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61" r:id="rId2"/>
    <p:sldId id="327" r:id="rId3"/>
    <p:sldId id="382" r:id="rId4"/>
    <p:sldId id="383" r:id="rId5"/>
    <p:sldId id="384" r:id="rId6"/>
    <p:sldId id="385" r:id="rId7"/>
    <p:sldId id="386" r:id="rId8"/>
    <p:sldId id="392" r:id="rId9"/>
    <p:sldId id="388" r:id="rId10"/>
    <p:sldId id="387" r:id="rId11"/>
    <p:sldId id="389" r:id="rId12"/>
    <p:sldId id="390" r:id="rId13"/>
    <p:sldId id="391" r:id="rId14"/>
    <p:sldId id="339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노건욱" initials="노" lastIdx="1" clrIdx="0">
    <p:extLst>
      <p:ext uri="{19B8F6BF-5375-455C-9EA6-DF929625EA0E}">
        <p15:presenceInfo xmlns:p15="http://schemas.microsoft.com/office/powerpoint/2012/main" userId="56528d2b4cfe6c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FA"/>
    <a:srgbClr val="7C76D4"/>
    <a:srgbClr val="E5423B"/>
    <a:srgbClr val="FAB323"/>
    <a:srgbClr val="C7D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77626" autoAdjust="0"/>
  </p:normalViewPr>
  <p:slideViewPr>
    <p:cSldViewPr snapToGrid="0" showGuides="1">
      <p:cViewPr varScale="1">
        <p:scale>
          <a:sx n="99" d="100"/>
          <a:sy n="99" d="100"/>
        </p:scale>
        <p:origin x="2080" y="168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228B4-400D-4F93-A7F3-130F74AAC33F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193D-FF86-4E2B-B892-E3EB5096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17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B0A1C-BD98-44E1-96EF-6E993FD61FB9}" type="datetimeFigureOut">
              <a:rPr lang="ko-KR" altLang="en-US" smtClean="0"/>
              <a:t>2021. 5. 26.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393B6-20B3-4741-97A2-5BB73FC0D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2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2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1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1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7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7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36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사용시 주의점</a:t>
            </a:r>
          </a:p>
          <a:p>
            <a:r>
              <a:rPr lang="en" altLang="ko-Kore-KR" dirty="0"/>
              <a:t>var points = new Array(40, 100, 1, 5, 25, 10); // Bad var points = [40, 100, 1, 5, 25, 10]; // Good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altLang="ko-Kore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Array() 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 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936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사용하는것이</a:t>
            </a:r>
            <a:r>
              <a:rPr lang="ko-KR" altLang="en-US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좋다</a:t>
            </a:r>
            <a:r>
              <a:rPr lang="en-US" altLang="ko-KR" sz="936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393B6-20B3-4741-97A2-5BB73FC0D92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254"/>
          <p:cNvSpPr>
            <a:spLocks noChangeAspect="1" noChangeArrowheads="1"/>
          </p:cNvSpPr>
          <p:nvPr userDrawn="1"/>
        </p:nvSpPr>
        <p:spPr bwMode="auto">
          <a:xfrm>
            <a:off x="358775" y="343865"/>
            <a:ext cx="8426450" cy="3362968"/>
          </a:xfrm>
          <a:custGeom>
            <a:avLst/>
            <a:gdLst>
              <a:gd name="connsiteX0" fmla="*/ 4359535 w 21052571"/>
              <a:gd name="connsiteY0" fmla="*/ 8270801 h 8402012"/>
              <a:gd name="connsiteX1" fmla="*/ 4346406 w 21052571"/>
              <a:gd name="connsiteY1" fmla="*/ 8302874 h 8402012"/>
              <a:gd name="connsiteX2" fmla="*/ 4359535 w 21052571"/>
              <a:gd name="connsiteY2" fmla="*/ 8270801 h 8402012"/>
              <a:gd name="connsiteX3" fmla="*/ 4550214 w 21052571"/>
              <a:gd name="connsiteY3" fmla="*/ 8202009 h 8402012"/>
              <a:gd name="connsiteX4" fmla="*/ 4672394 w 21052571"/>
              <a:gd name="connsiteY4" fmla="*/ 8237067 h 8402012"/>
              <a:gd name="connsiteX5" fmla="*/ 4493316 w 21052571"/>
              <a:gd name="connsiteY5" fmla="*/ 8256305 h 8402012"/>
              <a:gd name="connsiteX6" fmla="*/ 4417181 w 21052571"/>
              <a:gd name="connsiteY6" fmla="*/ 8269130 h 8402012"/>
              <a:gd name="connsiteX7" fmla="*/ 4346406 w 21052571"/>
              <a:gd name="connsiteY7" fmla="*/ 8224241 h 8402012"/>
              <a:gd name="connsiteX8" fmla="*/ 4550214 w 21052571"/>
              <a:gd name="connsiteY8" fmla="*/ 8202009 h 8402012"/>
              <a:gd name="connsiteX9" fmla="*/ 5056320 w 21052571"/>
              <a:gd name="connsiteY9" fmla="*/ 8161791 h 8402012"/>
              <a:gd name="connsiteX10" fmla="*/ 4791963 w 21052571"/>
              <a:gd name="connsiteY10" fmla="*/ 8241261 h 8402012"/>
              <a:gd name="connsiteX11" fmla="*/ 5056320 w 21052571"/>
              <a:gd name="connsiteY11" fmla="*/ 8161791 h 8402012"/>
              <a:gd name="connsiteX12" fmla="*/ 3625921 w 21052571"/>
              <a:gd name="connsiteY12" fmla="*/ 8024337 h 8402012"/>
              <a:gd name="connsiteX13" fmla="*/ 3643884 w 21052571"/>
              <a:gd name="connsiteY13" fmla="*/ 8051637 h 8402012"/>
              <a:gd name="connsiteX14" fmla="*/ 3625921 w 21052571"/>
              <a:gd name="connsiteY14" fmla="*/ 8024337 h 8402012"/>
              <a:gd name="connsiteX15" fmla="*/ 2886695 w 21052571"/>
              <a:gd name="connsiteY15" fmla="*/ 7992782 h 8402012"/>
              <a:gd name="connsiteX16" fmla="*/ 2906042 w 21052571"/>
              <a:gd name="connsiteY16" fmla="*/ 8025022 h 8402012"/>
              <a:gd name="connsiteX17" fmla="*/ 2886695 w 21052571"/>
              <a:gd name="connsiteY17" fmla="*/ 7992782 h 8402012"/>
              <a:gd name="connsiteX18" fmla="*/ 5678744 w 21052571"/>
              <a:gd name="connsiteY18" fmla="*/ 7989786 h 8402012"/>
              <a:gd name="connsiteX19" fmla="*/ 5679589 w 21052571"/>
              <a:gd name="connsiteY19" fmla="*/ 8008981 h 8402012"/>
              <a:gd name="connsiteX20" fmla="*/ 5673597 w 21052571"/>
              <a:gd name="connsiteY20" fmla="*/ 7995331 h 8402012"/>
              <a:gd name="connsiteX21" fmla="*/ 5678744 w 21052571"/>
              <a:gd name="connsiteY21" fmla="*/ 7989786 h 8402012"/>
              <a:gd name="connsiteX22" fmla="*/ 3008685 w 21052571"/>
              <a:gd name="connsiteY22" fmla="*/ 7984722 h 8402012"/>
              <a:gd name="connsiteX23" fmla="*/ 2925388 w 21052571"/>
              <a:gd name="connsiteY23" fmla="*/ 7992782 h 8402012"/>
              <a:gd name="connsiteX24" fmla="*/ 3072634 w 21052571"/>
              <a:gd name="connsiteY24" fmla="*/ 8025022 h 8402012"/>
              <a:gd name="connsiteX25" fmla="*/ 3008685 w 21052571"/>
              <a:gd name="connsiteY25" fmla="*/ 7984722 h 8402012"/>
              <a:gd name="connsiteX26" fmla="*/ 5645056 w 21052571"/>
              <a:gd name="connsiteY26" fmla="*/ 7982520 h 8402012"/>
              <a:gd name="connsiteX27" fmla="*/ 5677278 w 21052571"/>
              <a:gd name="connsiteY27" fmla="*/ 8008698 h 8402012"/>
              <a:gd name="connsiteX28" fmla="*/ 5582515 w 21052571"/>
              <a:gd name="connsiteY28" fmla="*/ 8060648 h 8402012"/>
              <a:gd name="connsiteX29" fmla="*/ 5544182 w 21052571"/>
              <a:gd name="connsiteY29" fmla="*/ 8080129 h 8402012"/>
              <a:gd name="connsiteX30" fmla="*/ 5531403 w 21052571"/>
              <a:gd name="connsiteY30" fmla="*/ 8028179 h 8402012"/>
              <a:gd name="connsiteX31" fmla="*/ 5645056 w 21052571"/>
              <a:gd name="connsiteY31" fmla="*/ 7982520 h 8402012"/>
              <a:gd name="connsiteX32" fmla="*/ 5813583 w 21052571"/>
              <a:gd name="connsiteY32" fmla="*/ 7956299 h 8402012"/>
              <a:gd name="connsiteX33" fmla="*/ 5857390 w 21052571"/>
              <a:gd name="connsiteY33" fmla="*/ 7963331 h 8402012"/>
              <a:gd name="connsiteX34" fmla="*/ 5678342 w 21052571"/>
              <a:gd name="connsiteY34" fmla="*/ 7982898 h 8402012"/>
              <a:gd name="connsiteX35" fmla="*/ 5813583 w 21052571"/>
              <a:gd name="connsiteY35" fmla="*/ 7956299 h 8402012"/>
              <a:gd name="connsiteX36" fmla="*/ 2780828 w 21052571"/>
              <a:gd name="connsiteY36" fmla="*/ 7954901 h 8402012"/>
              <a:gd name="connsiteX37" fmla="*/ 2733001 w 21052571"/>
              <a:gd name="connsiteY37" fmla="*/ 7960543 h 8402012"/>
              <a:gd name="connsiteX38" fmla="*/ 2809310 w 21052571"/>
              <a:gd name="connsiteY38" fmla="*/ 7992782 h 8402012"/>
              <a:gd name="connsiteX39" fmla="*/ 2780828 w 21052571"/>
              <a:gd name="connsiteY39" fmla="*/ 7954901 h 8402012"/>
              <a:gd name="connsiteX40" fmla="*/ 2659645 w 21052571"/>
              <a:gd name="connsiteY40" fmla="*/ 7930721 h 8402012"/>
              <a:gd name="connsiteX41" fmla="*/ 2623371 w 21052571"/>
              <a:gd name="connsiteY41" fmla="*/ 7934751 h 8402012"/>
              <a:gd name="connsiteX42" fmla="*/ 2681409 w 21052571"/>
              <a:gd name="connsiteY42" fmla="*/ 7960543 h 8402012"/>
              <a:gd name="connsiteX43" fmla="*/ 2659645 w 21052571"/>
              <a:gd name="connsiteY43" fmla="*/ 7930721 h 8402012"/>
              <a:gd name="connsiteX44" fmla="*/ 2508366 w 21052571"/>
              <a:gd name="connsiteY44" fmla="*/ 7902511 h 8402012"/>
              <a:gd name="connsiteX45" fmla="*/ 2547060 w 21052571"/>
              <a:gd name="connsiteY45" fmla="*/ 7934751 h 8402012"/>
              <a:gd name="connsiteX46" fmla="*/ 2508366 w 21052571"/>
              <a:gd name="connsiteY46" fmla="*/ 7902511 h 8402012"/>
              <a:gd name="connsiteX47" fmla="*/ 2421442 w 21052571"/>
              <a:gd name="connsiteY47" fmla="*/ 7863152 h 8402012"/>
              <a:gd name="connsiteX48" fmla="*/ 2374056 w 21052571"/>
              <a:gd name="connsiteY48" fmla="*/ 7871346 h 8402012"/>
              <a:gd name="connsiteX49" fmla="*/ 2450329 w 21052571"/>
              <a:gd name="connsiteY49" fmla="*/ 7902511 h 8402012"/>
              <a:gd name="connsiteX50" fmla="*/ 2421442 w 21052571"/>
              <a:gd name="connsiteY50" fmla="*/ 7863152 h 8402012"/>
              <a:gd name="connsiteX51" fmla="*/ 2320053 w 21052571"/>
              <a:gd name="connsiteY51" fmla="*/ 7835883 h 8402012"/>
              <a:gd name="connsiteX52" fmla="*/ 2283781 w 21052571"/>
              <a:gd name="connsiteY52" fmla="*/ 7839107 h 8402012"/>
              <a:gd name="connsiteX53" fmla="*/ 2341814 w 21052571"/>
              <a:gd name="connsiteY53" fmla="*/ 7871346 h 8402012"/>
              <a:gd name="connsiteX54" fmla="*/ 2320053 w 21052571"/>
              <a:gd name="connsiteY54" fmla="*/ 7835883 h 8402012"/>
              <a:gd name="connsiteX55" fmla="*/ 6285584 w 21052571"/>
              <a:gd name="connsiteY55" fmla="*/ 7782608 h 8402012"/>
              <a:gd name="connsiteX56" fmla="*/ 6298222 w 21052571"/>
              <a:gd name="connsiteY56" fmla="*/ 7839818 h 8402012"/>
              <a:gd name="connsiteX57" fmla="*/ 6223439 w 21052571"/>
              <a:gd name="connsiteY57" fmla="*/ 7871602 h 8402012"/>
              <a:gd name="connsiteX58" fmla="*/ 6285584 w 21052571"/>
              <a:gd name="connsiteY58" fmla="*/ 7782608 h 8402012"/>
              <a:gd name="connsiteX59" fmla="*/ 6359901 w 21052571"/>
              <a:gd name="connsiteY59" fmla="*/ 7773131 h 8402012"/>
              <a:gd name="connsiteX60" fmla="*/ 6341937 w 21052571"/>
              <a:gd name="connsiteY60" fmla="*/ 7805237 h 8402012"/>
              <a:gd name="connsiteX61" fmla="*/ 6359901 w 21052571"/>
              <a:gd name="connsiteY61" fmla="*/ 7773131 h 8402012"/>
              <a:gd name="connsiteX62" fmla="*/ 6492563 w 21052571"/>
              <a:gd name="connsiteY62" fmla="*/ 7716253 h 8402012"/>
              <a:gd name="connsiteX63" fmla="*/ 6474654 w 21052571"/>
              <a:gd name="connsiteY63" fmla="*/ 7748359 h 8402012"/>
              <a:gd name="connsiteX64" fmla="*/ 6492563 w 21052571"/>
              <a:gd name="connsiteY64" fmla="*/ 7716253 h 8402012"/>
              <a:gd name="connsiteX65" fmla="*/ 6023013 w 21052571"/>
              <a:gd name="connsiteY65" fmla="*/ 7713609 h 8402012"/>
              <a:gd name="connsiteX66" fmla="*/ 6060265 w 21052571"/>
              <a:gd name="connsiteY66" fmla="*/ 7728489 h 8402012"/>
              <a:gd name="connsiteX67" fmla="*/ 6000662 w 21052571"/>
              <a:gd name="connsiteY67" fmla="*/ 7748330 h 8402012"/>
              <a:gd name="connsiteX68" fmla="*/ 6023013 w 21052571"/>
              <a:gd name="connsiteY68" fmla="*/ 7713609 h 8402012"/>
              <a:gd name="connsiteX69" fmla="*/ 6132352 w 21052571"/>
              <a:gd name="connsiteY69" fmla="*/ 7684485 h 8402012"/>
              <a:gd name="connsiteX70" fmla="*/ 6095460 w 21052571"/>
              <a:gd name="connsiteY70" fmla="*/ 7715228 h 8402012"/>
              <a:gd name="connsiteX71" fmla="*/ 6132352 w 21052571"/>
              <a:gd name="connsiteY71" fmla="*/ 7684485 h 8402012"/>
              <a:gd name="connsiteX72" fmla="*/ 6611612 w 21052571"/>
              <a:gd name="connsiteY72" fmla="*/ 7659376 h 8402012"/>
              <a:gd name="connsiteX73" fmla="*/ 6662687 w 21052571"/>
              <a:gd name="connsiteY73" fmla="*/ 7671786 h 8402012"/>
              <a:gd name="connsiteX74" fmla="*/ 6611612 w 21052571"/>
              <a:gd name="connsiteY74" fmla="*/ 7715220 h 8402012"/>
              <a:gd name="connsiteX75" fmla="*/ 6611612 w 21052571"/>
              <a:gd name="connsiteY75" fmla="*/ 7659376 h 8402012"/>
              <a:gd name="connsiteX76" fmla="*/ 6656227 w 21052571"/>
              <a:gd name="connsiteY76" fmla="*/ 7650005 h 8402012"/>
              <a:gd name="connsiteX77" fmla="*/ 6654271 w 21052571"/>
              <a:gd name="connsiteY77" fmla="*/ 7658323 h 8402012"/>
              <a:gd name="connsiteX78" fmla="*/ 6655396 w 21052571"/>
              <a:gd name="connsiteY78" fmla="*/ 7653539 h 8402012"/>
              <a:gd name="connsiteX79" fmla="*/ 6659809 w 21052571"/>
              <a:gd name="connsiteY79" fmla="*/ 7634772 h 8402012"/>
              <a:gd name="connsiteX80" fmla="*/ 6658040 w 21052571"/>
              <a:gd name="connsiteY80" fmla="*/ 7642295 h 8402012"/>
              <a:gd name="connsiteX81" fmla="*/ 6656227 w 21052571"/>
              <a:gd name="connsiteY81" fmla="*/ 7650005 h 8402012"/>
              <a:gd name="connsiteX82" fmla="*/ 6657732 w 21052571"/>
              <a:gd name="connsiteY82" fmla="*/ 7643603 h 8402012"/>
              <a:gd name="connsiteX83" fmla="*/ 6659809 w 21052571"/>
              <a:gd name="connsiteY83" fmla="*/ 7634772 h 8402012"/>
              <a:gd name="connsiteX84" fmla="*/ 6695874 w 21052571"/>
              <a:gd name="connsiteY84" fmla="*/ 7626197 h 8402012"/>
              <a:gd name="connsiteX85" fmla="*/ 6671649 w 21052571"/>
              <a:gd name="connsiteY85" fmla="*/ 7658270 h 8402012"/>
              <a:gd name="connsiteX86" fmla="*/ 6659010 w 21052571"/>
              <a:gd name="connsiteY86" fmla="*/ 7639469 h 8402012"/>
              <a:gd name="connsiteX87" fmla="*/ 6695874 w 21052571"/>
              <a:gd name="connsiteY87" fmla="*/ 7626197 h 8402012"/>
              <a:gd name="connsiteX88" fmla="*/ 4731845 w 21052571"/>
              <a:gd name="connsiteY88" fmla="*/ 7624042 h 8402012"/>
              <a:gd name="connsiteX89" fmla="*/ 4695573 w 21052571"/>
              <a:gd name="connsiteY89" fmla="*/ 7627400 h 8402012"/>
              <a:gd name="connsiteX90" fmla="*/ 4753610 w 21052571"/>
              <a:gd name="connsiteY90" fmla="*/ 7658565 h 8402012"/>
              <a:gd name="connsiteX91" fmla="*/ 4731845 w 21052571"/>
              <a:gd name="connsiteY91" fmla="*/ 7624042 h 8402012"/>
              <a:gd name="connsiteX92" fmla="*/ 6736842 w 21052571"/>
              <a:gd name="connsiteY92" fmla="*/ 7622692 h 8402012"/>
              <a:gd name="connsiteX93" fmla="*/ 6748068 w 21052571"/>
              <a:gd name="connsiteY93" fmla="*/ 7630370 h 8402012"/>
              <a:gd name="connsiteX94" fmla="*/ 6730106 w 21052571"/>
              <a:gd name="connsiteY94" fmla="*/ 7630370 h 8402012"/>
              <a:gd name="connsiteX95" fmla="*/ 6736842 w 21052571"/>
              <a:gd name="connsiteY95" fmla="*/ 7622692 h 8402012"/>
              <a:gd name="connsiteX96" fmla="*/ 4772956 w 21052571"/>
              <a:gd name="connsiteY96" fmla="*/ 7595161 h 8402012"/>
              <a:gd name="connsiteX97" fmla="*/ 4811647 w 21052571"/>
              <a:gd name="connsiteY97" fmla="*/ 7627400 h 8402012"/>
              <a:gd name="connsiteX98" fmla="*/ 4772956 w 21052571"/>
              <a:gd name="connsiteY98" fmla="*/ 7595161 h 8402012"/>
              <a:gd name="connsiteX99" fmla="*/ 6362875 w 21052571"/>
              <a:gd name="connsiteY99" fmla="*/ 7580021 h 8402012"/>
              <a:gd name="connsiteX100" fmla="*/ 6416689 w 21052571"/>
              <a:gd name="connsiteY100" fmla="*/ 7608077 h 8402012"/>
              <a:gd name="connsiteX101" fmla="*/ 6299276 w 21052571"/>
              <a:gd name="connsiteY101" fmla="*/ 7658310 h 8402012"/>
              <a:gd name="connsiteX102" fmla="*/ 6299276 w 21052571"/>
              <a:gd name="connsiteY102" fmla="*/ 7595252 h 8402012"/>
              <a:gd name="connsiteX103" fmla="*/ 6362875 w 21052571"/>
              <a:gd name="connsiteY103" fmla="*/ 7580021 h 8402012"/>
              <a:gd name="connsiteX104" fmla="*/ 6923436 w 21052571"/>
              <a:gd name="connsiteY104" fmla="*/ 7564581 h 8402012"/>
              <a:gd name="connsiteX105" fmla="*/ 6905474 w 21052571"/>
              <a:gd name="connsiteY105" fmla="*/ 7596687 h 8402012"/>
              <a:gd name="connsiteX106" fmla="*/ 6923436 w 21052571"/>
              <a:gd name="connsiteY106" fmla="*/ 7564581 h 8402012"/>
              <a:gd name="connsiteX107" fmla="*/ 6961258 w 21052571"/>
              <a:gd name="connsiteY107" fmla="*/ 7531402 h 8402012"/>
              <a:gd name="connsiteX108" fmla="*/ 6948133 w 21052571"/>
              <a:gd name="connsiteY108" fmla="*/ 7563511 h 8402012"/>
              <a:gd name="connsiteX109" fmla="*/ 6961258 w 21052571"/>
              <a:gd name="connsiteY109" fmla="*/ 7531402 h 8402012"/>
              <a:gd name="connsiteX110" fmla="*/ 6519027 w 21052571"/>
              <a:gd name="connsiteY110" fmla="*/ 7531284 h 8402012"/>
              <a:gd name="connsiteX111" fmla="*/ 6554142 w 21052571"/>
              <a:gd name="connsiteY111" fmla="*/ 7544174 h 8402012"/>
              <a:gd name="connsiteX112" fmla="*/ 6433300 w 21052571"/>
              <a:gd name="connsiteY112" fmla="*/ 7594061 h 8402012"/>
              <a:gd name="connsiteX113" fmla="*/ 6421498 w 21052571"/>
              <a:gd name="connsiteY113" fmla="*/ 7580258 h 8402012"/>
              <a:gd name="connsiteX114" fmla="*/ 6424521 w 21052571"/>
              <a:gd name="connsiteY114" fmla="*/ 7590114 h 8402012"/>
              <a:gd name="connsiteX115" fmla="*/ 6419597 w 21052571"/>
              <a:gd name="connsiteY115" fmla="*/ 7606167 h 8402012"/>
              <a:gd name="connsiteX116" fmla="*/ 6413034 w 21052571"/>
              <a:gd name="connsiteY116" fmla="*/ 7593325 h 8402012"/>
              <a:gd name="connsiteX117" fmla="*/ 6418629 w 21052571"/>
              <a:gd name="connsiteY117" fmla="*/ 7576903 h 8402012"/>
              <a:gd name="connsiteX118" fmla="*/ 6417775 w 21052571"/>
              <a:gd name="connsiteY118" fmla="*/ 7575903 h 8402012"/>
              <a:gd name="connsiteX119" fmla="*/ 6419363 w 21052571"/>
              <a:gd name="connsiteY119" fmla="*/ 7574751 h 8402012"/>
              <a:gd name="connsiteX120" fmla="*/ 6419597 w 21052571"/>
              <a:gd name="connsiteY120" fmla="*/ 7574061 h 8402012"/>
              <a:gd name="connsiteX121" fmla="*/ 6419729 w 21052571"/>
              <a:gd name="connsiteY121" fmla="*/ 7574486 h 8402012"/>
              <a:gd name="connsiteX122" fmla="*/ 6449207 w 21052571"/>
              <a:gd name="connsiteY122" fmla="*/ 7553098 h 8402012"/>
              <a:gd name="connsiteX123" fmla="*/ 6519027 w 21052571"/>
              <a:gd name="connsiteY123" fmla="*/ 7531284 h 8402012"/>
              <a:gd name="connsiteX124" fmla="*/ 5068791 w 21052571"/>
              <a:gd name="connsiteY124" fmla="*/ 7529070 h 8402012"/>
              <a:gd name="connsiteX125" fmla="*/ 5010483 w 21052571"/>
              <a:gd name="connsiteY125" fmla="*/ 7556473 h 8402012"/>
              <a:gd name="connsiteX126" fmla="*/ 4939550 w 21052571"/>
              <a:gd name="connsiteY126" fmla="*/ 7582265 h 8402012"/>
              <a:gd name="connsiteX127" fmla="*/ 4868614 w 21052571"/>
              <a:gd name="connsiteY127" fmla="*/ 7595161 h 8402012"/>
              <a:gd name="connsiteX128" fmla="*/ 4900855 w 21052571"/>
              <a:gd name="connsiteY128" fmla="*/ 7620952 h 8402012"/>
              <a:gd name="connsiteX129" fmla="*/ 4965343 w 21052571"/>
              <a:gd name="connsiteY129" fmla="*/ 7588713 h 8402012"/>
              <a:gd name="connsiteX130" fmla="*/ 5023382 w 21052571"/>
              <a:gd name="connsiteY130" fmla="*/ 7575817 h 8402012"/>
              <a:gd name="connsiteX131" fmla="*/ 5042726 w 21052571"/>
              <a:gd name="connsiteY131" fmla="*/ 7562921 h 8402012"/>
              <a:gd name="connsiteX132" fmla="*/ 5131933 w 21052571"/>
              <a:gd name="connsiteY132" fmla="*/ 7562921 h 8402012"/>
              <a:gd name="connsiteX133" fmla="*/ 5131933 w 21052571"/>
              <a:gd name="connsiteY133" fmla="*/ 7530682 h 8402012"/>
              <a:gd name="connsiteX134" fmla="*/ 5068791 w 21052571"/>
              <a:gd name="connsiteY134" fmla="*/ 7529070 h 8402012"/>
              <a:gd name="connsiteX135" fmla="*/ 6549994 w 21052571"/>
              <a:gd name="connsiteY135" fmla="*/ 7520599 h 8402012"/>
              <a:gd name="connsiteX136" fmla="*/ 6558974 w 21052571"/>
              <a:gd name="connsiteY136" fmla="*/ 7530836 h 8402012"/>
              <a:gd name="connsiteX137" fmla="*/ 6541012 w 21052571"/>
              <a:gd name="connsiteY137" fmla="*/ 7530836 h 8402012"/>
              <a:gd name="connsiteX138" fmla="*/ 6549994 w 21052571"/>
              <a:gd name="connsiteY138" fmla="*/ 7520599 h 8402012"/>
              <a:gd name="connsiteX139" fmla="*/ 7037161 w 21052571"/>
              <a:gd name="connsiteY139" fmla="*/ 7498226 h 8402012"/>
              <a:gd name="connsiteX140" fmla="*/ 7000269 w 21052571"/>
              <a:gd name="connsiteY140" fmla="*/ 7528970 h 8402012"/>
              <a:gd name="connsiteX141" fmla="*/ 7037161 w 21052571"/>
              <a:gd name="connsiteY141" fmla="*/ 7498226 h 8402012"/>
              <a:gd name="connsiteX142" fmla="*/ 6675160 w 21052571"/>
              <a:gd name="connsiteY142" fmla="*/ 7469436 h 8402012"/>
              <a:gd name="connsiteX143" fmla="*/ 6714821 w 21052571"/>
              <a:gd name="connsiteY143" fmla="*/ 7485882 h 8402012"/>
              <a:gd name="connsiteX144" fmla="*/ 6550492 w 21052571"/>
              <a:gd name="connsiteY144" fmla="*/ 7518468 h 8402012"/>
              <a:gd name="connsiteX145" fmla="*/ 6675160 w 21052571"/>
              <a:gd name="connsiteY145" fmla="*/ 7469436 h 8402012"/>
              <a:gd name="connsiteX146" fmla="*/ 6708736 w 21052571"/>
              <a:gd name="connsiteY146" fmla="*/ 7466812 h 8402012"/>
              <a:gd name="connsiteX147" fmla="*/ 6707944 w 21052571"/>
              <a:gd name="connsiteY147" fmla="*/ 7469064 h 8402012"/>
              <a:gd name="connsiteX148" fmla="*/ 6706404 w 21052571"/>
              <a:gd name="connsiteY148" fmla="*/ 7473438 h 8402012"/>
              <a:gd name="connsiteX149" fmla="*/ 6713340 w 21052571"/>
              <a:gd name="connsiteY149" fmla="*/ 7453728 h 8402012"/>
              <a:gd name="connsiteX150" fmla="*/ 6711562 w 21052571"/>
              <a:gd name="connsiteY150" fmla="*/ 7458781 h 8402012"/>
              <a:gd name="connsiteX151" fmla="*/ 6708736 w 21052571"/>
              <a:gd name="connsiteY151" fmla="*/ 7466812 h 8402012"/>
              <a:gd name="connsiteX152" fmla="*/ 6711140 w 21052571"/>
              <a:gd name="connsiteY152" fmla="*/ 7459978 h 8402012"/>
              <a:gd name="connsiteX153" fmla="*/ 6713982 w 21052571"/>
              <a:gd name="connsiteY153" fmla="*/ 7451902 h 8402012"/>
              <a:gd name="connsiteX154" fmla="*/ 6713864 w 21052571"/>
              <a:gd name="connsiteY154" fmla="*/ 7452238 h 8402012"/>
              <a:gd name="connsiteX155" fmla="*/ 6713340 w 21052571"/>
              <a:gd name="connsiteY155" fmla="*/ 7453728 h 8402012"/>
              <a:gd name="connsiteX156" fmla="*/ 7157576 w 21052571"/>
              <a:gd name="connsiteY156" fmla="*/ 7408170 h 8402012"/>
              <a:gd name="connsiteX157" fmla="*/ 7169873 w 21052571"/>
              <a:gd name="connsiteY157" fmla="*/ 7473422 h 8402012"/>
              <a:gd name="connsiteX158" fmla="*/ 7132981 w 21052571"/>
              <a:gd name="connsiteY158" fmla="*/ 7473422 h 8402012"/>
              <a:gd name="connsiteX159" fmla="*/ 7157576 w 21052571"/>
              <a:gd name="connsiteY159" fmla="*/ 7408170 h 8402012"/>
              <a:gd name="connsiteX160" fmla="*/ 6859755 w 21052571"/>
              <a:gd name="connsiteY160" fmla="*/ 7367654 h 8402012"/>
              <a:gd name="connsiteX161" fmla="*/ 6899676 w 21052571"/>
              <a:gd name="connsiteY161" fmla="*/ 7397813 h 8402012"/>
              <a:gd name="connsiteX162" fmla="*/ 6792377 w 21052571"/>
              <a:gd name="connsiteY162" fmla="*/ 7443280 h 8402012"/>
              <a:gd name="connsiteX163" fmla="*/ 6715887 w 21052571"/>
              <a:gd name="connsiteY163" fmla="*/ 7455188 h 8402012"/>
              <a:gd name="connsiteX164" fmla="*/ 6859755 w 21052571"/>
              <a:gd name="connsiteY164" fmla="*/ 7367654 h 8402012"/>
              <a:gd name="connsiteX165" fmla="*/ 6906002 w 21052571"/>
              <a:gd name="connsiteY165" fmla="*/ 7365514 h 8402012"/>
              <a:gd name="connsiteX166" fmla="*/ 6918642 w 21052571"/>
              <a:gd name="connsiteY166" fmla="*/ 7384778 h 8402012"/>
              <a:gd name="connsiteX167" fmla="*/ 6900735 w 21052571"/>
              <a:gd name="connsiteY167" fmla="*/ 7384778 h 8402012"/>
              <a:gd name="connsiteX168" fmla="*/ 6906002 w 21052571"/>
              <a:gd name="connsiteY168" fmla="*/ 7365514 h 8402012"/>
              <a:gd name="connsiteX169" fmla="*/ 6951772 w 21052571"/>
              <a:gd name="connsiteY169" fmla="*/ 7346553 h 8402012"/>
              <a:gd name="connsiteX170" fmla="*/ 6905477 w 21052571"/>
              <a:gd name="connsiteY170" fmla="*/ 7364999 h 8402012"/>
              <a:gd name="connsiteX171" fmla="*/ 6951772 w 21052571"/>
              <a:gd name="connsiteY171" fmla="*/ 7346553 h 8402012"/>
              <a:gd name="connsiteX172" fmla="*/ 7174557 w 21052571"/>
              <a:gd name="connsiteY172" fmla="*/ 7199619 h 8402012"/>
              <a:gd name="connsiteX173" fmla="*/ 7128936 w 21052571"/>
              <a:gd name="connsiteY173" fmla="*/ 7287993 h 8402012"/>
              <a:gd name="connsiteX174" fmla="*/ 7019229 w 21052571"/>
              <a:gd name="connsiteY174" fmla="*/ 7345489 h 8402012"/>
              <a:gd name="connsiteX175" fmla="*/ 7174557 w 21052571"/>
              <a:gd name="connsiteY175" fmla="*/ 7199619 h 8402012"/>
              <a:gd name="connsiteX176" fmla="*/ 7300454 w 21052571"/>
              <a:gd name="connsiteY176" fmla="*/ 7180662 h 8402012"/>
              <a:gd name="connsiteX177" fmla="*/ 7312041 w 21052571"/>
              <a:gd name="connsiteY177" fmla="*/ 7199927 h 8402012"/>
              <a:gd name="connsiteX178" fmla="*/ 7294134 w 21052571"/>
              <a:gd name="connsiteY178" fmla="*/ 7199927 h 8402012"/>
              <a:gd name="connsiteX179" fmla="*/ 7300454 w 21052571"/>
              <a:gd name="connsiteY179" fmla="*/ 7180662 h 8402012"/>
              <a:gd name="connsiteX180" fmla="*/ 7393171 w 21052571"/>
              <a:gd name="connsiteY180" fmla="*/ 7122257 h 8402012"/>
              <a:gd name="connsiteX181" fmla="*/ 7402152 w 21052571"/>
              <a:gd name="connsiteY181" fmla="*/ 7131889 h 8402012"/>
              <a:gd name="connsiteX182" fmla="*/ 7399159 w 21052571"/>
              <a:gd name="connsiteY182" fmla="*/ 7139112 h 8402012"/>
              <a:gd name="connsiteX183" fmla="*/ 7396276 w 21052571"/>
              <a:gd name="connsiteY183" fmla="*/ 7150706 h 8402012"/>
              <a:gd name="connsiteX184" fmla="*/ 7397356 w 21052571"/>
              <a:gd name="connsiteY184" fmla="*/ 7152336 h 8402012"/>
              <a:gd name="connsiteX185" fmla="*/ 7303614 w 21052571"/>
              <a:gd name="connsiteY185" fmla="*/ 7177764 h 8402012"/>
              <a:gd name="connsiteX186" fmla="*/ 7384716 w 21052571"/>
              <a:gd name="connsiteY186" fmla="*/ 7133265 h 8402012"/>
              <a:gd name="connsiteX187" fmla="*/ 7390024 w 21052571"/>
              <a:gd name="connsiteY187" fmla="*/ 7141273 h 8402012"/>
              <a:gd name="connsiteX188" fmla="*/ 7384190 w 21052571"/>
              <a:gd name="connsiteY188" fmla="*/ 7131889 h 8402012"/>
              <a:gd name="connsiteX189" fmla="*/ 7393171 w 21052571"/>
              <a:gd name="connsiteY189" fmla="*/ 7122257 h 8402012"/>
              <a:gd name="connsiteX190" fmla="*/ 5888581 w 21052571"/>
              <a:gd name="connsiteY190" fmla="*/ 7100821 h 8402012"/>
              <a:gd name="connsiteX191" fmla="*/ 5907924 w 21052571"/>
              <a:gd name="connsiteY191" fmla="*/ 7133060 h 8402012"/>
              <a:gd name="connsiteX192" fmla="*/ 5888581 w 21052571"/>
              <a:gd name="connsiteY192" fmla="*/ 7100821 h 8402012"/>
              <a:gd name="connsiteX193" fmla="*/ 7447974 w 21052571"/>
              <a:gd name="connsiteY193" fmla="*/ 7098071 h 8402012"/>
              <a:gd name="connsiteX194" fmla="*/ 7463679 w 21052571"/>
              <a:gd name="connsiteY194" fmla="*/ 7103016 h 8402012"/>
              <a:gd name="connsiteX195" fmla="*/ 7398409 w 21052571"/>
              <a:gd name="connsiteY195" fmla="*/ 7121631 h 8402012"/>
              <a:gd name="connsiteX196" fmla="*/ 7447974 w 21052571"/>
              <a:gd name="connsiteY196" fmla="*/ 7098071 h 8402012"/>
              <a:gd name="connsiteX197" fmla="*/ 6649030 w 21052571"/>
              <a:gd name="connsiteY197" fmla="*/ 7074116 h 8402012"/>
              <a:gd name="connsiteX198" fmla="*/ 6658011 w 21052571"/>
              <a:gd name="connsiteY198" fmla="*/ 7089472 h 8402012"/>
              <a:gd name="connsiteX199" fmla="*/ 6640049 w 21052571"/>
              <a:gd name="connsiteY199" fmla="*/ 7089472 h 8402012"/>
              <a:gd name="connsiteX200" fmla="*/ 6649030 w 21052571"/>
              <a:gd name="connsiteY200" fmla="*/ 7074116 h 8402012"/>
              <a:gd name="connsiteX201" fmla="*/ 6017553 w 21052571"/>
              <a:gd name="connsiteY201" fmla="*/ 7068581 h 8402012"/>
              <a:gd name="connsiteX202" fmla="*/ 6036900 w 21052571"/>
              <a:gd name="connsiteY202" fmla="*/ 7100821 h 8402012"/>
              <a:gd name="connsiteX203" fmla="*/ 6017553 w 21052571"/>
              <a:gd name="connsiteY203" fmla="*/ 7068581 h 8402012"/>
              <a:gd name="connsiteX204" fmla="*/ 7572643 w 21052571"/>
              <a:gd name="connsiteY204" fmla="*/ 7066910 h 8402012"/>
              <a:gd name="connsiteX205" fmla="*/ 7545343 w 21052571"/>
              <a:gd name="connsiteY205" fmla="*/ 7099019 h 8402012"/>
              <a:gd name="connsiteX206" fmla="*/ 7572643 w 21052571"/>
              <a:gd name="connsiteY206" fmla="*/ 7066910 h 8402012"/>
              <a:gd name="connsiteX207" fmla="*/ 7601219 w 21052571"/>
              <a:gd name="connsiteY207" fmla="*/ 7038470 h 8402012"/>
              <a:gd name="connsiteX208" fmla="*/ 7583257 w 21052571"/>
              <a:gd name="connsiteY208" fmla="*/ 7070543 h 8402012"/>
              <a:gd name="connsiteX209" fmla="*/ 7601219 w 21052571"/>
              <a:gd name="connsiteY209" fmla="*/ 7038470 h 8402012"/>
              <a:gd name="connsiteX210" fmla="*/ 5831615 w 21052571"/>
              <a:gd name="connsiteY210" fmla="*/ 6979385 h 8402012"/>
              <a:gd name="connsiteX211" fmla="*/ 5870308 w 21052571"/>
              <a:gd name="connsiteY211" fmla="*/ 7011624 h 8402012"/>
              <a:gd name="connsiteX212" fmla="*/ 5831615 w 21052571"/>
              <a:gd name="connsiteY212" fmla="*/ 6979385 h 8402012"/>
              <a:gd name="connsiteX213" fmla="*/ 7684776 w 21052571"/>
              <a:gd name="connsiteY213" fmla="*/ 6978552 h 8402012"/>
              <a:gd name="connsiteX214" fmla="*/ 7719678 w 21052571"/>
              <a:gd name="connsiteY214" fmla="*/ 6981736 h 8402012"/>
              <a:gd name="connsiteX215" fmla="*/ 7663834 w 21052571"/>
              <a:gd name="connsiteY215" fmla="*/ 7013570 h 8402012"/>
              <a:gd name="connsiteX216" fmla="*/ 7684776 w 21052571"/>
              <a:gd name="connsiteY216" fmla="*/ 6978552 h 8402012"/>
              <a:gd name="connsiteX217" fmla="*/ 5959516 w 21052571"/>
              <a:gd name="connsiteY217" fmla="*/ 6947145 h 8402012"/>
              <a:gd name="connsiteX218" fmla="*/ 5907924 w 21052571"/>
              <a:gd name="connsiteY218" fmla="*/ 6979385 h 8402012"/>
              <a:gd name="connsiteX219" fmla="*/ 5888581 w 21052571"/>
              <a:gd name="connsiteY219" fmla="*/ 7011624 h 8402012"/>
              <a:gd name="connsiteX220" fmla="*/ 5933720 w 21052571"/>
              <a:gd name="connsiteY220" fmla="*/ 6979385 h 8402012"/>
              <a:gd name="connsiteX221" fmla="*/ 5959516 w 21052571"/>
              <a:gd name="connsiteY221" fmla="*/ 6947145 h 8402012"/>
              <a:gd name="connsiteX222" fmla="*/ 6863995 w 21052571"/>
              <a:gd name="connsiteY222" fmla="*/ 6945961 h 8402012"/>
              <a:gd name="connsiteX223" fmla="*/ 6894929 w 21052571"/>
              <a:gd name="connsiteY223" fmla="*/ 6948945 h 8402012"/>
              <a:gd name="connsiteX224" fmla="*/ 6766828 w 21052571"/>
              <a:gd name="connsiteY224" fmla="*/ 7033381 h 8402012"/>
              <a:gd name="connsiteX225" fmla="*/ 6684864 w 21052571"/>
              <a:gd name="connsiteY225" fmla="*/ 7075244 h 8402012"/>
              <a:gd name="connsiteX226" fmla="*/ 6671792 w 21052571"/>
              <a:gd name="connsiteY226" fmla="*/ 7070841 h 8402012"/>
              <a:gd name="connsiteX227" fmla="*/ 6661007 w 21052571"/>
              <a:gd name="connsiteY227" fmla="*/ 7084722 h 8402012"/>
              <a:gd name="connsiteX228" fmla="*/ 6654271 w 21052571"/>
              <a:gd name="connsiteY228" fmla="*/ 7070274 h 8402012"/>
              <a:gd name="connsiteX229" fmla="*/ 6661007 w 21052571"/>
              <a:gd name="connsiteY229" fmla="*/ 7060641 h 8402012"/>
              <a:gd name="connsiteX230" fmla="*/ 6663692 w 21052571"/>
              <a:gd name="connsiteY230" fmla="*/ 7062945 h 8402012"/>
              <a:gd name="connsiteX231" fmla="*/ 6659010 w 21052571"/>
              <a:gd name="connsiteY231" fmla="*/ 7058279 h 8402012"/>
              <a:gd name="connsiteX232" fmla="*/ 6863995 w 21052571"/>
              <a:gd name="connsiteY232" fmla="*/ 6945961 h 8402012"/>
              <a:gd name="connsiteX233" fmla="*/ 6951737 w 21052571"/>
              <a:gd name="connsiteY233" fmla="*/ 6919979 h 8402012"/>
              <a:gd name="connsiteX234" fmla="*/ 6924437 w 21052571"/>
              <a:gd name="connsiteY234" fmla="*/ 6947279 h 8402012"/>
              <a:gd name="connsiteX235" fmla="*/ 6951737 w 21052571"/>
              <a:gd name="connsiteY235" fmla="*/ 6919979 h 8402012"/>
              <a:gd name="connsiteX236" fmla="*/ 6999271 w 21052571"/>
              <a:gd name="connsiteY236" fmla="*/ 6891539 h 8402012"/>
              <a:gd name="connsiteX237" fmla="*/ 6981309 w 21052571"/>
              <a:gd name="connsiteY237" fmla="*/ 6923645 h 8402012"/>
              <a:gd name="connsiteX238" fmla="*/ 6999271 w 21052571"/>
              <a:gd name="connsiteY238" fmla="*/ 6891539 h 8402012"/>
              <a:gd name="connsiteX239" fmla="*/ 6056249 w 21052571"/>
              <a:gd name="connsiteY239" fmla="*/ 6889114 h 8402012"/>
              <a:gd name="connsiteX240" fmla="*/ 6093865 w 21052571"/>
              <a:gd name="connsiteY240" fmla="*/ 6921354 h 8402012"/>
              <a:gd name="connsiteX241" fmla="*/ 6056249 w 21052571"/>
              <a:gd name="connsiteY241" fmla="*/ 6889114 h 8402012"/>
              <a:gd name="connsiteX242" fmla="*/ 7913961 w 21052571"/>
              <a:gd name="connsiteY242" fmla="*/ 6858360 h 8402012"/>
              <a:gd name="connsiteX243" fmla="*/ 7868655 w 21052571"/>
              <a:gd name="connsiteY243" fmla="*/ 6935760 h 8402012"/>
              <a:gd name="connsiteX244" fmla="*/ 7758626 w 21052571"/>
              <a:gd name="connsiteY244" fmla="*/ 6948660 h 8402012"/>
              <a:gd name="connsiteX245" fmla="*/ 7913961 w 21052571"/>
              <a:gd name="connsiteY245" fmla="*/ 6858360 h 8402012"/>
              <a:gd name="connsiteX246" fmla="*/ 7040171 w 21052571"/>
              <a:gd name="connsiteY246" fmla="*/ 6855718 h 8402012"/>
              <a:gd name="connsiteX247" fmla="*/ 7075073 w 21052571"/>
              <a:gd name="connsiteY247" fmla="*/ 6858981 h 8402012"/>
              <a:gd name="connsiteX248" fmla="*/ 7019229 w 21052571"/>
              <a:gd name="connsiteY248" fmla="*/ 6891616 h 8402012"/>
              <a:gd name="connsiteX249" fmla="*/ 7040171 w 21052571"/>
              <a:gd name="connsiteY249" fmla="*/ 6855718 h 8402012"/>
              <a:gd name="connsiteX250" fmla="*/ 8302674 w 21052571"/>
              <a:gd name="connsiteY250" fmla="*/ 6855494 h 8402012"/>
              <a:gd name="connsiteX251" fmla="*/ 8265782 w 21052571"/>
              <a:gd name="connsiteY251" fmla="*/ 6888561 h 8402012"/>
              <a:gd name="connsiteX252" fmla="*/ 8302674 w 21052571"/>
              <a:gd name="connsiteY252" fmla="*/ 6855494 h 8402012"/>
              <a:gd name="connsiteX253" fmla="*/ 7151945 w 21052571"/>
              <a:gd name="connsiteY253" fmla="*/ 6792002 h 8402012"/>
              <a:gd name="connsiteX254" fmla="*/ 7179245 w 21052571"/>
              <a:gd name="connsiteY254" fmla="*/ 6825181 h 8402012"/>
              <a:gd name="connsiteX255" fmla="*/ 7151945 w 21052571"/>
              <a:gd name="connsiteY255" fmla="*/ 6857254 h 8402012"/>
              <a:gd name="connsiteX256" fmla="*/ 7151945 w 21052571"/>
              <a:gd name="connsiteY256" fmla="*/ 6792002 h 8402012"/>
              <a:gd name="connsiteX257" fmla="*/ 7321499 w 21052571"/>
              <a:gd name="connsiteY257" fmla="*/ 6749346 h 8402012"/>
              <a:gd name="connsiteX258" fmla="*/ 7232518 w 21052571"/>
              <a:gd name="connsiteY258" fmla="*/ 6828816 h 8402012"/>
              <a:gd name="connsiteX259" fmla="*/ 7232518 w 21052571"/>
              <a:gd name="connsiteY259" fmla="*/ 6762591 h 8402012"/>
              <a:gd name="connsiteX260" fmla="*/ 7321499 w 21052571"/>
              <a:gd name="connsiteY260" fmla="*/ 6749346 h 8402012"/>
              <a:gd name="connsiteX261" fmla="*/ 6793031 w 21052571"/>
              <a:gd name="connsiteY261" fmla="*/ 6735439 h 8402012"/>
              <a:gd name="connsiteX262" fmla="*/ 6812376 w 21052571"/>
              <a:gd name="connsiteY262" fmla="*/ 6761230 h 8402012"/>
              <a:gd name="connsiteX263" fmla="*/ 6793031 w 21052571"/>
              <a:gd name="connsiteY263" fmla="*/ 6735439 h 8402012"/>
              <a:gd name="connsiteX264" fmla="*/ 8137805 w 21052571"/>
              <a:gd name="connsiteY264" fmla="*/ 6735125 h 8402012"/>
              <a:gd name="connsiteX265" fmla="*/ 8174697 w 21052571"/>
              <a:gd name="connsiteY265" fmla="*/ 6735125 h 8402012"/>
              <a:gd name="connsiteX266" fmla="*/ 8174697 w 21052571"/>
              <a:gd name="connsiteY266" fmla="*/ 6790969 h 8402012"/>
              <a:gd name="connsiteX267" fmla="*/ 8137805 w 21052571"/>
              <a:gd name="connsiteY267" fmla="*/ 6790969 h 8402012"/>
              <a:gd name="connsiteX268" fmla="*/ 8137805 w 21052571"/>
              <a:gd name="connsiteY268" fmla="*/ 6735125 h 8402012"/>
              <a:gd name="connsiteX269" fmla="*/ 7184054 w 21052571"/>
              <a:gd name="connsiteY269" fmla="*/ 6703356 h 8402012"/>
              <a:gd name="connsiteX270" fmla="*/ 7151945 w 21052571"/>
              <a:gd name="connsiteY270" fmla="*/ 6734099 h 8402012"/>
              <a:gd name="connsiteX271" fmla="*/ 7184054 w 21052571"/>
              <a:gd name="connsiteY271" fmla="*/ 6703356 h 8402012"/>
              <a:gd name="connsiteX272" fmla="*/ 6831721 w 21052571"/>
              <a:gd name="connsiteY272" fmla="*/ 6703199 h 8402012"/>
              <a:gd name="connsiteX273" fmla="*/ 6870411 w 21052571"/>
              <a:gd name="connsiteY273" fmla="*/ 6735439 h 8402012"/>
              <a:gd name="connsiteX274" fmla="*/ 6831721 w 21052571"/>
              <a:gd name="connsiteY274" fmla="*/ 6703199 h 8402012"/>
              <a:gd name="connsiteX275" fmla="*/ 6434572 w 21052571"/>
              <a:gd name="connsiteY275" fmla="*/ 6703199 h 8402012"/>
              <a:gd name="connsiteX276" fmla="*/ 6473263 w 21052571"/>
              <a:gd name="connsiteY276" fmla="*/ 6735439 h 8402012"/>
              <a:gd name="connsiteX277" fmla="*/ 6434572 w 21052571"/>
              <a:gd name="connsiteY277" fmla="*/ 6703199 h 8402012"/>
              <a:gd name="connsiteX278" fmla="*/ 8265779 w 21052571"/>
              <a:gd name="connsiteY278" fmla="*/ 6701949 h 8402012"/>
              <a:gd name="connsiteX279" fmla="*/ 8283741 w 21052571"/>
              <a:gd name="connsiteY279" fmla="*/ 6734055 h 8402012"/>
              <a:gd name="connsiteX280" fmla="*/ 8265779 w 21052571"/>
              <a:gd name="connsiteY280" fmla="*/ 6701949 h 8402012"/>
              <a:gd name="connsiteX281" fmla="*/ 7378379 w 21052571"/>
              <a:gd name="connsiteY281" fmla="*/ 6701949 h 8402012"/>
              <a:gd name="connsiteX282" fmla="*/ 7359115 w 21052571"/>
              <a:gd name="connsiteY282" fmla="*/ 6757793 h 8402012"/>
              <a:gd name="connsiteX283" fmla="*/ 7346273 w 21052571"/>
              <a:gd name="connsiteY283" fmla="*/ 6720564 h 8402012"/>
              <a:gd name="connsiteX284" fmla="*/ 7378379 w 21052571"/>
              <a:gd name="connsiteY284" fmla="*/ 6701949 h 8402012"/>
              <a:gd name="connsiteX285" fmla="*/ 8227862 w 21052571"/>
              <a:gd name="connsiteY285" fmla="*/ 6673512 h 8402012"/>
              <a:gd name="connsiteX286" fmla="*/ 8245824 w 21052571"/>
              <a:gd name="connsiteY286" fmla="*/ 6673512 h 8402012"/>
              <a:gd name="connsiteX287" fmla="*/ 8245824 w 21052571"/>
              <a:gd name="connsiteY287" fmla="*/ 6738782 h 8402012"/>
              <a:gd name="connsiteX288" fmla="*/ 8227862 w 21052571"/>
              <a:gd name="connsiteY288" fmla="*/ 6738782 h 8402012"/>
              <a:gd name="connsiteX289" fmla="*/ 8227862 w 21052571"/>
              <a:gd name="connsiteY289" fmla="*/ 6673512 h 8402012"/>
              <a:gd name="connsiteX290" fmla="*/ 7417366 w 21052571"/>
              <a:gd name="connsiteY290" fmla="*/ 6673512 h 8402012"/>
              <a:gd name="connsiteX291" fmla="*/ 7435328 w 21052571"/>
              <a:gd name="connsiteY291" fmla="*/ 6705618 h 8402012"/>
              <a:gd name="connsiteX292" fmla="*/ 7417366 w 21052571"/>
              <a:gd name="connsiteY292" fmla="*/ 6673512 h 8402012"/>
              <a:gd name="connsiteX293" fmla="*/ 6901578 w 21052571"/>
              <a:gd name="connsiteY293" fmla="*/ 6670960 h 8402012"/>
              <a:gd name="connsiteX294" fmla="*/ 6920924 w 21052571"/>
              <a:gd name="connsiteY294" fmla="*/ 6703199 h 8402012"/>
              <a:gd name="connsiteX295" fmla="*/ 6901578 w 21052571"/>
              <a:gd name="connsiteY295" fmla="*/ 6670960 h 8402012"/>
              <a:gd name="connsiteX296" fmla="*/ 6530226 w 21052571"/>
              <a:gd name="connsiteY296" fmla="*/ 6670960 h 8402012"/>
              <a:gd name="connsiteX297" fmla="*/ 6562470 w 21052571"/>
              <a:gd name="connsiteY297" fmla="*/ 6703199 h 8402012"/>
              <a:gd name="connsiteX298" fmla="*/ 6530226 w 21052571"/>
              <a:gd name="connsiteY298" fmla="*/ 6670960 h 8402012"/>
              <a:gd name="connsiteX299" fmla="*/ 7473745 w 21052571"/>
              <a:gd name="connsiteY299" fmla="*/ 6664909 h 8402012"/>
              <a:gd name="connsiteX300" fmla="*/ 7482726 w 21052571"/>
              <a:gd name="connsiteY300" fmla="*/ 6672134 h 8402012"/>
              <a:gd name="connsiteX301" fmla="*/ 7476739 w 21052571"/>
              <a:gd name="connsiteY301" fmla="*/ 6691399 h 8402012"/>
              <a:gd name="connsiteX302" fmla="*/ 7464764 w 21052571"/>
              <a:gd name="connsiteY302" fmla="*/ 6672134 h 8402012"/>
              <a:gd name="connsiteX303" fmla="*/ 7473745 w 21052571"/>
              <a:gd name="connsiteY303" fmla="*/ 6664909 h 8402012"/>
              <a:gd name="connsiteX304" fmla="*/ 7492690 w 21052571"/>
              <a:gd name="connsiteY304" fmla="*/ 6650186 h 8402012"/>
              <a:gd name="connsiteX305" fmla="*/ 7511136 w 21052571"/>
              <a:gd name="connsiteY305" fmla="*/ 6657236 h 8402012"/>
              <a:gd name="connsiteX306" fmla="*/ 7474244 w 21052571"/>
              <a:gd name="connsiteY306" fmla="*/ 6657236 h 8402012"/>
              <a:gd name="connsiteX307" fmla="*/ 7492690 w 21052571"/>
              <a:gd name="connsiteY307" fmla="*/ 6650186 h 8402012"/>
              <a:gd name="connsiteX308" fmla="*/ 6959614 w 21052571"/>
              <a:gd name="connsiteY308" fmla="*/ 6638720 h 8402012"/>
              <a:gd name="connsiteX309" fmla="*/ 6998304 w 21052571"/>
              <a:gd name="connsiteY309" fmla="*/ 6670960 h 8402012"/>
              <a:gd name="connsiteX310" fmla="*/ 6959614 w 21052571"/>
              <a:gd name="connsiteY310" fmla="*/ 6638720 h 8402012"/>
              <a:gd name="connsiteX311" fmla="*/ 7507300 w 21052571"/>
              <a:gd name="connsiteY311" fmla="*/ 6626078 h 8402012"/>
              <a:gd name="connsiteX312" fmla="*/ 7504216 w 21052571"/>
              <a:gd name="connsiteY312" fmla="*/ 6634870 h 8402012"/>
              <a:gd name="connsiteX313" fmla="*/ 7502681 w 21052571"/>
              <a:gd name="connsiteY313" fmla="*/ 6639244 h 8402012"/>
              <a:gd name="connsiteX314" fmla="*/ 7507470 w 21052571"/>
              <a:gd name="connsiteY314" fmla="*/ 6625594 h 8402012"/>
              <a:gd name="connsiteX315" fmla="*/ 7507300 w 21052571"/>
              <a:gd name="connsiteY315" fmla="*/ 6626078 h 8402012"/>
              <a:gd name="connsiteX316" fmla="*/ 7507403 w 21052571"/>
              <a:gd name="connsiteY316" fmla="*/ 6625784 h 8402012"/>
              <a:gd name="connsiteX317" fmla="*/ 7509878 w 21052571"/>
              <a:gd name="connsiteY317" fmla="*/ 6618728 h 8402012"/>
              <a:gd name="connsiteX318" fmla="*/ 7507470 w 21052571"/>
              <a:gd name="connsiteY318" fmla="*/ 6625594 h 8402012"/>
              <a:gd name="connsiteX319" fmla="*/ 7507823 w 21052571"/>
              <a:gd name="connsiteY319" fmla="*/ 6624587 h 8402012"/>
              <a:gd name="connsiteX320" fmla="*/ 7510236 w 21052571"/>
              <a:gd name="connsiteY320" fmla="*/ 6617708 h 8402012"/>
              <a:gd name="connsiteX321" fmla="*/ 7510118 w 21052571"/>
              <a:gd name="connsiteY321" fmla="*/ 6618044 h 8402012"/>
              <a:gd name="connsiteX322" fmla="*/ 7509878 w 21052571"/>
              <a:gd name="connsiteY322" fmla="*/ 6618728 h 8402012"/>
              <a:gd name="connsiteX323" fmla="*/ 7601148 w 21052571"/>
              <a:gd name="connsiteY323" fmla="*/ 6592935 h 8402012"/>
              <a:gd name="connsiteX324" fmla="*/ 7517524 w 21052571"/>
              <a:gd name="connsiteY324" fmla="*/ 6639204 h 8402012"/>
              <a:gd name="connsiteX325" fmla="*/ 7512164 w 21052571"/>
              <a:gd name="connsiteY325" fmla="*/ 6626790 h 8402012"/>
              <a:gd name="connsiteX326" fmla="*/ 7601148 w 21052571"/>
              <a:gd name="connsiteY326" fmla="*/ 6592935 h 8402012"/>
              <a:gd name="connsiteX327" fmla="*/ 6171250 w 21052571"/>
              <a:gd name="connsiteY327" fmla="*/ 6517284 h 8402012"/>
              <a:gd name="connsiteX328" fmla="*/ 6209943 w 21052571"/>
              <a:gd name="connsiteY328" fmla="*/ 6549524 h 8402012"/>
              <a:gd name="connsiteX329" fmla="*/ 6171250 w 21052571"/>
              <a:gd name="connsiteY329" fmla="*/ 6517284 h 8402012"/>
              <a:gd name="connsiteX330" fmla="*/ 7718890 w 21052571"/>
              <a:gd name="connsiteY330" fmla="*/ 6517098 h 8402012"/>
              <a:gd name="connsiteX331" fmla="*/ 7705765 w 21052571"/>
              <a:gd name="connsiteY331" fmla="*/ 6618706 h 8402012"/>
              <a:gd name="connsiteX332" fmla="*/ 7640138 w 21052571"/>
              <a:gd name="connsiteY332" fmla="*/ 6606005 h 8402012"/>
              <a:gd name="connsiteX333" fmla="*/ 7718890 w 21052571"/>
              <a:gd name="connsiteY333" fmla="*/ 6517098 h 8402012"/>
              <a:gd name="connsiteX334" fmla="*/ 7804924 w 21052571"/>
              <a:gd name="connsiteY334" fmla="*/ 6512359 h 8402012"/>
              <a:gd name="connsiteX335" fmla="*/ 7758629 w 21052571"/>
              <a:gd name="connsiteY335" fmla="*/ 6549251 h 8402012"/>
              <a:gd name="connsiteX336" fmla="*/ 7804924 w 21052571"/>
              <a:gd name="connsiteY336" fmla="*/ 6512359 h 8402012"/>
              <a:gd name="connsiteX337" fmla="*/ 8643876 w 21052571"/>
              <a:gd name="connsiteY337" fmla="*/ 6498140 h 8402012"/>
              <a:gd name="connsiteX338" fmla="*/ 8417452 w 21052571"/>
              <a:gd name="connsiteY338" fmla="*/ 6639255 h 8402012"/>
              <a:gd name="connsiteX339" fmla="*/ 8643876 w 21052571"/>
              <a:gd name="connsiteY339" fmla="*/ 6498140 h 8402012"/>
              <a:gd name="connsiteX340" fmla="*/ 6998304 w 21052571"/>
              <a:gd name="connsiteY340" fmla="*/ 6497941 h 8402012"/>
              <a:gd name="connsiteX341" fmla="*/ 6678035 w 21052571"/>
              <a:gd name="connsiteY341" fmla="*/ 6638720 h 8402012"/>
              <a:gd name="connsiteX342" fmla="*/ 6998304 w 21052571"/>
              <a:gd name="connsiteY342" fmla="*/ 6497941 h 8402012"/>
              <a:gd name="connsiteX343" fmla="*/ 6434572 w 21052571"/>
              <a:gd name="connsiteY343" fmla="*/ 6485045 h 8402012"/>
              <a:gd name="connsiteX344" fmla="*/ 6473263 w 21052571"/>
              <a:gd name="connsiteY344" fmla="*/ 6517284 h 8402012"/>
              <a:gd name="connsiteX345" fmla="*/ 6434572 w 21052571"/>
              <a:gd name="connsiteY345" fmla="*/ 6485045 h 8402012"/>
              <a:gd name="connsiteX346" fmla="*/ 7834466 w 21052571"/>
              <a:gd name="connsiteY346" fmla="*/ 6461630 h 8402012"/>
              <a:gd name="connsiteX347" fmla="*/ 7866575 w 21052571"/>
              <a:gd name="connsiteY347" fmla="*/ 6486225 h 8402012"/>
              <a:gd name="connsiteX348" fmla="*/ 7834466 w 21052571"/>
              <a:gd name="connsiteY348" fmla="*/ 6461630 h 8402012"/>
              <a:gd name="connsiteX349" fmla="*/ 6527809 w 21052571"/>
              <a:gd name="connsiteY349" fmla="*/ 6455626 h 8402012"/>
              <a:gd name="connsiteX350" fmla="*/ 6491535 w 21052571"/>
              <a:gd name="connsiteY350" fmla="*/ 6459253 h 8402012"/>
              <a:gd name="connsiteX351" fmla="*/ 6549573 w 21052571"/>
              <a:gd name="connsiteY351" fmla="*/ 6485045 h 8402012"/>
              <a:gd name="connsiteX352" fmla="*/ 6527809 w 21052571"/>
              <a:gd name="connsiteY352" fmla="*/ 6455626 h 8402012"/>
              <a:gd name="connsiteX353" fmla="*/ 8689650 w 21052571"/>
              <a:gd name="connsiteY353" fmla="*/ 6452844 h 8402012"/>
              <a:gd name="connsiteX354" fmla="*/ 8689155 w 21052571"/>
              <a:gd name="connsiteY354" fmla="*/ 6454383 h 8402012"/>
              <a:gd name="connsiteX355" fmla="*/ 8687615 w 21052571"/>
              <a:gd name="connsiteY355" fmla="*/ 6459167 h 8402012"/>
              <a:gd name="connsiteX356" fmla="*/ 8694544 w 21052571"/>
              <a:gd name="connsiteY356" fmla="*/ 6437633 h 8402012"/>
              <a:gd name="connsiteX357" fmla="*/ 8692773 w 21052571"/>
              <a:gd name="connsiteY357" fmla="*/ 6443139 h 8402012"/>
              <a:gd name="connsiteX358" fmla="*/ 8689650 w 21052571"/>
              <a:gd name="connsiteY358" fmla="*/ 6452844 h 8402012"/>
              <a:gd name="connsiteX359" fmla="*/ 8692351 w 21052571"/>
              <a:gd name="connsiteY359" fmla="*/ 6444447 h 8402012"/>
              <a:gd name="connsiteX360" fmla="*/ 8695193 w 21052571"/>
              <a:gd name="connsiteY360" fmla="*/ 6435616 h 8402012"/>
              <a:gd name="connsiteX361" fmla="*/ 8695075 w 21052571"/>
              <a:gd name="connsiteY361" fmla="*/ 6435984 h 8402012"/>
              <a:gd name="connsiteX362" fmla="*/ 8694544 w 21052571"/>
              <a:gd name="connsiteY362" fmla="*/ 6437633 h 8402012"/>
              <a:gd name="connsiteX363" fmla="*/ 8738701 w 21052571"/>
              <a:gd name="connsiteY363" fmla="*/ 6427044 h 8402012"/>
              <a:gd name="connsiteX364" fmla="*/ 8708156 w 21052571"/>
              <a:gd name="connsiteY364" fmla="*/ 6459150 h 8402012"/>
              <a:gd name="connsiteX365" fmla="*/ 8701837 w 21052571"/>
              <a:gd name="connsiteY365" fmla="*/ 6440957 h 8402012"/>
              <a:gd name="connsiteX366" fmla="*/ 8738701 w 21052571"/>
              <a:gd name="connsiteY366" fmla="*/ 6427044 h 8402012"/>
              <a:gd name="connsiteX367" fmla="*/ 6562470 w 21052571"/>
              <a:gd name="connsiteY367" fmla="*/ 6427013 h 8402012"/>
              <a:gd name="connsiteX368" fmla="*/ 6581816 w 21052571"/>
              <a:gd name="connsiteY368" fmla="*/ 6459253 h 8402012"/>
              <a:gd name="connsiteX369" fmla="*/ 6562470 w 21052571"/>
              <a:gd name="connsiteY369" fmla="*/ 6427013 h 8402012"/>
              <a:gd name="connsiteX370" fmla="*/ 8829238 w 21052571"/>
              <a:gd name="connsiteY370" fmla="*/ 6396940 h 8402012"/>
              <a:gd name="connsiteX371" fmla="*/ 8847698 w 21052571"/>
              <a:gd name="connsiteY371" fmla="*/ 6418240 h 8402012"/>
              <a:gd name="connsiteX372" fmla="*/ 8815592 w 21052571"/>
              <a:gd name="connsiteY372" fmla="*/ 6430654 h 8402012"/>
              <a:gd name="connsiteX373" fmla="*/ 8829238 w 21052571"/>
              <a:gd name="connsiteY373" fmla="*/ 6396940 h 8402012"/>
              <a:gd name="connsiteX374" fmla="*/ 6620000 w 21052571"/>
              <a:gd name="connsiteY374" fmla="*/ 6395849 h 8402012"/>
              <a:gd name="connsiteX375" fmla="*/ 6639344 w 21052571"/>
              <a:gd name="connsiteY375" fmla="*/ 6427013 h 8402012"/>
              <a:gd name="connsiteX376" fmla="*/ 6620000 w 21052571"/>
              <a:gd name="connsiteY376" fmla="*/ 6395849 h 8402012"/>
              <a:gd name="connsiteX377" fmla="*/ 7943480 w 21052571"/>
              <a:gd name="connsiteY377" fmla="*/ 6393865 h 8402012"/>
              <a:gd name="connsiteX378" fmla="*/ 7975550 w 21052571"/>
              <a:gd name="connsiteY378" fmla="*/ 6420408 h 8402012"/>
              <a:gd name="connsiteX379" fmla="*/ 7943480 w 21052571"/>
              <a:gd name="connsiteY379" fmla="*/ 6459117 h 8402012"/>
              <a:gd name="connsiteX380" fmla="*/ 7943480 w 21052571"/>
              <a:gd name="connsiteY380" fmla="*/ 6393865 h 8402012"/>
              <a:gd name="connsiteX381" fmla="*/ 8879017 w 21052571"/>
              <a:gd name="connsiteY381" fmla="*/ 6369515 h 8402012"/>
              <a:gd name="connsiteX382" fmla="*/ 8904612 w 21052571"/>
              <a:gd name="connsiteY382" fmla="*/ 6381486 h 8402012"/>
              <a:gd name="connsiteX383" fmla="*/ 8862729 w 21052571"/>
              <a:gd name="connsiteY383" fmla="*/ 6392259 h 8402012"/>
              <a:gd name="connsiteX384" fmla="*/ 8853277 w 21052571"/>
              <a:gd name="connsiteY384" fmla="*/ 6384965 h 8402012"/>
              <a:gd name="connsiteX385" fmla="*/ 8853053 w 21052571"/>
              <a:gd name="connsiteY385" fmla="*/ 6391814 h 8402012"/>
              <a:gd name="connsiteX386" fmla="*/ 8850592 w 21052571"/>
              <a:gd name="connsiteY386" fmla="*/ 6411797 h 8402012"/>
              <a:gd name="connsiteX387" fmla="*/ 8844029 w 21052571"/>
              <a:gd name="connsiteY387" fmla="*/ 6393351 h 8402012"/>
              <a:gd name="connsiteX388" fmla="*/ 8847311 w 21052571"/>
              <a:gd name="connsiteY388" fmla="*/ 6384897 h 8402012"/>
              <a:gd name="connsiteX389" fmla="*/ 8849645 w 21052571"/>
              <a:gd name="connsiteY389" fmla="*/ 6382163 h 8402012"/>
              <a:gd name="connsiteX390" fmla="*/ 8848768 w 21052571"/>
              <a:gd name="connsiteY390" fmla="*/ 6381486 h 8402012"/>
              <a:gd name="connsiteX391" fmla="*/ 8879017 w 21052571"/>
              <a:gd name="connsiteY391" fmla="*/ 6369515 h 8402012"/>
              <a:gd name="connsiteX392" fmla="*/ 8056234 w 21052571"/>
              <a:gd name="connsiteY392" fmla="*/ 6365428 h 8402012"/>
              <a:gd name="connsiteX393" fmla="*/ 8038272 w 21052571"/>
              <a:gd name="connsiteY393" fmla="*/ 6397537 h 8402012"/>
              <a:gd name="connsiteX394" fmla="*/ 8056234 w 21052571"/>
              <a:gd name="connsiteY394" fmla="*/ 6365428 h 8402012"/>
              <a:gd name="connsiteX395" fmla="*/ 622265 w 21052571"/>
              <a:gd name="connsiteY395" fmla="*/ 6344265 h 8402012"/>
              <a:gd name="connsiteX396" fmla="*/ 686749 w 21052571"/>
              <a:gd name="connsiteY396" fmla="*/ 6472149 h 8402012"/>
              <a:gd name="connsiteX397" fmla="*/ 737259 w 21052571"/>
              <a:gd name="connsiteY397" fmla="*/ 6440984 h 8402012"/>
              <a:gd name="connsiteX398" fmla="*/ 622265 w 21052571"/>
              <a:gd name="connsiteY398" fmla="*/ 6344265 h 8402012"/>
              <a:gd name="connsiteX399" fmla="*/ 8999387 w 21052571"/>
              <a:gd name="connsiteY399" fmla="*/ 6313289 h 8402012"/>
              <a:gd name="connsiteX400" fmla="*/ 8918284 w 21052571"/>
              <a:gd name="connsiteY400" fmla="*/ 6364361 h 8402012"/>
              <a:gd name="connsiteX401" fmla="*/ 8907470 w 21052571"/>
              <a:gd name="connsiteY401" fmla="*/ 6347975 h 8402012"/>
              <a:gd name="connsiteX402" fmla="*/ 8907470 w 21052571"/>
              <a:gd name="connsiteY402" fmla="*/ 6383360 h 8402012"/>
              <a:gd name="connsiteX403" fmla="*/ 8900907 w 21052571"/>
              <a:gd name="connsiteY403" fmla="*/ 6364914 h 8402012"/>
              <a:gd name="connsiteX404" fmla="*/ 8907122 w 21052571"/>
              <a:gd name="connsiteY404" fmla="*/ 6347447 h 8402012"/>
              <a:gd name="connsiteX405" fmla="*/ 8905645 w 21052571"/>
              <a:gd name="connsiteY405" fmla="*/ 6345209 h 8402012"/>
              <a:gd name="connsiteX406" fmla="*/ 8999387 w 21052571"/>
              <a:gd name="connsiteY406" fmla="*/ 6313289 h 8402012"/>
              <a:gd name="connsiteX407" fmla="*/ 7415298 w 21052571"/>
              <a:gd name="connsiteY407" fmla="*/ 6299130 h 8402012"/>
              <a:gd name="connsiteX408" fmla="*/ 7357262 w 21052571"/>
              <a:gd name="connsiteY408" fmla="*/ 6344265 h 8402012"/>
              <a:gd name="connsiteX409" fmla="*/ 7415298 w 21052571"/>
              <a:gd name="connsiteY409" fmla="*/ 6331369 h 8402012"/>
              <a:gd name="connsiteX410" fmla="*/ 7415298 w 21052571"/>
              <a:gd name="connsiteY410" fmla="*/ 6299130 h 8402012"/>
              <a:gd name="connsiteX411" fmla="*/ 564229 w 21052571"/>
              <a:gd name="connsiteY411" fmla="*/ 6299130 h 8402012"/>
              <a:gd name="connsiteX412" fmla="*/ 583570 w 21052571"/>
              <a:gd name="connsiteY412" fmla="*/ 6331369 h 8402012"/>
              <a:gd name="connsiteX413" fmla="*/ 564229 w 21052571"/>
              <a:gd name="connsiteY413" fmla="*/ 6299130 h 8402012"/>
              <a:gd name="connsiteX414" fmla="*/ 6879379 w 21052571"/>
              <a:gd name="connsiteY414" fmla="*/ 6282003 h 8402012"/>
              <a:gd name="connsiteX415" fmla="*/ 6747892 w 21052571"/>
              <a:gd name="connsiteY415" fmla="*/ 6363609 h 8402012"/>
              <a:gd name="connsiteX416" fmla="*/ 6696306 w 21052571"/>
              <a:gd name="connsiteY416" fmla="*/ 6363609 h 8402012"/>
              <a:gd name="connsiteX417" fmla="*/ 6767238 w 21052571"/>
              <a:gd name="connsiteY417" fmla="*/ 6363609 h 8402012"/>
              <a:gd name="connsiteX418" fmla="*/ 6901578 w 21052571"/>
              <a:gd name="connsiteY418" fmla="*/ 6299130 h 8402012"/>
              <a:gd name="connsiteX419" fmla="*/ 6879379 w 21052571"/>
              <a:gd name="connsiteY419" fmla="*/ 6282003 h 8402012"/>
              <a:gd name="connsiteX420" fmla="*/ 8154840 w 21052571"/>
              <a:gd name="connsiteY420" fmla="*/ 6281133 h 8402012"/>
              <a:gd name="connsiteX421" fmla="*/ 8168351 w 21052571"/>
              <a:gd name="connsiteY421" fmla="*/ 6281729 h 8402012"/>
              <a:gd name="connsiteX422" fmla="*/ 8193630 w 21052571"/>
              <a:gd name="connsiteY422" fmla="*/ 6332582 h 8402012"/>
              <a:gd name="connsiteX423" fmla="*/ 8136753 w 21052571"/>
              <a:gd name="connsiteY423" fmla="*/ 6364366 h 8402012"/>
              <a:gd name="connsiteX424" fmla="*/ 8118848 w 21052571"/>
              <a:gd name="connsiteY424" fmla="*/ 6300799 h 8402012"/>
              <a:gd name="connsiteX425" fmla="*/ 8154840 w 21052571"/>
              <a:gd name="connsiteY425" fmla="*/ 6281133 h 8402012"/>
              <a:gd name="connsiteX426" fmla="*/ 7504366 w 21052571"/>
              <a:gd name="connsiteY426" fmla="*/ 6265278 h 8402012"/>
              <a:gd name="connsiteX427" fmla="*/ 7473333 w 21052571"/>
              <a:gd name="connsiteY427" fmla="*/ 6273338 h 8402012"/>
              <a:gd name="connsiteX428" fmla="*/ 7512024 w 21052571"/>
              <a:gd name="connsiteY428" fmla="*/ 6286234 h 8402012"/>
              <a:gd name="connsiteX429" fmla="*/ 7504366 w 21052571"/>
              <a:gd name="connsiteY429" fmla="*/ 6265278 h 8402012"/>
              <a:gd name="connsiteX430" fmla="*/ 9126779 w 21052571"/>
              <a:gd name="connsiteY430" fmla="*/ 6248991 h 8402012"/>
              <a:gd name="connsiteX431" fmla="*/ 9136866 w 21052571"/>
              <a:gd name="connsiteY431" fmla="*/ 6255359 h 8402012"/>
              <a:gd name="connsiteX432" fmla="*/ 9099974 w 21052571"/>
              <a:gd name="connsiteY432" fmla="*/ 6274318 h 8402012"/>
              <a:gd name="connsiteX433" fmla="*/ 9126779 w 21052571"/>
              <a:gd name="connsiteY433" fmla="*/ 6248991 h 8402012"/>
              <a:gd name="connsiteX434" fmla="*/ 6715650 w 21052571"/>
              <a:gd name="connsiteY434" fmla="*/ 6241099 h 8402012"/>
              <a:gd name="connsiteX435" fmla="*/ 6734996 w 21052571"/>
              <a:gd name="connsiteY435" fmla="*/ 6273338 h 8402012"/>
              <a:gd name="connsiteX436" fmla="*/ 6715650 w 21052571"/>
              <a:gd name="connsiteY436" fmla="*/ 6241099 h 8402012"/>
              <a:gd name="connsiteX437" fmla="*/ 9126317 w 21052571"/>
              <a:gd name="connsiteY437" fmla="*/ 6233591 h 8402012"/>
              <a:gd name="connsiteX438" fmla="*/ 9125212 w 21052571"/>
              <a:gd name="connsiteY438" fmla="*/ 6236733 h 8402012"/>
              <a:gd name="connsiteX439" fmla="*/ 9123672 w 21052571"/>
              <a:gd name="connsiteY439" fmla="*/ 6241107 h 8402012"/>
              <a:gd name="connsiteX440" fmla="*/ 9130440 w 21052571"/>
              <a:gd name="connsiteY440" fmla="*/ 6221873 h 8402012"/>
              <a:gd name="connsiteX441" fmla="*/ 9128830 w 21052571"/>
              <a:gd name="connsiteY441" fmla="*/ 6226450 h 8402012"/>
              <a:gd name="connsiteX442" fmla="*/ 9126317 w 21052571"/>
              <a:gd name="connsiteY442" fmla="*/ 6233591 h 8402012"/>
              <a:gd name="connsiteX443" fmla="*/ 9128408 w 21052571"/>
              <a:gd name="connsiteY443" fmla="*/ 6227647 h 8402012"/>
              <a:gd name="connsiteX444" fmla="*/ 9131250 w 21052571"/>
              <a:gd name="connsiteY444" fmla="*/ 6219571 h 8402012"/>
              <a:gd name="connsiteX445" fmla="*/ 9131132 w 21052571"/>
              <a:gd name="connsiteY445" fmla="*/ 6219907 h 8402012"/>
              <a:gd name="connsiteX446" fmla="*/ 9130440 w 21052571"/>
              <a:gd name="connsiteY446" fmla="*/ 6221873 h 8402012"/>
              <a:gd name="connsiteX447" fmla="*/ 7581880 w 21052571"/>
              <a:gd name="connsiteY447" fmla="*/ 6209934 h 8402012"/>
              <a:gd name="connsiteX448" fmla="*/ 7601226 w 21052571"/>
              <a:gd name="connsiteY448" fmla="*/ 6241099 h 8402012"/>
              <a:gd name="connsiteX449" fmla="*/ 7581880 w 21052571"/>
              <a:gd name="connsiteY449" fmla="*/ 6209934 h 8402012"/>
              <a:gd name="connsiteX450" fmla="*/ 9226875 w 21052571"/>
              <a:gd name="connsiteY450" fmla="*/ 6209017 h 8402012"/>
              <a:gd name="connsiteX451" fmla="*/ 9226875 w 21052571"/>
              <a:gd name="connsiteY451" fmla="*/ 6274269 h 8402012"/>
              <a:gd name="connsiteX452" fmla="*/ 9144326 w 21052571"/>
              <a:gd name="connsiteY452" fmla="*/ 6241090 h 8402012"/>
              <a:gd name="connsiteX453" fmla="*/ 9137894 w 21052571"/>
              <a:gd name="connsiteY453" fmla="*/ 6228925 h 8402012"/>
              <a:gd name="connsiteX454" fmla="*/ 9226875 w 21052571"/>
              <a:gd name="connsiteY454" fmla="*/ 6209017 h 8402012"/>
              <a:gd name="connsiteX455" fmla="*/ 8340564 w 21052571"/>
              <a:gd name="connsiteY455" fmla="*/ 6209017 h 8402012"/>
              <a:gd name="connsiteX456" fmla="*/ 8322657 w 21052571"/>
              <a:gd name="connsiteY456" fmla="*/ 6241087 h 8402012"/>
              <a:gd name="connsiteX457" fmla="*/ 8340564 w 21052571"/>
              <a:gd name="connsiteY457" fmla="*/ 6209017 h 8402012"/>
              <a:gd name="connsiteX458" fmla="*/ 6920924 w 21052571"/>
              <a:gd name="connsiteY458" fmla="*/ 6164798 h 8402012"/>
              <a:gd name="connsiteX459" fmla="*/ 6793031 w 21052571"/>
              <a:gd name="connsiteY459" fmla="*/ 6241099 h 8402012"/>
              <a:gd name="connsiteX460" fmla="*/ 6920924 w 21052571"/>
              <a:gd name="connsiteY460" fmla="*/ 6164798 h 8402012"/>
              <a:gd name="connsiteX461" fmla="*/ 7774257 w 21052571"/>
              <a:gd name="connsiteY461" fmla="*/ 6119663 h 8402012"/>
              <a:gd name="connsiteX462" fmla="*/ 7678606 w 21052571"/>
              <a:gd name="connsiteY462" fmla="*/ 6184142 h 8402012"/>
              <a:gd name="connsiteX463" fmla="*/ 7774257 w 21052571"/>
              <a:gd name="connsiteY463" fmla="*/ 6151902 h 8402012"/>
              <a:gd name="connsiteX464" fmla="*/ 7774257 w 21052571"/>
              <a:gd name="connsiteY464" fmla="*/ 6119663 h 8402012"/>
              <a:gd name="connsiteX465" fmla="*/ 8455372 w 21052571"/>
              <a:gd name="connsiteY465" fmla="*/ 6118961 h 8402012"/>
              <a:gd name="connsiteX466" fmla="*/ 8482672 w 21052571"/>
              <a:gd name="connsiteY466" fmla="*/ 6145069 h 8402012"/>
              <a:gd name="connsiteX467" fmla="*/ 8455372 w 21052571"/>
              <a:gd name="connsiteY467" fmla="*/ 6184231 h 8402012"/>
              <a:gd name="connsiteX468" fmla="*/ 8455372 w 21052571"/>
              <a:gd name="connsiteY468" fmla="*/ 6118961 h 8402012"/>
              <a:gd name="connsiteX469" fmla="*/ 8545423 w 21052571"/>
              <a:gd name="connsiteY469" fmla="*/ 6085782 h 8402012"/>
              <a:gd name="connsiteX470" fmla="*/ 8563385 w 21052571"/>
              <a:gd name="connsiteY470" fmla="*/ 6117888 h 8402012"/>
              <a:gd name="connsiteX471" fmla="*/ 8545423 w 21052571"/>
              <a:gd name="connsiteY471" fmla="*/ 6085782 h 8402012"/>
              <a:gd name="connsiteX472" fmla="*/ 7033386 w 21052571"/>
              <a:gd name="connsiteY472" fmla="*/ 6084385 h 8402012"/>
              <a:gd name="connsiteX473" fmla="*/ 7023695 w 21052571"/>
              <a:gd name="connsiteY473" fmla="*/ 6085207 h 8402012"/>
              <a:gd name="connsiteX474" fmla="*/ 7017649 w 21052571"/>
              <a:gd name="connsiteY474" fmla="*/ 6100319 h 8402012"/>
              <a:gd name="connsiteX475" fmla="*/ 6966062 w 21052571"/>
              <a:gd name="connsiteY475" fmla="*/ 6119663 h 8402012"/>
              <a:gd name="connsiteX476" fmla="*/ 6972510 w 21052571"/>
              <a:gd name="connsiteY476" fmla="*/ 6151902 h 8402012"/>
              <a:gd name="connsiteX477" fmla="*/ 7011200 w 21052571"/>
              <a:gd name="connsiteY477" fmla="*/ 6126111 h 8402012"/>
              <a:gd name="connsiteX478" fmla="*/ 7056339 w 21052571"/>
              <a:gd name="connsiteY478" fmla="*/ 6119663 h 8402012"/>
              <a:gd name="connsiteX479" fmla="*/ 7033386 w 21052571"/>
              <a:gd name="connsiteY479" fmla="*/ 6084385 h 8402012"/>
              <a:gd name="connsiteX480" fmla="*/ 9496976 w 21052571"/>
              <a:gd name="connsiteY480" fmla="*/ 6057344 h 8402012"/>
              <a:gd name="connsiteX481" fmla="*/ 9469676 w 21052571"/>
              <a:gd name="connsiteY481" fmla="*/ 6089450 h 8402012"/>
              <a:gd name="connsiteX482" fmla="*/ 9496976 w 21052571"/>
              <a:gd name="connsiteY482" fmla="*/ 6057344 h 8402012"/>
              <a:gd name="connsiteX483" fmla="*/ 8602300 w 21052571"/>
              <a:gd name="connsiteY483" fmla="*/ 6057344 h 8402012"/>
              <a:gd name="connsiteX484" fmla="*/ 8620262 w 21052571"/>
              <a:gd name="connsiteY484" fmla="*/ 6089450 h 8402012"/>
              <a:gd name="connsiteX485" fmla="*/ 8602300 w 21052571"/>
              <a:gd name="connsiteY485" fmla="*/ 6057344 h 8402012"/>
              <a:gd name="connsiteX486" fmla="*/ 7909672 w 21052571"/>
              <a:gd name="connsiteY486" fmla="*/ 6035840 h 8402012"/>
              <a:gd name="connsiteX487" fmla="*/ 7800050 w 21052571"/>
              <a:gd name="connsiteY487" fmla="*/ 6087423 h 8402012"/>
              <a:gd name="connsiteX488" fmla="*/ 7870982 w 21052571"/>
              <a:gd name="connsiteY488" fmla="*/ 6087423 h 8402012"/>
              <a:gd name="connsiteX489" fmla="*/ 7909672 w 21052571"/>
              <a:gd name="connsiteY489" fmla="*/ 6055184 h 8402012"/>
              <a:gd name="connsiteX490" fmla="*/ 7909672 w 21052571"/>
              <a:gd name="connsiteY490" fmla="*/ 6035840 h 8402012"/>
              <a:gd name="connsiteX491" fmla="*/ 564229 w 21052571"/>
              <a:gd name="connsiteY491" fmla="*/ 6024019 h 8402012"/>
              <a:gd name="connsiteX492" fmla="*/ 557782 w 21052571"/>
              <a:gd name="connsiteY492" fmla="*/ 6087423 h 8402012"/>
              <a:gd name="connsiteX493" fmla="*/ 544887 w 21052571"/>
              <a:gd name="connsiteY493" fmla="*/ 6184142 h 8402012"/>
              <a:gd name="connsiteX494" fmla="*/ 775945 w 21052571"/>
              <a:gd name="connsiteY494" fmla="*/ 6382953 h 8402012"/>
              <a:gd name="connsiteX495" fmla="*/ 743708 w 21052571"/>
              <a:gd name="connsiteY495" fmla="*/ 6331369 h 8402012"/>
              <a:gd name="connsiteX496" fmla="*/ 667405 w 21052571"/>
              <a:gd name="connsiteY496" fmla="*/ 6235725 h 8402012"/>
              <a:gd name="connsiteX497" fmla="*/ 564229 w 21052571"/>
              <a:gd name="connsiteY497" fmla="*/ 6024019 h 8402012"/>
              <a:gd name="connsiteX498" fmla="*/ 8696596 w 21052571"/>
              <a:gd name="connsiteY498" fmla="*/ 6013265 h 8402012"/>
              <a:gd name="connsiteX499" fmla="*/ 8705577 w 21052571"/>
              <a:gd name="connsiteY499" fmla="*/ 6023218 h 8402012"/>
              <a:gd name="connsiteX500" fmla="*/ 8699590 w 21052571"/>
              <a:gd name="connsiteY500" fmla="*/ 6042017 h 8402012"/>
              <a:gd name="connsiteX501" fmla="*/ 8687615 w 21052571"/>
              <a:gd name="connsiteY501" fmla="*/ 6023218 h 8402012"/>
              <a:gd name="connsiteX502" fmla="*/ 8696596 w 21052571"/>
              <a:gd name="connsiteY502" fmla="*/ 6013265 h 8402012"/>
              <a:gd name="connsiteX503" fmla="*/ 7232998 w 21052571"/>
              <a:gd name="connsiteY503" fmla="*/ 6003264 h 8402012"/>
              <a:gd name="connsiteX504" fmla="*/ 7171335 w 21052571"/>
              <a:gd name="connsiteY504" fmla="*/ 6030467 h 8402012"/>
              <a:gd name="connsiteX505" fmla="*/ 7095029 w 21052571"/>
              <a:gd name="connsiteY505" fmla="*/ 6087423 h 8402012"/>
              <a:gd name="connsiteX506" fmla="*/ 7164886 w 21052571"/>
              <a:gd name="connsiteY506" fmla="*/ 6048736 h 8402012"/>
              <a:gd name="connsiteX507" fmla="*/ 7216474 w 21052571"/>
              <a:gd name="connsiteY507" fmla="*/ 6024019 h 8402012"/>
              <a:gd name="connsiteX508" fmla="*/ 7242267 w 21052571"/>
              <a:gd name="connsiteY508" fmla="*/ 6024019 h 8402012"/>
              <a:gd name="connsiteX509" fmla="*/ 7232998 w 21052571"/>
              <a:gd name="connsiteY509" fmla="*/ 6003264 h 8402012"/>
              <a:gd name="connsiteX510" fmla="*/ 8725009 w 21052571"/>
              <a:gd name="connsiteY510" fmla="*/ 6001748 h 8402012"/>
              <a:gd name="connsiteX511" fmla="*/ 8738701 w 21052571"/>
              <a:gd name="connsiteY511" fmla="*/ 6021731 h 8402012"/>
              <a:gd name="connsiteX512" fmla="*/ 8701837 w 21052571"/>
              <a:gd name="connsiteY512" fmla="*/ 6009433 h 8402012"/>
              <a:gd name="connsiteX513" fmla="*/ 8725009 w 21052571"/>
              <a:gd name="connsiteY513" fmla="*/ 6001748 h 8402012"/>
              <a:gd name="connsiteX514" fmla="*/ 9696114 w 21052571"/>
              <a:gd name="connsiteY514" fmla="*/ 5963957 h 8402012"/>
              <a:gd name="connsiteX515" fmla="*/ 9664005 w 21052571"/>
              <a:gd name="connsiteY515" fmla="*/ 5994700 h 8402012"/>
              <a:gd name="connsiteX516" fmla="*/ 9696114 w 21052571"/>
              <a:gd name="connsiteY516" fmla="*/ 5963957 h 8402012"/>
              <a:gd name="connsiteX517" fmla="*/ 19597495 w 21052571"/>
              <a:gd name="connsiteY517" fmla="*/ 5934112 h 8402012"/>
              <a:gd name="connsiteX518" fmla="*/ 19579535 w 21052571"/>
              <a:gd name="connsiteY518" fmla="*/ 5966218 h 8402012"/>
              <a:gd name="connsiteX519" fmla="*/ 19597495 w 21052571"/>
              <a:gd name="connsiteY519" fmla="*/ 5934112 h 8402012"/>
              <a:gd name="connsiteX520" fmla="*/ 19488483 w 21052571"/>
              <a:gd name="connsiteY520" fmla="*/ 5934112 h 8402012"/>
              <a:gd name="connsiteX521" fmla="*/ 19470519 w 21052571"/>
              <a:gd name="connsiteY521" fmla="*/ 5966218 h 8402012"/>
              <a:gd name="connsiteX522" fmla="*/ 19488483 w 21052571"/>
              <a:gd name="connsiteY522" fmla="*/ 5934112 h 8402012"/>
              <a:gd name="connsiteX523" fmla="*/ 9753060 w 21052571"/>
              <a:gd name="connsiteY523" fmla="*/ 5934112 h 8402012"/>
              <a:gd name="connsiteX524" fmla="*/ 9735098 w 21052571"/>
              <a:gd name="connsiteY524" fmla="*/ 5966218 h 8402012"/>
              <a:gd name="connsiteX525" fmla="*/ 9753060 w 21052571"/>
              <a:gd name="connsiteY525" fmla="*/ 5934112 h 8402012"/>
              <a:gd name="connsiteX526" fmla="*/ 19450567 w 21052571"/>
              <a:gd name="connsiteY526" fmla="*/ 5900933 h 8402012"/>
              <a:gd name="connsiteX527" fmla="*/ 19432603 w 21052571"/>
              <a:gd name="connsiteY527" fmla="*/ 5933042 h 8402012"/>
              <a:gd name="connsiteX528" fmla="*/ 19450567 w 21052571"/>
              <a:gd name="connsiteY528" fmla="*/ 5900933 h 8402012"/>
              <a:gd name="connsiteX529" fmla="*/ 7661679 w 21052571"/>
              <a:gd name="connsiteY529" fmla="*/ 5898284 h 8402012"/>
              <a:gd name="connsiteX530" fmla="*/ 7639916 w 21052571"/>
              <a:gd name="connsiteY530" fmla="*/ 5933748 h 8402012"/>
              <a:gd name="connsiteX531" fmla="*/ 7697951 w 21052571"/>
              <a:gd name="connsiteY531" fmla="*/ 5901508 h 8402012"/>
              <a:gd name="connsiteX532" fmla="*/ 7661679 w 21052571"/>
              <a:gd name="connsiteY532" fmla="*/ 5898284 h 8402012"/>
              <a:gd name="connsiteX533" fmla="*/ 7492678 w 21052571"/>
              <a:gd name="connsiteY533" fmla="*/ 5869269 h 8402012"/>
              <a:gd name="connsiteX534" fmla="*/ 7473333 w 21052571"/>
              <a:gd name="connsiteY534" fmla="*/ 5901508 h 8402012"/>
              <a:gd name="connsiteX535" fmla="*/ 7492678 w 21052571"/>
              <a:gd name="connsiteY535" fmla="*/ 5869269 h 8402012"/>
              <a:gd name="connsiteX536" fmla="*/ 7434643 w 21052571"/>
              <a:gd name="connsiteY536" fmla="*/ 5869269 h 8402012"/>
              <a:gd name="connsiteX537" fmla="*/ 7331469 w 21052571"/>
              <a:gd name="connsiteY537" fmla="*/ 5927300 h 8402012"/>
              <a:gd name="connsiteX538" fmla="*/ 7280957 w 21052571"/>
              <a:gd name="connsiteY538" fmla="*/ 5959540 h 8402012"/>
              <a:gd name="connsiteX539" fmla="*/ 7268060 w 21052571"/>
              <a:gd name="connsiteY539" fmla="*/ 5991779 h 8402012"/>
              <a:gd name="connsiteX540" fmla="*/ 7325021 w 21052571"/>
              <a:gd name="connsiteY540" fmla="*/ 5959540 h 8402012"/>
              <a:gd name="connsiteX541" fmla="*/ 7434643 w 21052571"/>
              <a:gd name="connsiteY541" fmla="*/ 5933748 h 8402012"/>
              <a:gd name="connsiteX542" fmla="*/ 7434643 w 21052571"/>
              <a:gd name="connsiteY542" fmla="*/ 5869269 h 8402012"/>
              <a:gd name="connsiteX543" fmla="*/ 19526399 w 21052571"/>
              <a:gd name="connsiteY543" fmla="*/ 5867755 h 8402012"/>
              <a:gd name="connsiteX544" fmla="*/ 19508439 w 21052571"/>
              <a:gd name="connsiteY544" fmla="*/ 5899861 h 8402012"/>
              <a:gd name="connsiteX545" fmla="*/ 19526399 w 21052571"/>
              <a:gd name="connsiteY545" fmla="*/ 5867755 h 8402012"/>
              <a:gd name="connsiteX546" fmla="*/ 19412647 w 21052571"/>
              <a:gd name="connsiteY546" fmla="*/ 5867755 h 8402012"/>
              <a:gd name="connsiteX547" fmla="*/ 19394687 w 21052571"/>
              <a:gd name="connsiteY547" fmla="*/ 5899861 h 8402012"/>
              <a:gd name="connsiteX548" fmla="*/ 19412647 w 21052571"/>
              <a:gd name="connsiteY548" fmla="*/ 5867755 h 8402012"/>
              <a:gd name="connsiteX549" fmla="*/ 9847855 w 21052571"/>
              <a:gd name="connsiteY549" fmla="*/ 5867755 h 8402012"/>
              <a:gd name="connsiteX550" fmla="*/ 9829893 w 21052571"/>
              <a:gd name="connsiteY550" fmla="*/ 5899861 h 8402012"/>
              <a:gd name="connsiteX551" fmla="*/ 9847855 w 21052571"/>
              <a:gd name="connsiteY551" fmla="*/ 5867755 h 8402012"/>
              <a:gd name="connsiteX552" fmla="*/ 7753417 w 21052571"/>
              <a:gd name="connsiteY552" fmla="*/ 5863425 h 8402012"/>
              <a:gd name="connsiteX553" fmla="*/ 7717296 w 21052571"/>
              <a:gd name="connsiteY553" fmla="*/ 5901508 h 8402012"/>
              <a:gd name="connsiteX554" fmla="*/ 7767808 w 21052571"/>
              <a:gd name="connsiteY554" fmla="*/ 5875717 h 8402012"/>
              <a:gd name="connsiteX555" fmla="*/ 7753417 w 21052571"/>
              <a:gd name="connsiteY555" fmla="*/ 5863425 h 8402012"/>
              <a:gd name="connsiteX556" fmla="*/ 9904733 w 21052571"/>
              <a:gd name="connsiteY556" fmla="*/ 5839317 h 8402012"/>
              <a:gd name="connsiteX557" fmla="*/ 9886771 w 21052571"/>
              <a:gd name="connsiteY557" fmla="*/ 5871423 h 8402012"/>
              <a:gd name="connsiteX558" fmla="*/ 9904733 w 21052571"/>
              <a:gd name="connsiteY558" fmla="*/ 5839317 h 8402012"/>
              <a:gd name="connsiteX559" fmla="*/ 7512024 w 21052571"/>
              <a:gd name="connsiteY559" fmla="*/ 5837029 h 8402012"/>
              <a:gd name="connsiteX560" fmla="*/ 7543190 w 21052571"/>
              <a:gd name="connsiteY560" fmla="*/ 5869269 h 8402012"/>
              <a:gd name="connsiteX561" fmla="*/ 7512024 w 21052571"/>
              <a:gd name="connsiteY561" fmla="*/ 5837029 h 8402012"/>
              <a:gd name="connsiteX562" fmla="*/ 7568984 w 21052571"/>
              <a:gd name="connsiteY562" fmla="*/ 5811238 h 8402012"/>
              <a:gd name="connsiteX563" fmla="*/ 7601226 w 21052571"/>
              <a:gd name="connsiteY563" fmla="*/ 5837029 h 8402012"/>
              <a:gd name="connsiteX564" fmla="*/ 7568984 w 21052571"/>
              <a:gd name="connsiteY564" fmla="*/ 5811238 h 8402012"/>
              <a:gd name="connsiteX565" fmla="*/ 7318572 w 21052571"/>
              <a:gd name="connsiteY565" fmla="*/ 5811238 h 8402012"/>
              <a:gd name="connsiteX566" fmla="*/ 7337918 w 21052571"/>
              <a:gd name="connsiteY566" fmla="*/ 5837029 h 8402012"/>
              <a:gd name="connsiteX567" fmla="*/ 7318572 w 21052571"/>
              <a:gd name="connsiteY567" fmla="*/ 5811238 h 8402012"/>
              <a:gd name="connsiteX568" fmla="*/ 507270 w 21052571"/>
              <a:gd name="connsiteY568" fmla="*/ 5811238 h 8402012"/>
              <a:gd name="connsiteX569" fmla="*/ 526613 w 21052571"/>
              <a:gd name="connsiteY569" fmla="*/ 5837029 h 8402012"/>
              <a:gd name="connsiteX570" fmla="*/ 507270 w 21052571"/>
              <a:gd name="connsiteY570" fmla="*/ 5811238 h 8402012"/>
              <a:gd name="connsiteX571" fmla="*/ 9975826 w 21052571"/>
              <a:gd name="connsiteY571" fmla="*/ 5810880 h 8402012"/>
              <a:gd name="connsiteX572" fmla="*/ 9957864 w 21052571"/>
              <a:gd name="connsiteY572" fmla="*/ 5838180 h 8402012"/>
              <a:gd name="connsiteX573" fmla="*/ 9975826 w 21052571"/>
              <a:gd name="connsiteY573" fmla="*/ 5810880 h 8402012"/>
              <a:gd name="connsiteX574" fmla="*/ 19331147 w 21052571"/>
              <a:gd name="connsiteY574" fmla="*/ 5810877 h 8402012"/>
              <a:gd name="connsiteX575" fmla="*/ 19355743 w 21052571"/>
              <a:gd name="connsiteY575" fmla="*/ 5824790 h 8402012"/>
              <a:gd name="connsiteX576" fmla="*/ 19318851 w 21052571"/>
              <a:gd name="connsiteY576" fmla="*/ 5824790 h 8402012"/>
              <a:gd name="connsiteX577" fmla="*/ 19331147 w 21052571"/>
              <a:gd name="connsiteY577" fmla="*/ 5810877 h 8402012"/>
              <a:gd name="connsiteX578" fmla="*/ 19412647 w 21052571"/>
              <a:gd name="connsiteY578" fmla="*/ 5782440 h 8402012"/>
              <a:gd name="connsiteX579" fmla="*/ 19394687 w 21052571"/>
              <a:gd name="connsiteY579" fmla="*/ 5814510 h 8402012"/>
              <a:gd name="connsiteX580" fmla="*/ 19412647 w 21052571"/>
              <a:gd name="connsiteY580" fmla="*/ 5782440 h 8402012"/>
              <a:gd name="connsiteX581" fmla="*/ 19285671 w 21052571"/>
              <a:gd name="connsiteY581" fmla="*/ 5782440 h 8402012"/>
              <a:gd name="connsiteX582" fmla="*/ 19317779 w 21052571"/>
              <a:gd name="connsiteY582" fmla="*/ 5794738 h 8402012"/>
              <a:gd name="connsiteX583" fmla="*/ 19285671 w 21052571"/>
              <a:gd name="connsiteY583" fmla="*/ 5782440 h 8402012"/>
              <a:gd name="connsiteX584" fmla="*/ 7922569 w 21052571"/>
              <a:gd name="connsiteY584" fmla="*/ 5780073 h 8402012"/>
              <a:gd name="connsiteX585" fmla="*/ 7941914 w 21052571"/>
              <a:gd name="connsiteY585" fmla="*/ 5811238 h 8402012"/>
              <a:gd name="connsiteX586" fmla="*/ 7922569 w 21052571"/>
              <a:gd name="connsiteY586" fmla="*/ 5780073 h 8402012"/>
              <a:gd name="connsiteX587" fmla="*/ 7639916 w 21052571"/>
              <a:gd name="connsiteY587" fmla="*/ 5780073 h 8402012"/>
              <a:gd name="connsiteX588" fmla="*/ 7639916 w 21052571"/>
              <a:gd name="connsiteY588" fmla="*/ 5811238 h 8402012"/>
              <a:gd name="connsiteX589" fmla="*/ 7678606 w 21052571"/>
              <a:gd name="connsiteY589" fmla="*/ 5811238 h 8402012"/>
              <a:gd name="connsiteX590" fmla="*/ 7678606 w 21052571"/>
              <a:gd name="connsiteY590" fmla="*/ 5780073 h 8402012"/>
              <a:gd name="connsiteX591" fmla="*/ 7639916 w 21052571"/>
              <a:gd name="connsiteY591" fmla="*/ 5780073 h 8402012"/>
              <a:gd name="connsiteX592" fmla="*/ 7376608 w 21052571"/>
              <a:gd name="connsiteY592" fmla="*/ 5780073 h 8402012"/>
              <a:gd name="connsiteX593" fmla="*/ 7357262 w 21052571"/>
              <a:gd name="connsiteY593" fmla="*/ 5811238 h 8402012"/>
              <a:gd name="connsiteX594" fmla="*/ 7376608 w 21052571"/>
              <a:gd name="connsiteY594" fmla="*/ 5780073 h 8402012"/>
              <a:gd name="connsiteX595" fmla="*/ 833981 w 21052571"/>
              <a:gd name="connsiteY595" fmla="*/ 5780073 h 8402012"/>
              <a:gd name="connsiteX596" fmla="*/ 846884 w 21052571"/>
              <a:gd name="connsiteY596" fmla="*/ 5811238 h 8402012"/>
              <a:gd name="connsiteX597" fmla="*/ 833981 w 21052571"/>
              <a:gd name="connsiteY597" fmla="*/ 5780073 h 8402012"/>
              <a:gd name="connsiteX598" fmla="*/ 9258384 w 21052571"/>
              <a:gd name="connsiteY598" fmla="*/ 5749261 h 8402012"/>
              <a:gd name="connsiteX599" fmla="*/ 9264796 w 21052571"/>
              <a:gd name="connsiteY599" fmla="*/ 5768559 h 8402012"/>
              <a:gd name="connsiteX600" fmla="*/ 9156851 w 21052571"/>
              <a:gd name="connsiteY600" fmla="*/ 5838245 h 8402012"/>
              <a:gd name="connsiteX601" fmla="*/ 9156851 w 21052571"/>
              <a:gd name="connsiteY601" fmla="*/ 5781424 h 8402012"/>
              <a:gd name="connsiteX602" fmla="*/ 9181433 w 21052571"/>
              <a:gd name="connsiteY602" fmla="*/ 5768559 h 8402012"/>
              <a:gd name="connsiteX603" fmla="*/ 9258384 w 21052571"/>
              <a:gd name="connsiteY603" fmla="*/ 5749261 h 8402012"/>
              <a:gd name="connsiteX604" fmla="*/ 19215983 w 21052571"/>
              <a:gd name="connsiteY604" fmla="*/ 5722699 h 8402012"/>
              <a:gd name="connsiteX605" fmla="*/ 19240579 w 21052571"/>
              <a:gd name="connsiteY605" fmla="*/ 5742539 h 8402012"/>
              <a:gd name="connsiteX606" fmla="*/ 19209835 w 21052571"/>
              <a:gd name="connsiteY606" fmla="*/ 5735926 h 8402012"/>
              <a:gd name="connsiteX607" fmla="*/ 19215983 w 21052571"/>
              <a:gd name="connsiteY607" fmla="*/ 5722699 h 8402012"/>
              <a:gd name="connsiteX608" fmla="*/ 7979530 w 21052571"/>
              <a:gd name="connsiteY608" fmla="*/ 5722041 h 8402012"/>
              <a:gd name="connsiteX609" fmla="*/ 7979530 w 21052571"/>
              <a:gd name="connsiteY609" fmla="*/ 5780073 h 8402012"/>
              <a:gd name="connsiteX610" fmla="*/ 8024668 w 21052571"/>
              <a:gd name="connsiteY610" fmla="*/ 5747833 h 8402012"/>
              <a:gd name="connsiteX611" fmla="*/ 7979530 w 21052571"/>
              <a:gd name="connsiteY611" fmla="*/ 5722041 h 8402012"/>
              <a:gd name="connsiteX612" fmla="*/ 19322947 w 21052571"/>
              <a:gd name="connsiteY612" fmla="*/ 5721336 h 8402012"/>
              <a:gd name="connsiteX613" fmla="*/ 19336783 w 21052571"/>
              <a:gd name="connsiteY613" fmla="*/ 5748236 h 8402012"/>
              <a:gd name="connsiteX614" fmla="*/ 19299891 w 21052571"/>
              <a:gd name="connsiteY614" fmla="*/ 5735939 h 8402012"/>
              <a:gd name="connsiteX615" fmla="*/ 19322947 w 21052571"/>
              <a:gd name="connsiteY615" fmla="*/ 5721336 h 8402012"/>
              <a:gd name="connsiteX616" fmla="*/ 20507471 w 21052571"/>
              <a:gd name="connsiteY616" fmla="*/ 5720824 h 8402012"/>
              <a:gd name="connsiteX617" fmla="*/ 20489563 w 21052571"/>
              <a:gd name="connsiteY617" fmla="*/ 5748124 h 8402012"/>
              <a:gd name="connsiteX618" fmla="*/ 20507471 w 21052571"/>
              <a:gd name="connsiteY618" fmla="*/ 5720824 h 8402012"/>
              <a:gd name="connsiteX619" fmla="*/ 18929051 w 21052571"/>
              <a:gd name="connsiteY619" fmla="*/ 5720821 h 8402012"/>
              <a:gd name="connsiteX620" fmla="*/ 18908579 w 21052571"/>
              <a:gd name="connsiteY620" fmla="*/ 5776665 h 8402012"/>
              <a:gd name="connsiteX621" fmla="*/ 18929051 w 21052571"/>
              <a:gd name="connsiteY621" fmla="*/ 5720821 h 8402012"/>
              <a:gd name="connsiteX622" fmla="*/ 9383272 w 21052571"/>
              <a:gd name="connsiteY622" fmla="*/ 5701863 h 8402012"/>
              <a:gd name="connsiteX623" fmla="*/ 9328645 w 21052571"/>
              <a:gd name="connsiteY623" fmla="*/ 5722530 h 8402012"/>
              <a:gd name="connsiteX624" fmla="*/ 9278922 w 21052571"/>
              <a:gd name="connsiteY624" fmla="*/ 5748152 h 8402012"/>
              <a:gd name="connsiteX625" fmla="*/ 9267113 w 21052571"/>
              <a:gd name="connsiteY625" fmla="*/ 5767148 h 8402012"/>
              <a:gd name="connsiteX626" fmla="*/ 9261126 w 21052571"/>
              <a:gd name="connsiteY626" fmla="*/ 5747885 h 8402012"/>
              <a:gd name="connsiteX627" fmla="*/ 9269638 w 21052571"/>
              <a:gd name="connsiteY627" fmla="*/ 5738756 h 8402012"/>
              <a:gd name="connsiteX628" fmla="*/ 9265865 w 21052571"/>
              <a:gd name="connsiteY628" fmla="*/ 5734931 h 8402012"/>
              <a:gd name="connsiteX629" fmla="*/ 9383272 w 21052571"/>
              <a:gd name="connsiteY629" fmla="*/ 5701863 h 8402012"/>
              <a:gd name="connsiteX630" fmla="*/ 19197255 w 21052571"/>
              <a:gd name="connsiteY630" fmla="*/ 5701391 h 8402012"/>
              <a:gd name="connsiteX631" fmla="*/ 19208739 w 21052571"/>
              <a:gd name="connsiteY631" fmla="*/ 5703950 h 8402012"/>
              <a:gd name="connsiteX632" fmla="*/ 19195615 w 21052571"/>
              <a:gd name="connsiteY632" fmla="*/ 5724425 h 8402012"/>
              <a:gd name="connsiteX633" fmla="*/ 19197255 w 21052571"/>
              <a:gd name="connsiteY633" fmla="*/ 5701391 h 8402012"/>
              <a:gd name="connsiteX634" fmla="*/ 19886619 w 21052571"/>
              <a:gd name="connsiteY634" fmla="*/ 5692386 h 8402012"/>
              <a:gd name="connsiteX635" fmla="*/ 19868659 w 21052571"/>
              <a:gd name="connsiteY635" fmla="*/ 5724495 h 8402012"/>
              <a:gd name="connsiteX636" fmla="*/ 19886619 w 21052571"/>
              <a:gd name="connsiteY636" fmla="*/ 5692386 h 8402012"/>
              <a:gd name="connsiteX637" fmla="*/ 8056910 w 21052571"/>
              <a:gd name="connsiteY637" fmla="*/ 5689802 h 8402012"/>
              <a:gd name="connsiteX638" fmla="*/ 8056910 w 21052571"/>
              <a:gd name="connsiteY638" fmla="*/ 5747833 h 8402012"/>
              <a:gd name="connsiteX639" fmla="*/ 8114946 w 21052571"/>
              <a:gd name="connsiteY639" fmla="*/ 5734937 h 8402012"/>
              <a:gd name="connsiteX640" fmla="*/ 8056910 w 21052571"/>
              <a:gd name="connsiteY640" fmla="*/ 5689802 h 8402012"/>
              <a:gd name="connsiteX641" fmla="*/ 321342 w 21052571"/>
              <a:gd name="connsiteY641" fmla="*/ 5689802 h 8402012"/>
              <a:gd name="connsiteX642" fmla="*/ 358957 w 21052571"/>
              <a:gd name="connsiteY642" fmla="*/ 5734937 h 8402012"/>
              <a:gd name="connsiteX643" fmla="*/ 397647 w 21052571"/>
              <a:gd name="connsiteY643" fmla="*/ 5747833 h 8402012"/>
              <a:gd name="connsiteX644" fmla="*/ 321342 w 21052571"/>
              <a:gd name="connsiteY644" fmla="*/ 5689802 h 8402012"/>
              <a:gd name="connsiteX645" fmla="*/ 10273257 w 21052571"/>
              <a:gd name="connsiteY645" fmla="*/ 5681344 h 8402012"/>
              <a:gd name="connsiteX646" fmla="*/ 10270689 w 21052571"/>
              <a:gd name="connsiteY646" fmla="*/ 5686619 h 8402012"/>
              <a:gd name="connsiteX647" fmla="*/ 10272228 w 21052571"/>
              <a:gd name="connsiteY647" fmla="*/ 5683458 h 8402012"/>
              <a:gd name="connsiteX648" fmla="*/ 19249731 w 21052571"/>
              <a:gd name="connsiteY648" fmla="*/ 5676443 h 8402012"/>
              <a:gd name="connsiteX649" fmla="*/ 19298811 w 21052571"/>
              <a:gd name="connsiteY649" fmla="*/ 5704896 h 8402012"/>
              <a:gd name="connsiteX650" fmla="*/ 19292351 w 21052571"/>
              <a:gd name="connsiteY650" fmla="*/ 5724477 h 8402012"/>
              <a:gd name="connsiteX651" fmla="*/ 19256531 w 21052571"/>
              <a:gd name="connsiteY651" fmla="*/ 5717134 h 8402012"/>
              <a:gd name="connsiteX652" fmla="*/ 19244083 w 21052571"/>
              <a:gd name="connsiteY652" fmla="*/ 5708343 h 8402012"/>
              <a:gd name="connsiteX653" fmla="*/ 19251507 w 21052571"/>
              <a:gd name="connsiteY653" fmla="*/ 5722338 h 8402012"/>
              <a:gd name="connsiteX654" fmla="*/ 19239779 w 21052571"/>
              <a:gd name="connsiteY654" fmla="*/ 5722338 h 8402012"/>
              <a:gd name="connsiteX655" fmla="*/ 19240479 w 21052571"/>
              <a:gd name="connsiteY655" fmla="*/ 5705798 h 8402012"/>
              <a:gd name="connsiteX656" fmla="*/ 19239635 w 21052571"/>
              <a:gd name="connsiteY656" fmla="*/ 5705202 h 8402012"/>
              <a:gd name="connsiteX657" fmla="*/ 19235259 w 21052571"/>
              <a:gd name="connsiteY657" fmla="*/ 5685315 h 8402012"/>
              <a:gd name="connsiteX658" fmla="*/ 19249731 w 21052571"/>
              <a:gd name="connsiteY658" fmla="*/ 5676443 h 8402012"/>
              <a:gd name="connsiteX659" fmla="*/ 10275971 w 21052571"/>
              <a:gd name="connsiteY659" fmla="*/ 5675771 h 8402012"/>
              <a:gd name="connsiteX660" fmla="*/ 10275425 w 21052571"/>
              <a:gd name="connsiteY660" fmla="*/ 5676892 h 8402012"/>
              <a:gd name="connsiteX661" fmla="*/ 10273257 w 21052571"/>
              <a:gd name="connsiteY661" fmla="*/ 5681344 h 8402012"/>
              <a:gd name="connsiteX662" fmla="*/ 10278267 w 21052571"/>
              <a:gd name="connsiteY662" fmla="*/ 5671055 h 8402012"/>
              <a:gd name="connsiteX663" fmla="*/ 10275971 w 21052571"/>
              <a:gd name="connsiteY663" fmla="*/ 5675771 h 8402012"/>
              <a:gd name="connsiteX664" fmla="*/ 10278148 w 21052571"/>
              <a:gd name="connsiteY664" fmla="*/ 5671298 h 8402012"/>
              <a:gd name="connsiteX665" fmla="*/ 10278267 w 21052571"/>
              <a:gd name="connsiteY665" fmla="*/ 5671055 h 8402012"/>
              <a:gd name="connsiteX666" fmla="*/ 8415869 w 21052571"/>
              <a:gd name="connsiteY666" fmla="*/ 5657562 h 8402012"/>
              <a:gd name="connsiteX667" fmla="*/ 8435214 w 21052571"/>
              <a:gd name="connsiteY667" fmla="*/ 5689802 h 8402012"/>
              <a:gd name="connsiteX668" fmla="*/ 8415869 w 21052571"/>
              <a:gd name="connsiteY668" fmla="*/ 5657562 h 8402012"/>
              <a:gd name="connsiteX669" fmla="*/ 7581880 w 21052571"/>
              <a:gd name="connsiteY669" fmla="*/ 5657562 h 8402012"/>
              <a:gd name="connsiteX670" fmla="*/ 7601226 w 21052571"/>
              <a:gd name="connsiteY670" fmla="*/ 5689802 h 8402012"/>
              <a:gd name="connsiteX671" fmla="*/ 7581880 w 21052571"/>
              <a:gd name="connsiteY671" fmla="*/ 5657562 h 8402012"/>
              <a:gd name="connsiteX672" fmla="*/ 9454956 w 21052571"/>
              <a:gd name="connsiteY672" fmla="*/ 5650608 h 8402012"/>
              <a:gd name="connsiteX673" fmla="*/ 9463937 w 21052571"/>
              <a:gd name="connsiteY673" fmla="*/ 5657833 h 8402012"/>
              <a:gd name="connsiteX674" fmla="*/ 9451962 w 21052571"/>
              <a:gd name="connsiteY674" fmla="*/ 5677098 h 8402012"/>
              <a:gd name="connsiteX675" fmla="*/ 9445975 w 21052571"/>
              <a:gd name="connsiteY675" fmla="*/ 5657833 h 8402012"/>
              <a:gd name="connsiteX676" fmla="*/ 9454956 w 21052571"/>
              <a:gd name="connsiteY676" fmla="*/ 5650608 h 8402012"/>
              <a:gd name="connsiteX677" fmla="*/ 10297753 w 21052571"/>
              <a:gd name="connsiteY677" fmla="*/ 5644986 h 8402012"/>
              <a:gd name="connsiteX678" fmla="*/ 10317017 w 21052571"/>
              <a:gd name="connsiteY678" fmla="*/ 5691281 h 8402012"/>
              <a:gd name="connsiteX679" fmla="*/ 10284911 w 21052571"/>
              <a:gd name="connsiteY679" fmla="*/ 5678054 h 8402012"/>
              <a:gd name="connsiteX680" fmla="*/ 10297753 w 21052571"/>
              <a:gd name="connsiteY680" fmla="*/ 5644986 h 8402012"/>
              <a:gd name="connsiteX681" fmla="*/ 9473864 w 21052571"/>
              <a:gd name="connsiteY681" fmla="*/ 5634183 h 8402012"/>
              <a:gd name="connsiteX682" fmla="*/ 9497011 w 21052571"/>
              <a:gd name="connsiteY682" fmla="*/ 5644420 h 8402012"/>
              <a:gd name="connsiteX683" fmla="*/ 9450716 w 21052571"/>
              <a:gd name="connsiteY683" fmla="*/ 5644420 h 8402012"/>
              <a:gd name="connsiteX684" fmla="*/ 9473864 w 21052571"/>
              <a:gd name="connsiteY684" fmla="*/ 5634183 h 8402012"/>
              <a:gd name="connsiteX685" fmla="*/ 7261612 w 21052571"/>
              <a:gd name="connsiteY685" fmla="*/ 5625323 h 8402012"/>
              <a:gd name="connsiteX686" fmla="*/ 7242267 w 21052571"/>
              <a:gd name="connsiteY686" fmla="*/ 5657562 h 8402012"/>
              <a:gd name="connsiteX687" fmla="*/ 7261612 w 21052571"/>
              <a:gd name="connsiteY687" fmla="*/ 5625323 h 8402012"/>
              <a:gd name="connsiteX688" fmla="*/ 9486616 w 21052571"/>
              <a:gd name="connsiteY688" fmla="*/ 5614347 h 8402012"/>
              <a:gd name="connsiteX689" fmla="*/ 9483892 w 21052571"/>
              <a:gd name="connsiteY689" fmla="*/ 5624940 h 8402012"/>
              <a:gd name="connsiteX690" fmla="*/ 9485738 w 21052571"/>
              <a:gd name="connsiteY690" fmla="*/ 5617761 h 8402012"/>
              <a:gd name="connsiteX691" fmla="*/ 9488543 w 21052571"/>
              <a:gd name="connsiteY691" fmla="*/ 5606855 h 8402012"/>
              <a:gd name="connsiteX692" fmla="*/ 9486616 w 21052571"/>
              <a:gd name="connsiteY692" fmla="*/ 5614347 h 8402012"/>
              <a:gd name="connsiteX693" fmla="*/ 9487661 w 21052571"/>
              <a:gd name="connsiteY693" fmla="*/ 5610283 h 8402012"/>
              <a:gd name="connsiteX694" fmla="*/ 9489431 w 21052571"/>
              <a:gd name="connsiteY694" fmla="*/ 5603404 h 8402012"/>
              <a:gd name="connsiteX695" fmla="*/ 9488543 w 21052571"/>
              <a:gd name="connsiteY695" fmla="*/ 5606855 h 8402012"/>
              <a:gd name="connsiteX696" fmla="*/ 9488815 w 21052571"/>
              <a:gd name="connsiteY696" fmla="*/ 5605797 h 8402012"/>
              <a:gd name="connsiteX697" fmla="*/ 9489431 w 21052571"/>
              <a:gd name="connsiteY697" fmla="*/ 5603404 h 8402012"/>
              <a:gd name="connsiteX698" fmla="*/ 7678606 w 21052571"/>
              <a:gd name="connsiteY698" fmla="*/ 5594158 h 8402012"/>
              <a:gd name="connsiteX699" fmla="*/ 7659261 w 21052571"/>
              <a:gd name="connsiteY699" fmla="*/ 5625323 h 8402012"/>
              <a:gd name="connsiteX700" fmla="*/ 7678606 w 21052571"/>
              <a:gd name="connsiteY700" fmla="*/ 5594158 h 8402012"/>
              <a:gd name="connsiteX701" fmla="*/ 19090347 w 21052571"/>
              <a:gd name="connsiteY701" fmla="*/ 5592850 h 8402012"/>
              <a:gd name="connsiteX702" fmla="*/ 19072383 w 21052571"/>
              <a:gd name="connsiteY702" fmla="*/ 5624920 h 8402012"/>
              <a:gd name="connsiteX703" fmla="*/ 19090347 w 21052571"/>
              <a:gd name="connsiteY703" fmla="*/ 5592850 h 8402012"/>
              <a:gd name="connsiteX704" fmla="*/ 20374811 w 21052571"/>
              <a:gd name="connsiteY704" fmla="*/ 5564413 h 8402012"/>
              <a:gd name="connsiteX705" fmla="*/ 20356851 w 21052571"/>
              <a:gd name="connsiteY705" fmla="*/ 5596519 h 8402012"/>
              <a:gd name="connsiteX706" fmla="*/ 20374811 w 21052571"/>
              <a:gd name="connsiteY706" fmla="*/ 5564413 h 8402012"/>
              <a:gd name="connsiteX707" fmla="*/ 19810783 w 21052571"/>
              <a:gd name="connsiteY707" fmla="*/ 5564413 h 8402012"/>
              <a:gd name="connsiteX708" fmla="*/ 19792823 w 21052571"/>
              <a:gd name="connsiteY708" fmla="*/ 5596519 h 8402012"/>
              <a:gd name="connsiteX709" fmla="*/ 19810783 w 21052571"/>
              <a:gd name="connsiteY709" fmla="*/ 5564413 h 8402012"/>
              <a:gd name="connsiteX710" fmla="*/ 10828980 w 21052571"/>
              <a:gd name="connsiteY710" fmla="*/ 5564413 h 8402012"/>
              <a:gd name="connsiteX711" fmla="*/ 10811018 w 21052571"/>
              <a:gd name="connsiteY711" fmla="*/ 5596519 h 8402012"/>
              <a:gd name="connsiteX712" fmla="*/ 10828980 w 21052571"/>
              <a:gd name="connsiteY712" fmla="*/ 5564413 h 8402012"/>
              <a:gd name="connsiteX713" fmla="*/ 7774257 w 21052571"/>
              <a:gd name="connsiteY713" fmla="*/ 5561918 h 8402012"/>
              <a:gd name="connsiteX714" fmla="*/ 7754912 w 21052571"/>
              <a:gd name="connsiteY714" fmla="*/ 5594158 h 8402012"/>
              <a:gd name="connsiteX715" fmla="*/ 7774257 w 21052571"/>
              <a:gd name="connsiteY715" fmla="*/ 5561918 h 8402012"/>
              <a:gd name="connsiteX716" fmla="*/ 9600691 w 21052571"/>
              <a:gd name="connsiteY716" fmla="*/ 5555468 h 8402012"/>
              <a:gd name="connsiteX717" fmla="*/ 9615105 w 21052571"/>
              <a:gd name="connsiteY717" fmla="*/ 5563402 h 8402012"/>
              <a:gd name="connsiteX718" fmla="*/ 9619348 w 21052571"/>
              <a:gd name="connsiteY718" fmla="*/ 5571868 h 8402012"/>
              <a:gd name="connsiteX719" fmla="*/ 9616604 w 21052571"/>
              <a:gd name="connsiteY719" fmla="*/ 5563038 h 8402012"/>
              <a:gd name="connsiteX720" fmla="*/ 9634566 w 21052571"/>
              <a:gd name="connsiteY720" fmla="*/ 5563038 h 8402012"/>
              <a:gd name="connsiteX721" fmla="*/ 9623691 w 21052571"/>
              <a:gd name="connsiteY721" fmla="*/ 5580533 h 8402012"/>
              <a:gd name="connsiteX722" fmla="*/ 9625019 w 21052571"/>
              <a:gd name="connsiteY722" fmla="*/ 5583182 h 8402012"/>
              <a:gd name="connsiteX723" fmla="*/ 9498114 w 21052571"/>
              <a:gd name="connsiteY723" fmla="*/ 5607892 h 8402012"/>
              <a:gd name="connsiteX724" fmla="*/ 9600691 w 21052571"/>
              <a:gd name="connsiteY724" fmla="*/ 5555468 h 8402012"/>
              <a:gd name="connsiteX725" fmla="*/ 9649142 w 21052571"/>
              <a:gd name="connsiteY725" fmla="*/ 5541994 h 8402012"/>
              <a:gd name="connsiteX726" fmla="*/ 9662976 w 21052571"/>
              <a:gd name="connsiteY726" fmla="*/ 5561978 h 8402012"/>
              <a:gd name="connsiteX727" fmla="*/ 9626084 w 21052571"/>
              <a:gd name="connsiteY727" fmla="*/ 5549680 h 8402012"/>
              <a:gd name="connsiteX728" fmla="*/ 9649142 w 21052571"/>
              <a:gd name="connsiteY728" fmla="*/ 5541994 h 8402012"/>
              <a:gd name="connsiteX729" fmla="*/ 904916 w 21052571"/>
              <a:gd name="connsiteY729" fmla="*/ 5536127 h 8402012"/>
              <a:gd name="connsiteX730" fmla="*/ 924259 w 21052571"/>
              <a:gd name="connsiteY730" fmla="*/ 5561918 h 8402012"/>
              <a:gd name="connsiteX731" fmla="*/ 904916 w 21052571"/>
              <a:gd name="connsiteY731" fmla="*/ 5536127 h 8402012"/>
              <a:gd name="connsiteX732" fmla="*/ 20336891 w 21052571"/>
              <a:gd name="connsiteY732" fmla="*/ 5535975 h 8402012"/>
              <a:gd name="connsiteX733" fmla="*/ 20318931 w 21052571"/>
              <a:gd name="connsiteY733" fmla="*/ 5563275 h 8402012"/>
              <a:gd name="connsiteX734" fmla="*/ 20336891 w 21052571"/>
              <a:gd name="connsiteY734" fmla="*/ 5535975 h 8402012"/>
              <a:gd name="connsiteX735" fmla="*/ 20298975 w 21052571"/>
              <a:gd name="connsiteY735" fmla="*/ 5502796 h 8402012"/>
              <a:gd name="connsiteX736" fmla="*/ 20281015 w 21052571"/>
              <a:gd name="connsiteY736" fmla="*/ 5534905 h 8402012"/>
              <a:gd name="connsiteX737" fmla="*/ 20298975 w 21052571"/>
              <a:gd name="connsiteY737" fmla="*/ 5502796 h 8402012"/>
              <a:gd name="connsiteX738" fmla="*/ 18451479 w 21052571"/>
              <a:gd name="connsiteY738" fmla="*/ 5502793 h 8402012"/>
              <a:gd name="connsiteX739" fmla="*/ 18471347 w 21052571"/>
              <a:gd name="connsiteY739" fmla="*/ 5502793 h 8402012"/>
              <a:gd name="connsiteX740" fmla="*/ 18530951 w 21052571"/>
              <a:gd name="connsiteY740" fmla="*/ 5515562 h 8402012"/>
              <a:gd name="connsiteX741" fmla="*/ 18451479 w 21052571"/>
              <a:gd name="connsiteY741" fmla="*/ 5502793 h 8402012"/>
              <a:gd name="connsiteX742" fmla="*/ 8200538 w 21052571"/>
              <a:gd name="connsiteY742" fmla="*/ 5493610 h 8402012"/>
              <a:gd name="connsiteX743" fmla="*/ 8147187 w 21052571"/>
              <a:gd name="connsiteY743" fmla="*/ 5542574 h 8402012"/>
              <a:gd name="connsiteX744" fmla="*/ 8056910 w 21052571"/>
              <a:gd name="connsiteY744" fmla="*/ 5587710 h 8402012"/>
              <a:gd name="connsiteX745" fmla="*/ 7960184 w 21052571"/>
              <a:gd name="connsiteY745" fmla="*/ 5631771 h 8402012"/>
              <a:gd name="connsiteX746" fmla="*/ 7864534 w 21052571"/>
              <a:gd name="connsiteY746" fmla="*/ 5676906 h 8402012"/>
              <a:gd name="connsiteX747" fmla="*/ 7832292 w 21052571"/>
              <a:gd name="connsiteY747" fmla="*/ 5689802 h 8402012"/>
              <a:gd name="connsiteX748" fmla="*/ 7793602 w 21052571"/>
              <a:gd name="connsiteY748" fmla="*/ 5728489 h 8402012"/>
              <a:gd name="connsiteX749" fmla="*/ 7697951 w 21052571"/>
              <a:gd name="connsiteY749" fmla="*/ 5760729 h 8402012"/>
              <a:gd name="connsiteX750" fmla="*/ 7966633 w 21052571"/>
              <a:gd name="connsiteY750" fmla="*/ 5644666 h 8402012"/>
              <a:gd name="connsiteX751" fmla="*/ 8217044 w 21052571"/>
              <a:gd name="connsiteY751" fmla="*/ 5510335 h 8402012"/>
              <a:gd name="connsiteX752" fmla="*/ 8200538 w 21052571"/>
              <a:gd name="connsiteY752" fmla="*/ 5493610 h 8402012"/>
              <a:gd name="connsiteX753" fmla="*/ 7531368 w 21052571"/>
              <a:gd name="connsiteY753" fmla="*/ 5478095 h 8402012"/>
              <a:gd name="connsiteX754" fmla="*/ 7486230 w 21052571"/>
              <a:gd name="connsiteY754" fmla="*/ 5503887 h 8402012"/>
              <a:gd name="connsiteX755" fmla="*/ 7428194 w 21052571"/>
              <a:gd name="connsiteY755" fmla="*/ 5555470 h 8402012"/>
              <a:gd name="connsiteX756" fmla="*/ 7318572 w 21052571"/>
              <a:gd name="connsiteY756" fmla="*/ 5625323 h 8402012"/>
              <a:gd name="connsiteX757" fmla="*/ 7370160 w 21052571"/>
              <a:gd name="connsiteY757" fmla="*/ 5625323 h 8402012"/>
              <a:gd name="connsiteX758" fmla="*/ 7543190 w 21052571"/>
              <a:gd name="connsiteY758" fmla="*/ 5536127 h 8402012"/>
              <a:gd name="connsiteX759" fmla="*/ 7531368 w 21052571"/>
              <a:gd name="connsiteY759" fmla="*/ 5478095 h 8402012"/>
              <a:gd name="connsiteX760" fmla="*/ 10653612 w 21052571"/>
              <a:gd name="connsiteY760" fmla="*/ 5469618 h 8402012"/>
              <a:gd name="connsiteX761" fmla="*/ 10635650 w 21052571"/>
              <a:gd name="connsiteY761" fmla="*/ 5501724 h 8402012"/>
              <a:gd name="connsiteX762" fmla="*/ 10653612 w 21052571"/>
              <a:gd name="connsiteY762" fmla="*/ 5469618 h 8402012"/>
              <a:gd name="connsiteX763" fmla="*/ 8890927 w 21052571"/>
              <a:gd name="connsiteY763" fmla="*/ 5465756 h 8402012"/>
              <a:gd name="connsiteX764" fmla="*/ 8899908 w 21052571"/>
              <a:gd name="connsiteY764" fmla="*/ 5472980 h 8402012"/>
              <a:gd name="connsiteX765" fmla="*/ 8887933 w 21052571"/>
              <a:gd name="connsiteY765" fmla="*/ 5492243 h 8402012"/>
              <a:gd name="connsiteX766" fmla="*/ 8881946 w 21052571"/>
              <a:gd name="connsiteY766" fmla="*/ 5472980 h 8402012"/>
              <a:gd name="connsiteX767" fmla="*/ 8890927 w 21052571"/>
              <a:gd name="connsiteY767" fmla="*/ 5465756 h 8402012"/>
              <a:gd name="connsiteX768" fmla="*/ 8594024 w 21052571"/>
              <a:gd name="connsiteY768" fmla="*/ 5442358 h 8402012"/>
              <a:gd name="connsiteX769" fmla="*/ 8596889 w 21052571"/>
              <a:gd name="connsiteY769" fmla="*/ 5446490 h 8402012"/>
              <a:gd name="connsiteX770" fmla="*/ 8595384 w 21052571"/>
              <a:gd name="connsiteY770" fmla="*/ 5444320 h 8402012"/>
              <a:gd name="connsiteX771" fmla="*/ 8583343 w 21052571"/>
              <a:gd name="connsiteY771" fmla="*/ 5426959 h 8402012"/>
              <a:gd name="connsiteX772" fmla="*/ 8587859 w 21052571"/>
              <a:gd name="connsiteY772" fmla="*/ 5433469 h 8402012"/>
              <a:gd name="connsiteX773" fmla="*/ 8594024 w 21052571"/>
              <a:gd name="connsiteY773" fmla="*/ 5442358 h 8402012"/>
              <a:gd name="connsiteX774" fmla="*/ 8592562 w 21052571"/>
              <a:gd name="connsiteY774" fmla="*/ 5440251 h 8402012"/>
              <a:gd name="connsiteX775" fmla="*/ 8583343 w 21052571"/>
              <a:gd name="connsiteY775" fmla="*/ 5426959 h 8402012"/>
              <a:gd name="connsiteX776" fmla="*/ 18830935 w 21052571"/>
              <a:gd name="connsiteY776" fmla="*/ 5411343 h 8402012"/>
              <a:gd name="connsiteX777" fmla="*/ 18886479 w 21052571"/>
              <a:gd name="connsiteY777" fmla="*/ 5459060 h 8402012"/>
              <a:gd name="connsiteX778" fmla="*/ 18811699 w 21052571"/>
              <a:gd name="connsiteY778" fmla="*/ 5426744 h 8402012"/>
              <a:gd name="connsiteX779" fmla="*/ 18830935 w 21052571"/>
              <a:gd name="connsiteY779" fmla="*/ 5411343 h 8402012"/>
              <a:gd name="connsiteX780" fmla="*/ 18799939 w 21052571"/>
              <a:gd name="connsiteY780" fmla="*/ 5393307 h 8402012"/>
              <a:gd name="connsiteX781" fmla="*/ 18810603 w 21052571"/>
              <a:gd name="connsiteY781" fmla="*/ 5395866 h 8402012"/>
              <a:gd name="connsiteX782" fmla="*/ 18804039 w 21052571"/>
              <a:gd name="connsiteY782" fmla="*/ 5416341 h 8402012"/>
              <a:gd name="connsiteX783" fmla="*/ 18799939 w 21052571"/>
              <a:gd name="connsiteY783" fmla="*/ 5393307 h 8402012"/>
              <a:gd name="connsiteX784" fmla="*/ 8700838 w 21052571"/>
              <a:gd name="connsiteY784" fmla="*/ 5384303 h 8402012"/>
              <a:gd name="connsiteX785" fmla="*/ 8682876 w 21052571"/>
              <a:gd name="connsiteY785" fmla="*/ 5416409 h 8402012"/>
              <a:gd name="connsiteX786" fmla="*/ 8700838 w 21052571"/>
              <a:gd name="connsiteY786" fmla="*/ 5384303 h 8402012"/>
              <a:gd name="connsiteX787" fmla="*/ 18245035 w 21052571"/>
              <a:gd name="connsiteY787" fmla="*/ 5365343 h 8402012"/>
              <a:gd name="connsiteX788" fmla="*/ 18247403 w 21052571"/>
              <a:gd name="connsiteY788" fmla="*/ 5381396 h 8402012"/>
              <a:gd name="connsiteX789" fmla="*/ 18245399 w 21052571"/>
              <a:gd name="connsiteY789" fmla="*/ 5394978 h 8402012"/>
              <a:gd name="connsiteX790" fmla="*/ 18246615 w 21052571"/>
              <a:gd name="connsiteY790" fmla="*/ 5396535 h 8402012"/>
              <a:gd name="connsiteX791" fmla="*/ 18245043 w 21052571"/>
              <a:gd name="connsiteY791" fmla="*/ 5397380 h 8402012"/>
              <a:gd name="connsiteX792" fmla="*/ 18245035 w 21052571"/>
              <a:gd name="connsiteY792" fmla="*/ 5397449 h 8402012"/>
              <a:gd name="connsiteX793" fmla="*/ 18245003 w 21052571"/>
              <a:gd name="connsiteY793" fmla="*/ 5397403 h 8402012"/>
              <a:gd name="connsiteX794" fmla="*/ 18209751 w 21052571"/>
              <a:gd name="connsiteY794" fmla="*/ 5416376 h 8402012"/>
              <a:gd name="connsiteX795" fmla="*/ 18223839 w 21052571"/>
              <a:gd name="connsiteY795" fmla="*/ 5381655 h 8402012"/>
              <a:gd name="connsiteX796" fmla="*/ 18234563 w 21052571"/>
              <a:gd name="connsiteY796" fmla="*/ 5382751 h 8402012"/>
              <a:gd name="connsiteX797" fmla="*/ 9586345 w 21052571"/>
              <a:gd name="connsiteY797" fmla="*/ 5365343 h 8402012"/>
              <a:gd name="connsiteX798" fmla="*/ 9591815 w 21052571"/>
              <a:gd name="connsiteY798" fmla="*/ 5384607 h 8402012"/>
              <a:gd name="connsiteX799" fmla="*/ 9586345 w 21052571"/>
              <a:gd name="connsiteY799" fmla="*/ 5397449 h 8402012"/>
              <a:gd name="connsiteX800" fmla="*/ 9586345 w 21052571"/>
              <a:gd name="connsiteY800" fmla="*/ 5365343 h 8402012"/>
              <a:gd name="connsiteX801" fmla="*/ 8002180 w 21052571"/>
              <a:gd name="connsiteY801" fmla="*/ 5365343 h 8402012"/>
              <a:gd name="connsiteX802" fmla="*/ 8008744 w 21052571"/>
              <a:gd name="connsiteY802" fmla="*/ 5384607 h 8402012"/>
              <a:gd name="connsiteX803" fmla="*/ 8002180 w 21052571"/>
              <a:gd name="connsiteY803" fmla="*/ 5397449 h 8402012"/>
              <a:gd name="connsiteX804" fmla="*/ 8002180 w 21052571"/>
              <a:gd name="connsiteY804" fmla="*/ 5365343 h 8402012"/>
              <a:gd name="connsiteX805" fmla="*/ 9618055 w 21052571"/>
              <a:gd name="connsiteY805" fmla="*/ 5351565 h 8402012"/>
              <a:gd name="connsiteX806" fmla="*/ 9643992 w 21052571"/>
              <a:gd name="connsiteY806" fmla="*/ 5361485 h 8402012"/>
              <a:gd name="connsiteX807" fmla="*/ 9588167 w 21052571"/>
              <a:gd name="connsiteY807" fmla="*/ 5361485 h 8402012"/>
              <a:gd name="connsiteX808" fmla="*/ 9618055 w 21052571"/>
              <a:gd name="connsiteY808" fmla="*/ 5351565 h 8402012"/>
              <a:gd name="connsiteX809" fmla="*/ 20116531 w 21052571"/>
              <a:gd name="connsiteY809" fmla="*/ 5351124 h 8402012"/>
              <a:gd name="connsiteX810" fmla="*/ 20147275 w 21052571"/>
              <a:gd name="connsiteY810" fmla="*/ 5363968 h 8402012"/>
              <a:gd name="connsiteX811" fmla="*/ 20110383 w 21052571"/>
              <a:gd name="connsiteY811" fmla="*/ 5363968 h 8402012"/>
              <a:gd name="connsiteX812" fmla="*/ 20116531 w 21052571"/>
              <a:gd name="connsiteY812" fmla="*/ 5351124 h 8402012"/>
              <a:gd name="connsiteX813" fmla="*/ 18772783 w 21052571"/>
              <a:gd name="connsiteY813" fmla="*/ 5351124 h 8402012"/>
              <a:gd name="connsiteX814" fmla="*/ 18754819 w 21052571"/>
              <a:gd name="connsiteY814" fmla="*/ 5383233 h 8402012"/>
              <a:gd name="connsiteX815" fmla="*/ 18772783 w 21052571"/>
              <a:gd name="connsiteY815" fmla="*/ 5351124 h 8402012"/>
              <a:gd name="connsiteX816" fmla="*/ 9642129 w 21052571"/>
              <a:gd name="connsiteY816" fmla="*/ 5332164 h 8402012"/>
              <a:gd name="connsiteX817" fmla="*/ 9648693 w 21052571"/>
              <a:gd name="connsiteY817" fmla="*/ 5350610 h 8402012"/>
              <a:gd name="connsiteX818" fmla="*/ 9642129 w 21052571"/>
              <a:gd name="connsiteY818" fmla="*/ 5332164 h 8402012"/>
              <a:gd name="connsiteX819" fmla="*/ 7806498 w 21052571"/>
              <a:gd name="connsiteY819" fmla="*/ 5330868 h 8402012"/>
              <a:gd name="connsiteX820" fmla="*/ 7742015 w 21052571"/>
              <a:gd name="connsiteY820" fmla="*/ 5382451 h 8402012"/>
              <a:gd name="connsiteX821" fmla="*/ 7581880 w 21052571"/>
              <a:gd name="connsiteY821" fmla="*/ 5445856 h 8402012"/>
              <a:gd name="connsiteX822" fmla="*/ 7601226 w 21052571"/>
              <a:gd name="connsiteY822" fmla="*/ 5536127 h 8402012"/>
              <a:gd name="connsiteX823" fmla="*/ 7845189 w 21052571"/>
              <a:gd name="connsiteY823" fmla="*/ 5382451 h 8402012"/>
              <a:gd name="connsiteX824" fmla="*/ 7806498 w 21052571"/>
              <a:gd name="connsiteY824" fmla="*/ 5330868 h 8402012"/>
              <a:gd name="connsiteX825" fmla="*/ 7922569 w 21052571"/>
              <a:gd name="connsiteY825" fmla="*/ 5317972 h 8402012"/>
              <a:gd name="connsiteX826" fmla="*/ 7941914 w 21052571"/>
              <a:gd name="connsiteY826" fmla="*/ 5350212 h 8402012"/>
              <a:gd name="connsiteX827" fmla="*/ 7922569 w 21052571"/>
              <a:gd name="connsiteY827" fmla="*/ 5317972 h 8402012"/>
              <a:gd name="connsiteX828" fmla="*/ 7864534 w 21052571"/>
              <a:gd name="connsiteY828" fmla="*/ 5317972 h 8402012"/>
              <a:gd name="connsiteX829" fmla="*/ 7883879 w 21052571"/>
              <a:gd name="connsiteY829" fmla="*/ 5350212 h 8402012"/>
              <a:gd name="connsiteX830" fmla="*/ 7864534 w 21052571"/>
              <a:gd name="connsiteY830" fmla="*/ 5317972 h 8402012"/>
              <a:gd name="connsiteX831" fmla="*/ 20848783 w 21052571"/>
              <a:gd name="connsiteY831" fmla="*/ 5317945 h 8402012"/>
              <a:gd name="connsiteX832" fmla="*/ 20830823 w 21052571"/>
              <a:gd name="connsiteY832" fmla="*/ 5350051 h 8402012"/>
              <a:gd name="connsiteX833" fmla="*/ 20848783 w 21052571"/>
              <a:gd name="connsiteY833" fmla="*/ 5317945 h 8402012"/>
              <a:gd name="connsiteX834" fmla="*/ 20079639 w 21052571"/>
              <a:gd name="connsiteY834" fmla="*/ 5317945 h 8402012"/>
              <a:gd name="connsiteX835" fmla="*/ 20109359 w 21052571"/>
              <a:gd name="connsiteY835" fmla="*/ 5330788 h 8402012"/>
              <a:gd name="connsiteX836" fmla="*/ 20072467 w 21052571"/>
              <a:gd name="connsiteY836" fmla="*/ 5330788 h 8402012"/>
              <a:gd name="connsiteX837" fmla="*/ 20079639 w 21052571"/>
              <a:gd name="connsiteY837" fmla="*/ 5317945 h 8402012"/>
              <a:gd name="connsiteX838" fmla="*/ 18692207 w 21052571"/>
              <a:gd name="connsiteY838" fmla="*/ 5317945 h 8402012"/>
              <a:gd name="connsiteX839" fmla="*/ 18674243 w 21052571"/>
              <a:gd name="connsiteY839" fmla="*/ 5350051 h 8402012"/>
              <a:gd name="connsiteX840" fmla="*/ 18692207 w 21052571"/>
              <a:gd name="connsiteY840" fmla="*/ 5317945 h 8402012"/>
              <a:gd name="connsiteX841" fmla="*/ 9706095 w 21052571"/>
              <a:gd name="connsiteY841" fmla="*/ 5307543 h 8402012"/>
              <a:gd name="connsiteX842" fmla="*/ 9729280 w 21052571"/>
              <a:gd name="connsiteY842" fmla="*/ 5311721 h 8402012"/>
              <a:gd name="connsiteX843" fmla="*/ 9645045 w 21052571"/>
              <a:gd name="connsiteY843" fmla="*/ 5330821 h 8402012"/>
              <a:gd name="connsiteX844" fmla="*/ 9706095 w 21052571"/>
              <a:gd name="connsiteY844" fmla="*/ 5307543 h 8402012"/>
              <a:gd name="connsiteX845" fmla="*/ 20810867 w 21052571"/>
              <a:gd name="connsiteY845" fmla="*/ 5284766 h 8402012"/>
              <a:gd name="connsiteX846" fmla="*/ 20792907 w 21052571"/>
              <a:gd name="connsiteY846" fmla="*/ 5316875 h 8402012"/>
              <a:gd name="connsiteX847" fmla="*/ 20810867 w 21052571"/>
              <a:gd name="connsiteY847" fmla="*/ 5284766 h 8402012"/>
              <a:gd name="connsiteX848" fmla="*/ 8102340 w 21052571"/>
              <a:gd name="connsiteY848" fmla="*/ 5284766 h 8402012"/>
              <a:gd name="connsiteX849" fmla="*/ 8165018 w 21052571"/>
              <a:gd name="connsiteY849" fmla="*/ 5348224 h 8402012"/>
              <a:gd name="connsiteX850" fmla="*/ 8051348 w 21052571"/>
              <a:gd name="connsiteY850" fmla="*/ 5411683 h 8402012"/>
              <a:gd name="connsiteX851" fmla="*/ 8000355 w 21052571"/>
              <a:gd name="connsiteY851" fmla="*/ 5360916 h 8402012"/>
              <a:gd name="connsiteX852" fmla="*/ 8076844 w 21052571"/>
              <a:gd name="connsiteY852" fmla="*/ 5354570 h 8402012"/>
              <a:gd name="connsiteX853" fmla="*/ 8102340 w 21052571"/>
              <a:gd name="connsiteY853" fmla="*/ 5284766 h 8402012"/>
              <a:gd name="connsiteX854" fmla="*/ 8584081 w 21052571"/>
              <a:gd name="connsiteY854" fmla="*/ 5279889 h 8402012"/>
              <a:gd name="connsiteX855" fmla="*/ 8512595 w 21052571"/>
              <a:gd name="connsiteY855" fmla="*/ 5317972 h 8402012"/>
              <a:gd name="connsiteX856" fmla="*/ 8428766 w 21052571"/>
              <a:gd name="connsiteY856" fmla="*/ 5369555 h 8402012"/>
              <a:gd name="connsiteX857" fmla="*/ 8390076 w 21052571"/>
              <a:gd name="connsiteY857" fmla="*/ 5414691 h 8402012"/>
              <a:gd name="connsiteX858" fmla="*/ 8333115 w 21052571"/>
              <a:gd name="connsiteY858" fmla="*/ 5408243 h 8402012"/>
              <a:gd name="connsiteX859" fmla="*/ 8242838 w 21052571"/>
              <a:gd name="connsiteY859" fmla="*/ 5445856 h 8402012"/>
              <a:gd name="connsiteX860" fmla="*/ 8242838 w 21052571"/>
              <a:gd name="connsiteY860" fmla="*/ 5503887 h 8402012"/>
              <a:gd name="connsiteX861" fmla="*/ 8435214 w 21052571"/>
              <a:gd name="connsiteY861" fmla="*/ 5388899 h 8402012"/>
              <a:gd name="connsiteX862" fmla="*/ 8608245 w 21052571"/>
              <a:gd name="connsiteY862" fmla="*/ 5285733 h 8402012"/>
              <a:gd name="connsiteX863" fmla="*/ 8584081 w 21052571"/>
              <a:gd name="connsiteY863" fmla="*/ 5279889 h 8402012"/>
              <a:gd name="connsiteX864" fmla="*/ 9449896 w 21052571"/>
              <a:gd name="connsiteY864" fmla="*/ 5275286 h 8402012"/>
              <a:gd name="connsiteX865" fmla="*/ 9521091 w 21052571"/>
              <a:gd name="connsiteY865" fmla="*/ 5287987 h 8402012"/>
              <a:gd name="connsiteX866" fmla="*/ 9566397 w 21052571"/>
              <a:gd name="connsiteY866" fmla="*/ 5294338 h 8402012"/>
              <a:gd name="connsiteX867" fmla="*/ 9546980 w 21052571"/>
              <a:gd name="connsiteY867" fmla="*/ 5332441 h 8402012"/>
              <a:gd name="connsiteX868" fmla="*/ 9417534 w 21052571"/>
              <a:gd name="connsiteY868" fmla="*/ 5383245 h 8402012"/>
              <a:gd name="connsiteX869" fmla="*/ 9449896 w 21052571"/>
              <a:gd name="connsiteY869" fmla="*/ 5275286 h 8402012"/>
              <a:gd name="connsiteX870" fmla="*/ 9629789 w 21052571"/>
              <a:gd name="connsiteY870" fmla="*/ 5262125 h 8402012"/>
              <a:gd name="connsiteX871" fmla="*/ 9643992 w 21052571"/>
              <a:gd name="connsiteY871" fmla="*/ 5271444 h 8402012"/>
              <a:gd name="connsiteX872" fmla="*/ 9588167 w 21052571"/>
              <a:gd name="connsiteY872" fmla="*/ 5283741 h 8402012"/>
              <a:gd name="connsiteX873" fmla="*/ 9629789 w 21052571"/>
              <a:gd name="connsiteY873" fmla="*/ 5262125 h 8402012"/>
              <a:gd name="connsiteX874" fmla="*/ 18583191 w 21052571"/>
              <a:gd name="connsiteY874" fmla="*/ 5261070 h 8402012"/>
              <a:gd name="connsiteX875" fmla="*/ 18565231 w 21052571"/>
              <a:gd name="connsiteY875" fmla="*/ 5288370 h 8402012"/>
              <a:gd name="connsiteX876" fmla="*/ 18583191 w 21052571"/>
              <a:gd name="connsiteY876" fmla="*/ 5261070 h 8402012"/>
              <a:gd name="connsiteX877" fmla="*/ 8365316 w 21052571"/>
              <a:gd name="connsiteY877" fmla="*/ 5261070 h 8402012"/>
              <a:gd name="connsiteX878" fmla="*/ 8365316 w 21052571"/>
              <a:gd name="connsiteY878" fmla="*/ 5288370 h 8402012"/>
              <a:gd name="connsiteX879" fmla="*/ 8365316 w 21052571"/>
              <a:gd name="connsiteY879" fmla="*/ 5261070 h 8402012"/>
              <a:gd name="connsiteX880" fmla="*/ 19977671 w 21052571"/>
              <a:gd name="connsiteY880" fmla="*/ 5242110 h 8402012"/>
              <a:gd name="connsiteX881" fmla="*/ 20071411 w 21052571"/>
              <a:gd name="connsiteY881" fmla="*/ 5305677 h 8402012"/>
              <a:gd name="connsiteX882" fmla="*/ 19977671 w 21052571"/>
              <a:gd name="connsiteY882" fmla="*/ 5242110 h 8402012"/>
              <a:gd name="connsiteX883" fmla="*/ 9642129 w 21052571"/>
              <a:gd name="connsiteY883" fmla="*/ 5242110 h 8402012"/>
              <a:gd name="connsiteX884" fmla="*/ 9635565 w 21052571"/>
              <a:gd name="connsiteY884" fmla="*/ 5260556 h 8402012"/>
              <a:gd name="connsiteX885" fmla="*/ 9642129 w 21052571"/>
              <a:gd name="connsiteY885" fmla="*/ 5242110 h 8402012"/>
              <a:gd name="connsiteX886" fmla="*/ 8718550 w 21052571"/>
              <a:gd name="connsiteY886" fmla="*/ 5242110 h 8402012"/>
              <a:gd name="connsiteX887" fmla="*/ 8724537 w 21052571"/>
              <a:gd name="connsiteY887" fmla="*/ 5262585 h 8402012"/>
              <a:gd name="connsiteX888" fmla="*/ 8718550 w 21052571"/>
              <a:gd name="connsiteY888" fmla="*/ 5242110 h 8402012"/>
              <a:gd name="connsiteX889" fmla="*/ 18905495 w 21052571"/>
              <a:gd name="connsiteY889" fmla="*/ 5227892 h 8402012"/>
              <a:gd name="connsiteX890" fmla="*/ 18887531 w 21052571"/>
              <a:gd name="connsiteY890" fmla="*/ 5260001 h 8402012"/>
              <a:gd name="connsiteX891" fmla="*/ 18905495 w 21052571"/>
              <a:gd name="connsiteY891" fmla="*/ 5227892 h 8402012"/>
              <a:gd name="connsiteX892" fmla="*/ 18507355 w 21052571"/>
              <a:gd name="connsiteY892" fmla="*/ 5227892 h 8402012"/>
              <a:gd name="connsiteX893" fmla="*/ 18489391 w 21052571"/>
              <a:gd name="connsiteY893" fmla="*/ 5260001 h 8402012"/>
              <a:gd name="connsiteX894" fmla="*/ 18507355 w 21052571"/>
              <a:gd name="connsiteY894" fmla="*/ 5227892 h 8402012"/>
              <a:gd name="connsiteX895" fmla="*/ 9262754 w 21052571"/>
              <a:gd name="connsiteY895" fmla="*/ 5227701 h 8402012"/>
              <a:gd name="connsiteX896" fmla="*/ 9301444 w 21052571"/>
              <a:gd name="connsiteY896" fmla="*/ 5259941 h 8402012"/>
              <a:gd name="connsiteX897" fmla="*/ 9262754 w 21052571"/>
              <a:gd name="connsiteY897" fmla="*/ 5227701 h 8402012"/>
              <a:gd name="connsiteX898" fmla="*/ 8640487 w 21052571"/>
              <a:gd name="connsiteY898" fmla="*/ 5227701 h 8402012"/>
              <a:gd name="connsiteX899" fmla="*/ 8679177 w 21052571"/>
              <a:gd name="connsiteY899" fmla="*/ 5259941 h 8402012"/>
              <a:gd name="connsiteX900" fmla="*/ 8640487 w 21052571"/>
              <a:gd name="connsiteY900" fmla="*/ 5227701 h 8402012"/>
              <a:gd name="connsiteX901" fmla="*/ 8444887 w 21052571"/>
              <a:gd name="connsiteY901" fmla="*/ 5213596 h 8402012"/>
              <a:gd name="connsiteX902" fmla="*/ 8422317 w 21052571"/>
              <a:gd name="connsiteY902" fmla="*/ 5221253 h 8402012"/>
              <a:gd name="connsiteX903" fmla="*/ 8390076 w 21052571"/>
              <a:gd name="connsiteY903" fmla="*/ 5253493 h 8402012"/>
              <a:gd name="connsiteX904" fmla="*/ 8387050 w 21052571"/>
              <a:gd name="connsiteY904" fmla="*/ 5252196 h 8402012"/>
              <a:gd name="connsiteX905" fmla="*/ 8392755 w 21052571"/>
              <a:gd name="connsiteY905" fmla="*/ 5261374 h 8402012"/>
              <a:gd name="connsiteX906" fmla="*/ 8380780 w 21052571"/>
              <a:gd name="connsiteY906" fmla="*/ 5274216 h 8402012"/>
              <a:gd name="connsiteX907" fmla="*/ 8376290 w 21052571"/>
              <a:gd name="connsiteY907" fmla="*/ 5258163 h 8402012"/>
              <a:gd name="connsiteX908" fmla="*/ 8378932 w 21052571"/>
              <a:gd name="connsiteY908" fmla="*/ 5248717 h 8402012"/>
              <a:gd name="connsiteX909" fmla="*/ 8367506 w 21052571"/>
              <a:gd name="connsiteY909" fmla="*/ 5243821 h 8402012"/>
              <a:gd name="connsiteX910" fmla="*/ 8344937 w 21052571"/>
              <a:gd name="connsiteY910" fmla="*/ 5234149 h 8402012"/>
              <a:gd name="connsiteX911" fmla="*/ 8300874 w 21052571"/>
              <a:gd name="connsiteY911" fmla="*/ 5227701 h 8402012"/>
              <a:gd name="connsiteX912" fmla="*/ 8300874 w 21052571"/>
              <a:gd name="connsiteY912" fmla="*/ 5285733 h 8402012"/>
              <a:gd name="connsiteX913" fmla="*/ 8333115 w 21052571"/>
              <a:gd name="connsiteY913" fmla="*/ 5292180 h 8402012"/>
              <a:gd name="connsiteX914" fmla="*/ 8370730 w 21052571"/>
              <a:gd name="connsiteY914" fmla="*/ 5298628 h 8402012"/>
              <a:gd name="connsiteX915" fmla="*/ 8467456 w 21052571"/>
              <a:gd name="connsiteY915" fmla="*/ 5214805 h 8402012"/>
              <a:gd name="connsiteX916" fmla="*/ 8444887 w 21052571"/>
              <a:gd name="connsiteY916" fmla="*/ 5213596 h 8402012"/>
              <a:gd name="connsiteX917" fmla="*/ 9340135 w 21052571"/>
              <a:gd name="connsiteY917" fmla="*/ 5195462 h 8402012"/>
              <a:gd name="connsiteX918" fmla="*/ 9359480 w 21052571"/>
              <a:gd name="connsiteY918" fmla="*/ 5227701 h 8402012"/>
              <a:gd name="connsiteX919" fmla="*/ 9340135 w 21052571"/>
              <a:gd name="connsiteY919" fmla="*/ 5195462 h 8402012"/>
              <a:gd name="connsiteX920" fmla="*/ 8768815 w 21052571"/>
              <a:gd name="connsiteY920" fmla="*/ 5195360 h 8402012"/>
              <a:gd name="connsiteX921" fmla="*/ 8814504 w 21052571"/>
              <a:gd name="connsiteY921" fmla="*/ 5259993 h 8402012"/>
              <a:gd name="connsiteX922" fmla="*/ 8755761 w 21052571"/>
              <a:gd name="connsiteY922" fmla="*/ 5259993 h 8402012"/>
              <a:gd name="connsiteX923" fmla="*/ 8768815 w 21052571"/>
              <a:gd name="connsiteY923" fmla="*/ 5195360 h 8402012"/>
              <a:gd name="connsiteX924" fmla="*/ 19166179 w 21052571"/>
              <a:gd name="connsiteY924" fmla="*/ 5194713 h 8402012"/>
              <a:gd name="connsiteX925" fmla="*/ 19148219 w 21052571"/>
              <a:gd name="connsiteY925" fmla="*/ 5226819 h 8402012"/>
              <a:gd name="connsiteX926" fmla="*/ 19166179 w 21052571"/>
              <a:gd name="connsiteY926" fmla="*/ 5194713 h 8402012"/>
              <a:gd name="connsiteX927" fmla="*/ 8876071 w 21052571"/>
              <a:gd name="connsiteY927" fmla="*/ 5194713 h 8402012"/>
              <a:gd name="connsiteX928" fmla="*/ 8848771 w 21052571"/>
              <a:gd name="connsiteY928" fmla="*/ 5226819 h 8402012"/>
              <a:gd name="connsiteX929" fmla="*/ 8876071 w 21052571"/>
              <a:gd name="connsiteY929" fmla="*/ 5194713 h 8402012"/>
              <a:gd name="connsiteX930" fmla="*/ 8175723 w 21052571"/>
              <a:gd name="connsiteY930" fmla="*/ 5194713 h 8402012"/>
              <a:gd name="connsiteX931" fmla="*/ 8193685 w 21052571"/>
              <a:gd name="connsiteY931" fmla="*/ 5226819 h 8402012"/>
              <a:gd name="connsiteX932" fmla="*/ 8175723 w 21052571"/>
              <a:gd name="connsiteY932" fmla="*/ 5194713 h 8402012"/>
              <a:gd name="connsiteX933" fmla="*/ 20714899 w 21052571"/>
              <a:gd name="connsiteY933" fmla="*/ 5166276 h 8402012"/>
              <a:gd name="connsiteX934" fmla="*/ 20698115 w 21052571"/>
              <a:gd name="connsiteY934" fmla="*/ 5231528 h 8402012"/>
              <a:gd name="connsiteX935" fmla="*/ 20714899 w 21052571"/>
              <a:gd name="connsiteY935" fmla="*/ 5166276 h 8402012"/>
              <a:gd name="connsiteX936" fmla="*/ 9875939 w 21052571"/>
              <a:gd name="connsiteY936" fmla="*/ 5166276 h 8402012"/>
              <a:gd name="connsiteX937" fmla="*/ 9875939 w 21052571"/>
              <a:gd name="connsiteY937" fmla="*/ 5198346 h 8402012"/>
              <a:gd name="connsiteX938" fmla="*/ 9875939 w 21052571"/>
              <a:gd name="connsiteY938" fmla="*/ 5166276 h 8402012"/>
              <a:gd name="connsiteX939" fmla="*/ 8486801 w 21052571"/>
              <a:gd name="connsiteY939" fmla="*/ 5164297 h 8402012"/>
              <a:gd name="connsiteX940" fmla="*/ 8506146 w 21052571"/>
              <a:gd name="connsiteY940" fmla="*/ 5195462 h 8402012"/>
              <a:gd name="connsiteX941" fmla="*/ 8486801 w 21052571"/>
              <a:gd name="connsiteY941" fmla="*/ 5164297 h 8402012"/>
              <a:gd name="connsiteX942" fmla="*/ 9707680 w 21052571"/>
              <a:gd name="connsiteY942" fmla="*/ 5150309 h 8402012"/>
              <a:gd name="connsiteX943" fmla="*/ 9714790 w 21052571"/>
              <a:gd name="connsiteY943" fmla="*/ 5153303 h 8402012"/>
              <a:gd name="connsiteX944" fmla="*/ 9706664 w 21052571"/>
              <a:gd name="connsiteY944" fmla="*/ 5165277 h 8402012"/>
              <a:gd name="connsiteX945" fmla="*/ 9707680 w 21052571"/>
              <a:gd name="connsiteY945" fmla="*/ 5150309 h 8402012"/>
              <a:gd name="connsiteX946" fmla="*/ 19071331 w 21052571"/>
              <a:gd name="connsiteY946" fmla="*/ 5133097 h 8402012"/>
              <a:gd name="connsiteX947" fmla="*/ 19053423 w 21052571"/>
              <a:gd name="connsiteY947" fmla="*/ 5165206 h 8402012"/>
              <a:gd name="connsiteX948" fmla="*/ 19071331 w 21052571"/>
              <a:gd name="connsiteY948" fmla="*/ 5133097 h 8402012"/>
              <a:gd name="connsiteX949" fmla="*/ 18355683 w 21052571"/>
              <a:gd name="connsiteY949" fmla="*/ 5133097 h 8402012"/>
              <a:gd name="connsiteX950" fmla="*/ 18337723 w 21052571"/>
              <a:gd name="connsiteY950" fmla="*/ 5165206 h 8402012"/>
              <a:gd name="connsiteX951" fmla="*/ 18355683 w 21052571"/>
              <a:gd name="connsiteY951" fmla="*/ 5133097 h 8402012"/>
              <a:gd name="connsiteX952" fmla="*/ 17848535 w 21052571"/>
              <a:gd name="connsiteY952" fmla="*/ 5133094 h 8402012"/>
              <a:gd name="connsiteX953" fmla="*/ 17830571 w 21052571"/>
              <a:gd name="connsiteY953" fmla="*/ 5198346 h 8402012"/>
              <a:gd name="connsiteX954" fmla="*/ 17848535 w 21052571"/>
              <a:gd name="connsiteY954" fmla="*/ 5133094 h 8402012"/>
              <a:gd name="connsiteX955" fmla="*/ 8530865 w 21052571"/>
              <a:gd name="connsiteY955" fmla="*/ 5132057 h 8402012"/>
              <a:gd name="connsiteX956" fmla="*/ 8563107 w 21052571"/>
              <a:gd name="connsiteY956" fmla="*/ 5164297 h 8402012"/>
              <a:gd name="connsiteX957" fmla="*/ 8530865 w 21052571"/>
              <a:gd name="connsiteY957" fmla="*/ 5132057 h 8402012"/>
              <a:gd name="connsiteX958" fmla="*/ 10132162 w 21052571"/>
              <a:gd name="connsiteY958" fmla="*/ 5118878 h 8402012"/>
              <a:gd name="connsiteX959" fmla="*/ 9803189 w 21052571"/>
              <a:gd name="connsiteY959" fmla="*/ 5312127 h 8402012"/>
              <a:gd name="connsiteX960" fmla="*/ 9832311 w 21052571"/>
              <a:gd name="connsiteY960" fmla="*/ 5205550 h 8402012"/>
              <a:gd name="connsiteX961" fmla="*/ 9854815 w 21052571"/>
              <a:gd name="connsiteY961" fmla="*/ 5195595 h 8402012"/>
              <a:gd name="connsiteX962" fmla="*/ 9853592 w 21052571"/>
              <a:gd name="connsiteY962" fmla="*/ 5193658 h 8402012"/>
              <a:gd name="connsiteX963" fmla="*/ 9859579 w 21052571"/>
              <a:gd name="connsiteY963" fmla="*/ 5182073 h 8402012"/>
              <a:gd name="connsiteX964" fmla="*/ 9867064 w 21052571"/>
              <a:gd name="connsiteY964" fmla="*/ 5194975 h 8402012"/>
              <a:gd name="connsiteX965" fmla="*/ 9866331 w 21052571"/>
              <a:gd name="connsiteY965" fmla="*/ 5206713 h 8402012"/>
              <a:gd name="connsiteX966" fmla="*/ 9867640 w 21052571"/>
              <a:gd name="connsiteY966" fmla="*/ 5208000 h 8402012"/>
              <a:gd name="connsiteX967" fmla="*/ 9958507 w 21052571"/>
              <a:gd name="connsiteY967" fmla="*/ 5164221 h 8402012"/>
              <a:gd name="connsiteX968" fmla="*/ 10132162 w 21052571"/>
              <a:gd name="connsiteY968" fmla="*/ 5118878 h 8402012"/>
              <a:gd name="connsiteX969" fmla="*/ 19597495 w 21052571"/>
              <a:gd name="connsiteY969" fmla="*/ 5099918 h 8402012"/>
              <a:gd name="connsiteX970" fmla="*/ 19579535 w 21052571"/>
              <a:gd name="connsiteY970" fmla="*/ 5132024 h 8402012"/>
              <a:gd name="connsiteX971" fmla="*/ 19597495 w 21052571"/>
              <a:gd name="connsiteY971" fmla="*/ 5099918 h 8402012"/>
              <a:gd name="connsiteX972" fmla="*/ 17810559 w 21052571"/>
              <a:gd name="connsiteY972" fmla="*/ 5099918 h 8402012"/>
              <a:gd name="connsiteX973" fmla="*/ 17792655 w 21052571"/>
              <a:gd name="connsiteY973" fmla="*/ 5132024 h 8402012"/>
              <a:gd name="connsiteX974" fmla="*/ 17810559 w 21052571"/>
              <a:gd name="connsiteY974" fmla="*/ 5099918 h 8402012"/>
              <a:gd name="connsiteX975" fmla="*/ 9894469 w 21052571"/>
              <a:gd name="connsiteY975" fmla="*/ 5094662 h 8402012"/>
              <a:gd name="connsiteX976" fmla="*/ 9933092 w 21052571"/>
              <a:gd name="connsiteY976" fmla="*/ 5100447 h 8402012"/>
              <a:gd name="connsiteX977" fmla="*/ 9855643 w 21052571"/>
              <a:gd name="connsiteY977" fmla="*/ 5165398 h 8402012"/>
              <a:gd name="connsiteX978" fmla="*/ 9682459 w 21052571"/>
              <a:gd name="connsiteY978" fmla="*/ 5248752 h 8402012"/>
              <a:gd name="connsiteX979" fmla="*/ 9643734 w 21052571"/>
              <a:gd name="connsiteY979" fmla="*/ 5242257 h 8402012"/>
              <a:gd name="connsiteX980" fmla="*/ 9656642 w 21052571"/>
              <a:gd name="connsiteY980" fmla="*/ 5184883 h 8402012"/>
              <a:gd name="connsiteX981" fmla="*/ 9714729 w 21052571"/>
              <a:gd name="connsiteY981" fmla="*/ 5178388 h 8402012"/>
              <a:gd name="connsiteX982" fmla="*/ 9784648 w 21052571"/>
              <a:gd name="connsiteY982" fmla="*/ 5139417 h 8402012"/>
              <a:gd name="connsiteX983" fmla="*/ 9894469 w 21052571"/>
              <a:gd name="connsiteY983" fmla="*/ 5094662 h 8402012"/>
              <a:gd name="connsiteX984" fmla="*/ 10170157 w 21052571"/>
              <a:gd name="connsiteY984" fmla="*/ 5076219 h 8402012"/>
              <a:gd name="connsiteX985" fmla="*/ 10152195 w 21052571"/>
              <a:gd name="connsiteY985" fmla="*/ 5103519 h 8402012"/>
              <a:gd name="connsiteX986" fmla="*/ 10170157 w 21052571"/>
              <a:gd name="connsiteY986" fmla="*/ 5076219 h 8402012"/>
              <a:gd name="connsiteX987" fmla="*/ 8640487 w 21052571"/>
              <a:gd name="connsiteY987" fmla="*/ 5074026 h 8402012"/>
              <a:gd name="connsiteX988" fmla="*/ 8621142 w 21052571"/>
              <a:gd name="connsiteY988" fmla="*/ 5164297 h 8402012"/>
              <a:gd name="connsiteX989" fmla="*/ 8717867 w 21052571"/>
              <a:gd name="connsiteY989" fmla="*/ 5119161 h 8402012"/>
              <a:gd name="connsiteX990" fmla="*/ 8640487 w 21052571"/>
              <a:gd name="connsiteY990" fmla="*/ 5074026 h 8402012"/>
              <a:gd name="connsiteX991" fmla="*/ 8454559 w 21052571"/>
              <a:gd name="connsiteY991" fmla="*/ 5074026 h 8402012"/>
              <a:gd name="connsiteX992" fmla="*/ 8473904 w 21052571"/>
              <a:gd name="connsiteY992" fmla="*/ 5099818 h 8402012"/>
              <a:gd name="connsiteX993" fmla="*/ 8454559 w 21052571"/>
              <a:gd name="connsiteY993" fmla="*/ 5074026 h 8402012"/>
              <a:gd name="connsiteX994" fmla="*/ 19004927 w 21052571"/>
              <a:gd name="connsiteY994" fmla="*/ 5073353 h 8402012"/>
              <a:gd name="connsiteX995" fmla="*/ 18958631 w 21052571"/>
              <a:gd name="connsiteY995" fmla="*/ 5099807 h 8402012"/>
              <a:gd name="connsiteX996" fmla="*/ 19004927 w 21052571"/>
              <a:gd name="connsiteY996" fmla="*/ 5073353 h 8402012"/>
              <a:gd name="connsiteX997" fmla="*/ 564229 w 21052571"/>
              <a:gd name="connsiteY997" fmla="*/ 5054682 h 8402012"/>
              <a:gd name="connsiteX998" fmla="*/ 564229 w 21052571"/>
              <a:gd name="connsiteY998" fmla="*/ 5086922 h 8402012"/>
              <a:gd name="connsiteX999" fmla="*/ 660959 w 21052571"/>
              <a:gd name="connsiteY999" fmla="*/ 5119161 h 8402012"/>
              <a:gd name="connsiteX1000" fmla="*/ 585687 w 21052571"/>
              <a:gd name="connsiteY1000" fmla="*/ 5081078 h 8402012"/>
              <a:gd name="connsiteX1001" fmla="*/ 579117 w 21052571"/>
              <a:gd name="connsiteY1001" fmla="*/ 5072998 h 8402012"/>
              <a:gd name="connsiteX1002" fmla="*/ 564732 w 21052571"/>
              <a:gd name="connsiteY1002" fmla="*/ 5072998 h 8402012"/>
              <a:gd name="connsiteX1003" fmla="*/ 567180 w 21052571"/>
              <a:gd name="connsiteY1003" fmla="*/ 5058312 h 8402012"/>
              <a:gd name="connsiteX1004" fmla="*/ 10246302 w 21052571"/>
              <a:gd name="connsiteY1004" fmla="*/ 5014603 h 8402012"/>
              <a:gd name="connsiteX1005" fmla="*/ 10264917 w 21052571"/>
              <a:gd name="connsiteY1005" fmla="*/ 5070447 h 8402012"/>
              <a:gd name="connsiteX1006" fmla="*/ 10209073 w 21052571"/>
              <a:gd name="connsiteY1006" fmla="*/ 5070447 h 8402012"/>
              <a:gd name="connsiteX1007" fmla="*/ 10246302 w 21052571"/>
              <a:gd name="connsiteY1007" fmla="*/ 5014603 h 8402012"/>
              <a:gd name="connsiteX1008" fmla="*/ 19470519 w 21052571"/>
              <a:gd name="connsiteY1008" fmla="*/ 5009861 h 8402012"/>
              <a:gd name="connsiteX1009" fmla="*/ 19507411 w 21052571"/>
              <a:gd name="connsiteY1009" fmla="*/ 5028307 h 8402012"/>
              <a:gd name="connsiteX1010" fmla="*/ 19470519 w 21052571"/>
              <a:gd name="connsiteY1010" fmla="*/ 5009861 h 8402012"/>
              <a:gd name="connsiteX1011" fmla="*/ 756601 w 21052571"/>
              <a:gd name="connsiteY1011" fmla="*/ 5009547 h 8402012"/>
              <a:gd name="connsiteX1012" fmla="*/ 775945 w 21052571"/>
              <a:gd name="connsiteY1012" fmla="*/ 5041786 h 8402012"/>
              <a:gd name="connsiteX1013" fmla="*/ 756601 w 21052571"/>
              <a:gd name="connsiteY1013" fmla="*/ 5009547 h 8402012"/>
              <a:gd name="connsiteX1014" fmla="*/ 20526483 w 21052571"/>
              <a:gd name="connsiteY1014" fmla="*/ 4986166 h 8402012"/>
              <a:gd name="connsiteX1015" fmla="*/ 20508519 w 21052571"/>
              <a:gd name="connsiteY1015" fmla="*/ 5008875 h 8402012"/>
              <a:gd name="connsiteX1016" fmla="*/ 20526483 w 21052571"/>
              <a:gd name="connsiteY1016" fmla="*/ 4986166 h 8402012"/>
              <a:gd name="connsiteX1017" fmla="*/ 10620430 w 21052571"/>
              <a:gd name="connsiteY1017" fmla="*/ 4986166 h 8402012"/>
              <a:gd name="connsiteX1018" fmla="*/ 10602468 w 21052571"/>
              <a:gd name="connsiteY1018" fmla="*/ 5008875 h 8402012"/>
              <a:gd name="connsiteX1019" fmla="*/ 10620430 w 21052571"/>
              <a:gd name="connsiteY1019" fmla="*/ 4986166 h 8402012"/>
              <a:gd name="connsiteX1020" fmla="*/ 18511955 w 21052571"/>
              <a:gd name="connsiteY1020" fmla="*/ 4986163 h 8402012"/>
              <a:gd name="connsiteX1021" fmla="*/ 18491479 w 21052571"/>
              <a:gd name="connsiteY1021" fmla="*/ 5041988 h 8402012"/>
              <a:gd name="connsiteX1022" fmla="*/ 18511955 w 21052571"/>
              <a:gd name="connsiteY1022" fmla="*/ 4986163 h 8402012"/>
              <a:gd name="connsiteX1023" fmla="*/ 10471575 w 21052571"/>
              <a:gd name="connsiteY1023" fmla="*/ 4953900 h 8402012"/>
              <a:gd name="connsiteX1024" fmla="*/ 10511311 w 21052571"/>
              <a:gd name="connsiteY1024" fmla="*/ 4967634 h 8402012"/>
              <a:gd name="connsiteX1025" fmla="*/ 10431839 w 21052571"/>
              <a:gd name="connsiteY1025" fmla="*/ 4954708 h 8402012"/>
              <a:gd name="connsiteX1026" fmla="*/ 10471575 w 21052571"/>
              <a:gd name="connsiteY1026" fmla="*/ 4953900 h 8402012"/>
              <a:gd name="connsiteX1027" fmla="*/ 20071411 w 21052571"/>
              <a:gd name="connsiteY1027" fmla="*/ 4952987 h 8402012"/>
              <a:gd name="connsiteX1028" fmla="*/ 20053507 w 21052571"/>
              <a:gd name="connsiteY1028" fmla="*/ 4985096 h 8402012"/>
              <a:gd name="connsiteX1029" fmla="*/ 20071411 w 21052571"/>
              <a:gd name="connsiteY1029" fmla="*/ 4952987 h 8402012"/>
              <a:gd name="connsiteX1030" fmla="*/ 10507348 w 21052571"/>
              <a:gd name="connsiteY1030" fmla="*/ 4939596 h 8402012"/>
              <a:gd name="connsiteX1031" fmla="*/ 10498199 w 21052571"/>
              <a:gd name="connsiteY1031" fmla="*/ 4951959 h 8402012"/>
              <a:gd name="connsiteX1032" fmla="*/ 10505397 w 21052571"/>
              <a:gd name="connsiteY1032" fmla="*/ 4942232 h 8402012"/>
              <a:gd name="connsiteX1033" fmla="*/ 9030624 w 21052571"/>
              <a:gd name="connsiteY1033" fmla="*/ 4938515 h 8402012"/>
              <a:gd name="connsiteX1034" fmla="*/ 9037359 w 21052571"/>
              <a:gd name="connsiteY1034" fmla="*/ 4951986 h 8402012"/>
              <a:gd name="connsiteX1035" fmla="*/ 9019397 w 21052571"/>
              <a:gd name="connsiteY1035" fmla="*/ 4951986 h 8402012"/>
              <a:gd name="connsiteX1036" fmla="*/ 9030624 w 21052571"/>
              <a:gd name="connsiteY1036" fmla="*/ 4938515 h 8402012"/>
              <a:gd name="connsiteX1037" fmla="*/ 10509716 w 21052571"/>
              <a:gd name="connsiteY1037" fmla="*/ 4936395 h 8402012"/>
              <a:gd name="connsiteX1038" fmla="*/ 10509536 w 21052571"/>
              <a:gd name="connsiteY1038" fmla="*/ 4936639 h 8402012"/>
              <a:gd name="connsiteX1039" fmla="*/ 10507348 w 21052571"/>
              <a:gd name="connsiteY1039" fmla="*/ 4939596 h 8402012"/>
              <a:gd name="connsiteX1040" fmla="*/ 20469607 w 21052571"/>
              <a:gd name="connsiteY1040" fmla="*/ 4919808 h 8402012"/>
              <a:gd name="connsiteX1041" fmla="*/ 20451647 w 21052571"/>
              <a:gd name="connsiteY1041" fmla="*/ 4951914 h 8402012"/>
              <a:gd name="connsiteX1042" fmla="*/ 20469607 w 21052571"/>
              <a:gd name="connsiteY1042" fmla="*/ 4919808 h 8402012"/>
              <a:gd name="connsiteX1043" fmla="*/ 20033551 w 21052571"/>
              <a:gd name="connsiteY1043" fmla="*/ 4919808 h 8402012"/>
              <a:gd name="connsiteX1044" fmla="*/ 20015587 w 21052571"/>
              <a:gd name="connsiteY1044" fmla="*/ 4951914 h 8402012"/>
              <a:gd name="connsiteX1045" fmla="*/ 20033551 w 21052571"/>
              <a:gd name="connsiteY1045" fmla="*/ 4919808 h 8402012"/>
              <a:gd name="connsiteX1046" fmla="*/ 19318851 w 21052571"/>
              <a:gd name="connsiteY1046" fmla="*/ 4919808 h 8402012"/>
              <a:gd name="connsiteX1047" fmla="*/ 19355743 w 21052571"/>
              <a:gd name="connsiteY1047" fmla="*/ 4938254 h 8402012"/>
              <a:gd name="connsiteX1048" fmla="*/ 19318851 w 21052571"/>
              <a:gd name="connsiteY1048" fmla="*/ 4919808 h 8402012"/>
              <a:gd name="connsiteX1049" fmla="*/ 18811699 w 21052571"/>
              <a:gd name="connsiteY1049" fmla="*/ 4919808 h 8402012"/>
              <a:gd name="connsiteX1050" fmla="*/ 18834407 w 21052571"/>
              <a:gd name="connsiteY1050" fmla="*/ 4945916 h 8402012"/>
              <a:gd name="connsiteX1051" fmla="*/ 18811699 w 21052571"/>
              <a:gd name="connsiteY1051" fmla="*/ 4985078 h 8402012"/>
              <a:gd name="connsiteX1052" fmla="*/ 18811699 w 21052571"/>
              <a:gd name="connsiteY1052" fmla="*/ 4919808 h 8402012"/>
              <a:gd name="connsiteX1053" fmla="*/ 10360246 w 21052571"/>
              <a:gd name="connsiteY1053" fmla="*/ 4911208 h 8402012"/>
              <a:gd name="connsiteX1054" fmla="*/ 10369227 w 21052571"/>
              <a:gd name="connsiteY1054" fmla="*/ 4918433 h 8402012"/>
              <a:gd name="connsiteX1055" fmla="*/ 10357252 w 21052571"/>
              <a:gd name="connsiteY1055" fmla="*/ 4937698 h 8402012"/>
              <a:gd name="connsiteX1056" fmla="*/ 10351265 w 21052571"/>
              <a:gd name="connsiteY1056" fmla="*/ 4918433 h 8402012"/>
              <a:gd name="connsiteX1057" fmla="*/ 10360246 w 21052571"/>
              <a:gd name="connsiteY1057" fmla="*/ 4911208 h 8402012"/>
              <a:gd name="connsiteX1058" fmla="*/ 8774828 w 21052571"/>
              <a:gd name="connsiteY1058" fmla="*/ 4907455 h 8402012"/>
              <a:gd name="connsiteX1059" fmla="*/ 8755483 w 21052571"/>
              <a:gd name="connsiteY1059" fmla="*/ 4952590 h 8402012"/>
              <a:gd name="connsiteX1060" fmla="*/ 8794173 w 21052571"/>
              <a:gd name="connsiteY1060" fmla="*/ 4952590 h 8402012"/>
              <a:gd name="connsiteX1061" fmla="*/ 8774828 w 21052571"/>
              <a:gd name="connsiteY1061" fmla="*/ 4907455 h 8402012"/>
              <a:gd name="connsiteX1062" fmla="*/ 10303105 w 21052571"/>
              <a:gd name="connsiteY1062" fmla="*/ 4893974 h 8402012"/>
              <a:gd name="connsiteX1063" fmla="*/ 10318280 w 21052571"/>
              <a:gd name="connsiteY1063" fmla="*/ 4916251 h 8402012"/>
              <a:gd name="connsiteX1064" fmla="*/ 10170446 w 21052571"/>
              <a:gd name="connsiteY1064" fmla="*/ 5011947 h 8402012"/>
              <a:gd name="connsiteX1065" fmla="*/ 9957867 w 21052571"/>
              <a:gd name="connsiteY1065" fmla="*/ 5089363 h 8402012"/>
              <a:gd name="connsiteX1066" fmla="*/ 10015058 w 21052571"/>
              <a:gd name="connsiteY1066" fmla="*/ 5044203 h 8402012"/>
              <a:gd name="connsiteX1067" fmla="*/ 10221163 w 21052571"/>
              <a:gd name="connsiteY1067" fmla="*/ 4942057 h 8402012"/>
              <a:gd name="connsiteX1068" fmla="*/ 10303105 w 21052571"/>
              <a:gd name="connsiteY1068" fmla="*/ 4893974 h 8402012"/>
              <a:gd name="connsiteX1069" fmla="*/ 18749055 w 21052571"/>
              <a:gd name="connsiteY1069" fmla="*/ 4888505 h 8402012"/>
              <a:gd name="connsiteX1070" fmla="*/ 18712163 w 21052571"/>
              <a:gd name="connsiteY1070" fmla="*/ 4921572 h 8402012"/>
              <a:gd name="connsiteX1071" fmla="*/ 18749055 w 21052571"/>
              <a:gd name="connsiteY1071" fmla="*/ 4888505 h 8402012"/>
              <a:gd name="connsiteX1072" fmla="*/ 18673219 w 21052571"/>
              <a:gd name="connsiteY1072" fmla="*/ 4888505 h 8402012"/>
              <a:gd name="connsiteX1073" fmla="*/ 18636327 w 21052571"/>
              <a:gd name="connsiteY1073" fmla="*/ 4921572 h 8402012"/>
              <a:gd name="connsiteX1074" fmla="*/ 18673219 w 21052571"/>
              <a:gd name="connsiteY1074" fmla="*/ 4888505 h 8402012"/>
              <a:gd name="connsiteX1075" fmla="*/ 10319911 w 21052571"/>
              <a:gd name="connsiteY1075" fmla="*/ 4867669 h 8402012"/>
              <a:gd name="connsiteX1076" fmla="*/ 10319911 w 21052571"/>
              <a:gd name="connsiteY1076" fmla="*/ 4904561 h 8402012"/>
              <a:gd name="connsiteX1077" fmla="*/ 10313348 w 21052571"/>
              <a:gd name="connsiteY1077" fmla="*/ 4886115 h 8402012"/>
              <a:gd name="connsiteX1078" fmla="*/ 10319911 w 21052571"/>
              <a:gd name="connsiteY1078" fmla="*/ 4867669 h 8402012"/>
              <a:gd name="connsiteX1079" fmla="*/ 17791655 w 21052571"/>
              <a:gd name="connsiteY1079" fmla="*/ 4858192 h 8402012"/>
              <a:gd name="connsiteX1080" fmla="*/ 17773695 w 21052571"/>
              <a:gd name="connsiteY1080" fmla="*/ 4890301 h 8402012"/>
              <a:gd name="connsiteX1081" fmla="*/ 17791655 w 21052571"/>
              <a:gd name="connsiteY1081" fmla="*/ 4858192 h 8402012"/>
              <a:gd name="connsiteX1082" fmla="*/ 10473929 w 21052571"/>
              <a:gd name="connsiteY1082" fmla="*/ 4849945 h 8402012"/>
              <a:gd name="connsiteX1083" fmla="*/ 10487579 w 21052571"/>
              <a:gd name="connsiteY1083" fmla="*/ 4857623 h 8402012"/>
              <a:gd name="connsiteX1084" fmla="*/ 10460279 w 21052571"/>
              <a:gd name="connsiteY1084" fmla="*/ 4857623 h 8402012"/>
              <a:gd name="connsiteX1085" fmla="*/ 10473929 w 21052571"/>
              <a:gd name="connsiteY1085" fmla="*/ 4849945 h 8402012"/>
              <a:gd name="connsiteX1086" fmla="*/ 10433287 w 21052571"/>
              <a:gd name="connsiteY1086" fmla="*/ 4848262 h 8402012"/>
              <a:gd name="connsiteX1087" fmla="*/ 10468703 w 21052571"/>
              <a:gd name="connsiteY1087" fmla="*/ 4866891 h 8402012"/>
              <a:gd name="connsiteX1088" fmla="*/ 10393921 w 21052571"/>
              <a:gd name="connsiteY1088" fmla="*/ 4918728 h 8402012"/>
              <a:gd name="connsiteX1089" fmla="*/ 10393921 w 21052571"/>
              <a:gd name="connsiteY1089" fmla="*/ 4853932 h 8402012"/>
              <a:gd name="connsiteX1090" fmla="*/ 10433287 w 21052571"/>
              <a:gd name="connsiteY1090" fmla="*/ 4848262 h 8402012"/>
              <a:gd name="connsiteX1091" fmla="*/ 18692207 w 21052571"/>
              <a:gd name="connsiteY1091" fmla="*/ 4825013 h 8402012"/>
              <a:gd name="connsiteX1092" fmla="*/ 18674243 w 21052571"/>
              <a:gd name="connsiteY1092" fmla="*/ 4857119 h 8402012"/>
              <a:gd name="connsiteX1093" fmla="*/ 18692207 w 21052571"/>
              <a:gd name="connsiteY1093" fmla="*/ 4825013 h 8402012"/>
              <a:gd name="connsiteX1094" fmla="*/ 17034299 w 21052571"/>
              <a:gd name="connsiteY1094" fmla="*/ 4825013 h 8402012"/>
              <a:gd name="connsiteX1095" fmla="*/ 17113767 w 21052571"/>
              <a:gd name="connsiteY1095" fmla="*/ 4825013 h 8402012"/>
              <a:gd name="connsiteX1096" fmla="*/ 17093899 w 21052571"/>
              <a:gd name="connsiteY1096" fmla="*/ 4890283 h 8402012"/>
              <a:gd name="connsiteX1097" fmla="*/ 17034299 w 21052571"/>
              <a:gd name="connsiteY1097" fmla="*/ 4825013 h 8402012"/>
              <a:gd name="connsiteX1098" fmla="*/ 18128179 w 21052571"/>
              <a:gd name="connsiteY1098" fmla="*/ 4801314 h 8402012"/>
              <a:gd name="connsiteX1099" fmla="*/ 18110215 w 21052571"/>
              <a:gd name="connsiteY1099" fmla="*/ 4824026 h 8402012"/>
              <a:gd name="connsiteX1100" fmla="*/ 18128179 w 21052571"/>
              <a:gd name="connsiteY1100" fmla="*/ 4801314 h 8402012"/>
              <a:gd name="connsiteX1101" fmla="*/ 10792058 w 21052571"/>
              <a:gd name="connsiteY1101" fmla="*/ 4801314 h 8402012"/>
              <a:gd name="connsiteX1102" fmla="*/ 10847883 w 21052571"/>
              <a:gd name="connsiteY1102" fmla="*/ 4813728 h 8402012"/>
              <a:gd name="connsiteX1103" fmla="*/ 10792058 w 21052571"/>
              <a:gd name="connsiteY1103" fmla="*/ 4801314 h 8402012"/>
              <a:gd name="connsiteX1104" fmla="*/ 16981131 w 21052571"/>
              <a:gd name="connsiteY1104" fmla="*/ 4798154 h 8402012"/>
              <a:gd name="connsiteX1105" fmla="*/ 16944239 w 21052571"/>
              <a:gd name="connsiteY1105" fmla="*/ 4822378 h 8402012"/>
              <a:gd name="connsiteX1106" fmla="*/ 16981131 w 21052571"/>
              <a:gd name="connsiteY1106" fmla="*/ 4798154 h 8402012"/>
              <a:gd name="connsiteX1107" fmla="*/ 10836717 w 21052571"/>
              <a:gd name="connsiteY1107" fmla="*/ 4794560 h 8402012"/>
              <a:gd name="connsiteX1108" fmla="*/ 10836256 w 21052571"/>
              <a:gd name="connsiteY1108" fmla="*/ 4795871 h 8402012"/>
              <a:gd name="connsiteX1109" fmla="*/ 10834717 w 21052571"/>
              <a:gd name="connsiteY1109" fmla="*/ 4800247 h 8402012"/>
              <a:gd name="connsiteX1110" fmla="*/ 10839455 w 21052571"/>
              <a:gd name="connsiteY1110" fmla="*/ 4786775 h 8402012"/>
              <a:gd name="connsiteX1111" fmla="*/ 10839453 w 21052571"/>
              <a:gd name="connsiteY1111" fmla="*/ 4786781 h 8402012"/>
              <a:gd name="connsiteX1112" fmla="*/ 10836717 w 21052571"/>
              <a:gd name="connsiteY1112" fmla="*/ 4794560 h 8402012"/>
              <a:gd name="connsiteX1113" fmla="*/ 10841932 w 21052571"/>
              <a:gd name="connsiteY1113" fmla="*/ 4779733 h 8402012"/>
              <a:gd name="connsiteX1114" fmla="*/ 10839874 w 21052571"/>
              <a:gd name="connsiteY1114" fmla="*/ 4785584 h 8402012"/>
              <a:gd name="connsiteX1115" fmla="*/ 10839455 w 21052571"/>
              <a:gd name="connsiteY1115" fmla="*/ 4786775 h 8402012"/>
              <a:gd name="connsiteX1116" fmla="*/ 18546271 w 21052571"/>
              <a:gd name="connsiteY1116" fmla="*/ 4779392 h 8402012"/>
              <a:gd name="connsiteX1117" fmla="*/ 18635255 w 21052571"/>
              <a:gd name="connsiteY1117" fmla="*/ 4810892 h 8402012"/>
              <a:gd name="connsiteX1118" fmla="*/ 18584867 w 21052571"/>
              <a:gd name="connsiteY1118" fmla="*/ 4823927 h 8402012"/>
              <a:gd name="connsiteX1119" fmla="*/ 18546271 w 21052571"/>
              <a:gd name="connsiteY1119" fmla="*/ 4779392 h 8402012"/>
              <a:gd name="connsiteX1120" fmla="*/ 10842295 w 21052571"/>
              <a:gd name="connsiteY1120" fmla="*/ 4778701 h 8402012"/>
              <a:gd name="connsiteX1121" fmla="*/ 10842177 w 21052571"/>
              <a:gd name="connsiteY1121" fmla="*/ 4779038 h 8402012"/>
              <a:gd name="connsiteX1122" fmla="*/ 10841932 w 21052571"/>
              <a:gd name="connsiteY1122" fmla="*/ 4779733 h 8402012"/>
              <a:gd name="connsiteX1123" fmla="*/ 10137816 w 21052571"/>
              <a:gd name="connsiteY1123" fmla="*/ 4777406 h 8402012"/>
              <a:gd name="connsiteX1124" fmla="*/ 10151170 w 21052571"/>
              <a:gd name="connsiteY1124" fmla="*/ 4779645 h 8402012"/>
              <a:gd name="connsiteX1125" fmla="*/ 10126575 w 21052571"/>
              <a:gd name="connsiteY1125" fmla="*/ 4819143 h 8402012"/>
              <a:gd name="connsiteX1126" fmla="*/ 10137816 w 21052571"/>
              <a:gd name="connsiteY1126" fmla="*/ 4777406 h 8402012"/>
              <a:gd name="connsiteX1127" fmla="*/ 9125313 w 21052571"/>
              <a:gd name="connsiteY1127" fmla="*/ 4777143 h 8402012"/>
              <a:gd name="connsiteX1128" fmla="*/ 9136800 w 21052571"/>
              <a:gd name="connsiteY1128" fmla="*/ 4779702 h 8402012"/>
              <a:gd name="connsiteX1129" fmla="*/ 9123672 w 21052571"/>
              <a:gd name="connsiteY1129" fmla="*/ 4800177 h 8402012"/>
              <a:gd name="connsiteX1130" fmla="*/ 9125313 w 21052571"/>
              <a:gd name="connsiteY1130" fmla="*/ 4777143 h 8402012"/>
              <a:gd name="connsiteX1131" fmla="*/ 10876858 w 21052571"/>
              <a:gd name="connsiteY1131" fmla="*/ 4773666 h 8402012"/>
              <a:gd name="connsiteX1132" fmla="*/ 10904780 w 21052571"/>
              <a:gd name="connsiteY1132" fmla="*/ 4780775 h 8402012"/>
              <a:gd name="connsiteX1133" fmla="*/ 10848936 w 21052571"/>
              <a:gd name="connsiteY1133" fmla="*/ 4780775 h 8402012"/>
              <a:gd name="connsiteX1134" fmla="*/ 10876858 w 21052571"/>
              <a:gd name="connsiteY1134" fmla="*/ 4773666 h 8402012"/>
              <a:gd name="connsiteX1135" fmla="*/ 10603896 w 21052571"/>
              <a:gd name="connsiteY1135" fmla="*/ 4772874 h 8402012"/>
              <a:gd name="connsiteX1136" fmla="*/ 10623303 w 21052571"/>
              <a:gd name="connsiteY1136" fmla="*/ 4823262 h 8402012"/>
              <a:gd name="connsiteX1137" fmla="*/ 10566161 w 21052571"/>
              <a:gd name="connsiteY1137" fmla="*/ 4823262 h 8402012"/>
              <a:gd name="connsiteX1138" fmla="*/ 10629772 w 21052571"/>
              <a:gd name="connsiteY1138" fmla="*/ 4861857 h 8402012"/>
              <a:gd name="connsiteX1139" fmla="*/ 10687992 w 21052571"/>
              <a:gd name="connsiteY1139" fmla="*/ 4855425 h 8402012"/>
              <a:gd name="connsiteX1140" fmla="*/ 10681523 w 21052571"/>
              <a:gd name="connsiteY1140" fmla="*/ 4894020 h 8402012"/>
              <a:gd name="connsiteX1141" fmla="*/ 10528426 w 21052571"/>
              <a:gd name="connsiteY1141" fmla="*/ 4945480 h 8402012"/>
              <a:gd name="connsiteX1142" fmla="*/ 10540285 w 21052571"/>
              <a:gd name="connsiteY1142" fmla="*/ 4881155 h 8402012"/>
              <a:gd name="connsiteX1143" fmla="*/ 10483144 w 21052571"/>
              <a:gd name="connsiteY1143" fmla="*/ 4816830 h 8402012"/>
              <a:gd name="connsiteX1144" fmla="*/ 10553223 w 21052571"/>
              <a:gd name="connsiteY1144" fmla="*/ 4785739 h 8402012"/>
              <a:gd name="connsiteX1145" fmla="*/ 10603896 w 21052571"/>
              <a:gd name="connsiteY1145" fmla="*/ 4772874 h 8402012"/>
              <a:gd name="connsiteX1146" fmla="*/ 18469435 w 21052571"/>
              <a:gd name="connsiteY1146" fmla="*/ 4768136 h 8402012"/>
              <a:gd name="connsiteX1147" fmla="*/ 18451475 w 21052571"/>
              <a:gd name="connsiteY1147" fmla="*/ 4800242 h 8402012"/>
              <a:gd name="connsiteX1148" fmla="*/ 18469435 w 21052571"/>
              <a:gd name="connsiteY1148" fmla="*/ 4768136 h 8402012"/>
              <a:gd name="connsiteX1149" fmla="*/ 18052243 w 21052571"/>
              <a:gd name="connsiteY1149" fmla="*/ 4768136 h 8402012"/>
              <a:gd name="connsiteX1150" fmla="*/ 18039119 w 21052571"/>
              <a:gd name="connsiteY1150" fmla="*/ 4800242 h 8402012"/>
              <a:gd name="connsiteX1151" fmla="*/ 18052243 w 21052571"/>
              <a:gd name="connsiteY1151" fmla="*/ 4768136 h 8402012"/>
              <a:gd name="connsiteX1152" fmla="*/ 17791655 w 21052571"/>
              <a:gd name="connsiteY1152" fmla="*/ 4768136 h 8402012"/>
              <a:gd name="connsiteX1153" fmla="*/ 17773695 w 21052571"/>
              <a:gd name="connsiteY1153" fmla="*/ 4800242 h 8402012"/>
              <a:gd name="connsiteX1154" fmla="*/ 17791655 w 21052571"/>
              <a:gd name="connsiteY1154" fmla="*/ 4768136 h 8402012"/>
              <a:gd name="connsiteX1155" fmla="*/ 10635650 w 21052571"/>
              <a:gd name="connsiteY1155" fmla="*/ 4768136 h 8402012"/>
              <a:gd name="connsiteX1156" fmla="*/ 10672542 w 21052571"/>
              <a:gd name="connsiteY1156" fmla="*/ 4768136 h 8402012"/>
              <a:gd name="connsiteX1157" fmla="*/ 10672542 w 21052571"/>
              <a:gd name="connsiteY1157" fmla="*/ 4800242 h 8402012"/>
              <a:gd name="connsiteX1158" fmla="*/ 10635650 w 21052571"/>
              <a:gd name="connsiteY1158" fmla="*/ 4800242 h 8402012"/>
              <a:gd name="connsiteX1159" fmla="*/ 10635650 w 21052571"/>
              <a:gd name="connsiteY1159" fmla="*/ 4768136 h 8402012"/>
              <a:gd name="connsiteX1160" fmla="*/ 10949944 w 21052571"/>
              <a:gd name="connsiteY1160" fmla="*/ 4767878 h 8402012"/>
              <a:gd name="connsiteX1161" fmla="*/ 10975884 w 21052571"/>
              <a:gd name="connsiteY1161" fmla="*/ 4795547 h 8402012"/>
              <a:gd name="connsiteX1162" fmla="*/ 10938992 w 21052571"/>
              <a:gd name="connsiteY1162" fmla="*/ 4777101 h 8402012"/>
              <a:gd name="connsiteX1163" fmla="*/ 10949944 w 21052571"/>
              <a:gd name="connsiteY1163" fmla="*/ 4767878 h 8402012"/>
              <a:gd name="connsiteX1164" fmla="*/ 10185638 w 21052571"/>
              <a:gd name="connsiteY1164" fmla="*/ 4763302 h 8402012"/>
              <a:gd name="connsiteX1165" fmla="*/ 10193801 w 21052571"/>
              <a:gd name="connsiteY1165" fmla="*/ 4767567 h 8402012"/>
              <a:gd name="connsiteX1166" fmla="*/ 10188534 w 21052571"/>
              <a:gd name="connsiteY1166" fmla="*/ 4781217 h 8402012"/>
              <a:gd name="connsiteX1167" fmla="*/ 10182214 w 21052571"/>
              <a:gd name="connsiteY1167" fmla="*/ 4774392 h 8402012"/>
              <a:gd name="connsiteX1168" fmla="*/ 10185638 w 21052571"/>
              <a:gd name="connsiteY1168" fmla="*/ 4763302 h 8402012"/>
              <a:gd name="connsiteX1169" fmla="*/ 10895156 w 21052571"/>
              <a:gd name="connsiteY1169" fmla="*/ 4759796 h 8402012"/>
              <a:gd name="connsiteX1170" fmla="*/ 10894121 w 21052571"/>
              <a:gd name="connsiteY1170" fmla="*/ 4761922 h 8402012"/>
              <a:gd name="connsiteX1171" fmla="*/ 10891595 w 21052571"/>
              <a:gd name="connsiteY1171" fmla="*/ 4767110 h 8402012"/>
              <a:gd name="connsiteX1172" fmla="*/ 10899173 w 21052571"/>
              <a:gd name="connsiteY1172" fmla="*/ 4751546 h 8402012"/>
              <a:gd name="connsiteX1173" fmla="*/ 10898331 w 21052571"/>
              <a:gd name="connsiteY1173" fmla="*/ 4753276 h 8402012"/>
              <a:gd name="connsiteX1174" fmla="*/ 10895156 w 21052571"/>
              <a:gd name="connsiteY1174" fmla="*/ 4759796 h 8402012"/>
              <a:gd name="connsiteX1175" fmla="*/ 16830587 w 21052571"/>
              <a:gd name="connsiteY1175" fmla="*/ 4734957 h 8402012"/>
              <a:gd name="connsiteX1176" fmla="*/ 16824071 w 21052571"/>
              <a:gd name="connsiteY1176" fmla="*/ 4798153 h 8402012"/>
              <a:gd name="connsiteX1177" fmla="*/ 16753468 w 21052571"/>
              <a:gd name="connsiteY1177" fmla="*/ 4798153 h 8402012"/>
              <a:gd name="connsiteX1178" fmla="*/ 16740434 w 21052571"/>
              <a:gd name="connsiteY1178" fmla="*/ 4760236 h 8402012"/>
              <a:gd name="connsiteX1179" fmla="*/ 16830587 w 21052571"/>
              <a:gd name="connsiteY1179" fmla="*/ 4734957 h 8402012"/>
              <a:gd name="connsiteX1180" fmla="*/ 10772103 w 21052571"/>
              <a:gd name="connsiteY1180" fmla="*/ 4734957 h 8402012"/>
              <a:gd name="connsiteX1181" fmla="*/ 10754141 w 21052571"/>
              <a:gd name="connsiteY1181" fmla="*/ 4767066 h 8402012"/>
              <a:gd name="connsiteX1182" fmla="*/ 10772103 w 21052571"/>
              <a:gd name="connsiteY1182" fmla="*/ 4734957 h 8402012"/>
              <a:gd name="connsiteX1183" fmla="*/ 17720955 w 21052571"/>
              <a:gd name="connsiteY1183" fmla="*/ 4731916 h 8402012"/>
              <a:gd name="connsiteX1184" fmla="*/ 17753671 w 21052571"/>
              <a:gd name="connsiteY1184" fmla="*/ 4735100 h 8402012"/>
              <a:gd name="connsiteX1185" fmla="*/ 17702599 w 21052571"/>
              <a:gd name="connsiteY1185" fmla="*/ 4766934 h 8402012"/>
              <a:gd name="connsiteX1186" fmla="*/ 17720955 w 21052571"/>
              <a:gd name="connsiteY1186" fmla="*/ 4731916 h 8402012"/>
              <a:gd name="connsiteX1187" fmla="*/ 10073497 w 21052571"/>
              <a:gd name="connsiteY1187" fmla="*/ 4706519 h 8402012"/>
              <a:gd name="connsiteX1188" fmla="*/ 10113178 w 21052571"/>
              <a:gd name="connsiteY1188" fmla="*/ 4706519 h 8402012"/>
              <a:gd name="connsiteX1189" fmla="*/ 10113178 w 21052571"/>
              <a:gd name="connsiteY1189" fmla="*/ 4751409 h 8402012"/>
              <a:gd name="connsiteX1190" fmla="*/ 10066883 w 21052571"/>
              <a:gd name="connsiteY1190" fmla="*/ 4814467 h 8402012"/>
              <a:gd name="connsiteX1191" fmla="*/ 10073497 w 21052571"/>
              <a:gd name="connsiteY1191" fmla="*/ 4706519 h 8402012"/>
              <a:gd name="connsiteX1192" fmla="*/ 11170162 w 21052571"/>
              <a:gd name="connsiteY1192" fmla="*/ 4687559 h 8402012"/>
              <a:gd name="connsiteX1193" fmla="*/ 11014830 w 21052571"/>
              <a:gd name="connsiteY1193" fmla="*/ 4767031 h 8402012"/>
              <a:gd name="connsiteX1194" fmla="*/ 11170162 w 21052571"/>
              <a:gd name="connsiteY1194" fmla="*/ 4687559 h 8402012"/>
              <a:gd name="connsiteX1195" fmla="*/ 18254091 w 21052571"/>
              <a:gd name="connsiteY1195" fmla="*/ 4678082 h 8402012"/>
              <a:gd name="connsiteX1196" fmla="*/ 18279775 w 21052571"/>
              <a:gd name="connsiteY1196" fmla="*/ 4710191 h 8402012"/>
              <a:gd name="connsiteX1197" fmla="*/ 18247671 w 21052571"/>
              <a:gd name="connsiteY1197" fmla="*/ 4690926 h 8402012"/>
              <a:gd name="connsiteX1198" fmla="*/ 18254091 w 21052571"/>
              <a:gd name="connsiteY1198" fmla="*/ 4678082 h 8402012"/>
              <a:gd name="connsiteX1199" fmla="*/ 15943158 w 21052571"/>
              <a:gd name="connsiteY1199" fmla="*/ 4678082 h 8402012"/>
              <a:gd name="connsiteX1200" fmla="*/ 15925194 w 21052571"/>
              <a:gd name="connsiteY1200" fmla="*/ 4710191 h 8402012"/>
              <a:gd name="connsiteX1201" fmla="*/ 15943158 w 21052571"/>
              <a:gd name="connsiteY1201" fmla="*/ 4678082 h 8402012"/>
              <a:gd name="connsiteX1202" fmla="*/ 9137891 w 21052571"/>
              <a:gd name="connsiteY1202" fmla="*/ 4678082 h 8402012"/>
              <a:gd name="connsiteX1203" fmla="*/ 9155853 w 21052571"/>
              <a:gd name="connsiteY1203" fmla="*/ 4710191 h 8402012"/>
              <a:gd name="connsiteX1204" fmla="*/ 9137891 w 21052571"/>
              <a:gd name="connsiteY1204" fmla="*/ 4678082 h 8402012"/>
              <a:gd name="connsiteX1205" fmla="*/ 10144541 w 21052571"/>
              <a:gd name="connsiteY1205" fmla="*/ 4678079 h 8402012"/>
              <a:gd name="connsiteX1206" fmla="*/ 10151105 w 21052571"/>
              <a:gd name="connsiteY1206" fmla="*/ 4691207 h 8402012"/>
              <a:gd name="connsiteX1207" fmla="*/ 10144541 w 21052571"/>
              <a:gd name="connsiteY1207" fmla="*/ 4678079 h 8402012"/>
              <a:gd name="connsiteX1208" fmla="*/ 18415403 w 21052571"/>
              <a:gd name="connsiteY1208" fmla="*/ 4675440 h 8402012"/>
              <a:gd name="connsiteX1209" fmla="*/ 18450423 w 21052571"/>
              <a:gd name="connsiteY1209" fmla="*/ 4678703 h 8402012"/>
              <a:gd name="connsiteX1210" fmla="*/ 18394599 w 21052571"/>
              <a:gd name="connsiteY1210" fmla="*/ 4711338 h 8402012"/>
              <a:gd name="connsiteX1211" fmla="*/ 18415403 w 21052571"/>
              <a:gd name="connsiteY1211" fmla="*/ 4675440 h 8402012"/>
              <a:gd name="connsiteX1212" fmla="*/ 17583079 w 21052571"/>
              <a:gd name="connsiteY1212" fmla="*/ 4675216 h 8402012"/>
              <a:gd name="connsiteX1213" fmla="*/ 17546187 w 21052571"/>
              <a:gd name="connsiteY1213" fmla="*/ 4708283 h 8402012"/>
              <a:gd name="connsiteX1214" fmla="*/ 17583079 w 21052571"/>
              <a:gd name="connsiteY1214" fmla="*/ 4675216 h 8402012"/>
              <a:gd name="connsiteX1215" fmla="*/ 10144937 w 21052571"/>
              <a:gd name="connsiteY1215" fmla="*/ 4662858 h 8402012"/>
              <a:gd name="connsiteX1216" fmla="*/ 10142715 w 21052571"/>
              <a:gd name="connsiteY1216" fmla="*/ 4672307 h 8402012"/>
              <a:gd name="connsiteX1217" fmla="*/ 10144561 w 21052571"/>
              <a:gd name="connsiteY1217" fmla="*/ 4664454 h 8402012"/>
              <a:gd name="connsiteX1218" fmla="*/ 11203470 w 21052571"/>
              <a:gd name="connsiteY1218" fmla="*/ 4659122 h 8402012"/>
              <a:gd name="connsiteX1219" fmla="*/ 11222271 w 21052571"/>
              <a:gd name="connsiteY1219" fmla="*/ 4678275 h 8402012"/>
              <a:gd name="connsiteX1220" fmla="*/ 11190198 w 21052571"/>
              <a:gd name="connsiteY1220" fmla="*/ 4710197 h 8402012"/>
              <a:gd name="connsiteX1221" fmla="*/ 11203470 w 21052571"/>
              <a:gd name="connsiteY1221" fmla="*/ 4659122 h 8402012"/>
              <a:gd name="connsiteX1222" fmla="*/ 10152195 w 21052571"/>
              <a:gd name="connsiteY1222" fmla="*/ 4659122 h 8402012"/>
              <a:gd name="connsiteX1223" fmla="*/ 10208020 w 21052571"/>
              <a:gd name="connsiteY1223" fmla="*/ 4659122 h 8402012"/>
              <a:gd name="connsiteX1224" fmla="*/ 10152195 w 21052571"/>
              <a:gd name="connsiteY1224" fmla="*/ 4659122 h 8402012"/>
              <a:gd name="connsiteX1225" fmla="*/ 10146747 w 21052571"/>
              <a:gd name="connsiteY1225" fmla="*/ 4655152 h 8402012"/>
              <a:gd name="connsiteX1226" fmla="*/ 10146484 w 21052571"/>
              <a:gd name="connsiteY1226" fmla="*/ 4656274 h 8402012"/>
              <a:gd name="connsiteX1227" fmla="*/ 10144937 w 21052571"/>
              <a:gd name="connsiteY1227" fmla="*/ 4662858 h 8402012"/>
              <a:gd name="connsiteX1228" fmla="*/ 10148253 w 21052571"/>
              <a:gd name="connsiteY1228" fmla="*/ 4648748 h 8402012"/>
              <a:gd name="connsiteX1229" fmla="*/ 10146747 w 21052571"/>
              <a:gd name="connsiteY1229" fmla="*/ 4655152 h 8402012"/>
              <a:gd name="connsiteX1230" fmla="*/ 10147637 w 21052571"/>
              <a:gd name="connsiteY1230" fmla="*/ 4651366 h 8402012"/>
              <a:gd name="connsiteX1231" fmla="*/ 10148253 w 21052571"/>
              <a:gd name="connsiteY1231" fmla="*/ 4648748 h 8402012"/>
              <a:gd name="connsiteX1232" fmla="*/ 11273693 w 21052571"/>
              <a:gd name="connsiteY1232" fmla="*/ 4647442 h 8402012"/>
              <a:gd name="connsiteX1233" fmla="*/ 11276244 w 21052571"/>
              <a:gd name="connsiteY1233" fmla="*/ 4651947 h 8402012"/>
              <a:gd name="connsiteX1234" fmla="*/ 11276013 w 21052571"/>
              <a:gd name="connsiteY1234" fmla="*/ 4649220 h 8402012"/>
              <a:gd name="connsiteX1235" fmla="*/ 18209751 w 21052571"/>
              <a:gd name="connsiteY1235" fmla="*/ 4644903 h 8402012"/>
              <a:gd name="connsiteX1236" fmla="*/ 18246615 w 21052571"/>
              <a:gd name="connsiteY1236" fmla="*/ 4657201 h 8402012"/>
              <a:gd name="connsiteX1237" fmla="*/ 18209751 w 21052571"/>
              <a:gd name="connsiteY1237" fmla="*/ 4644903 h 8402012"/>
              <a:gd name="connsiteX1238" fmla="*/ 17488315 w 21052571"/>
              <a:gd name="connsiteY1238" fmla="*/ 4644903 h 8402012"/>
              <a:gd name="connsiteX1239" fmla="*/ 17470351 w 21052571"/>
              <a:gd name="connsiteY1239" fmla="*/ 4677009 h 8402012"/>
              <a:gd name="connsiteX1240" fmla="*/ 17488315 w 21052571"/>
              <a:gd name="connsiteY1240" fmla="*/ 4644903 h 8402012"/>
              <a:gd name="connsiteX1241" fmla="*/ 9178628 w 21052571"/>
              <a:gd name="connsiteY1241" fmla="*/ 4644903 h 8402012"/>
              <a:gd name="connsiteX1242" fmla="*/ 9203223 w 21052571"/>
              <a:gd name="connsiteY1242" fmla="*/ 4677538 h 8402012"/>
              <a:gd name="connsiteX1243" fmla="*/ 9166331 w 21052571"/>
              <a:gd name="connsiteY1243" fmla="*/ 4710173 h 8402012"/>
              <a:gd name="connsiteX1244" fmla="*/ 9178628 w 21052571"/>
              <a:gd name="connsiteY1244" fmla="*/ 4644903 h 8402012"/>
              <a:gd name="connsiteX1245" fmla="*/ 8530865 w 21052571"/>
              <a:gd name="connsiteY1245" fmla="*/ 4644165 h 8402012"/>
              <a:gd name="connsiteX1246" fmla="*/ 8543762 w 21052571"/>
              <a:gd name="connsiteY1246" fmla="*/ 4676405 h 8402012"/>
              <a:gd name="connsiteX1247" fmla="*/ 8530865 w 21052571"/>
              <a:gd name="connsiteY1247" fmla="*/ 4644165 h 8402012"/>
              <a:gd name="connsiteX1248" fmla="*/ 10433502 w 21052571"/>
              <a:gd name="connsiteY1248" fmla="*/ 4642838 h 8402012"/>
              <a:gd name="connsiteX1249" fmla="*/ 10472107 w 21052571"/>
              <a:gd name="connsiteY1249" fmla="*/ 4674957 h 8402012"/>
              <a:gd name="connsiteX1250" fmla="*/ 10433502 w 21052571"/>
              <a:gd name="connsiteY1250" fmla="*/ 4642838 h 8402012"/>
              <a:gd name="connsiteX1251" fmla="*/ 10395969 w 21052571"/>
              <a:gd name="connsiteY1251" fmla="*/ 4642838 h 8402012"/>
              <a:gd name="connsiteX1252" fmla="*/ 10414199 w 21052571"/>
              <a:gd name="connsiteY1252" fmla="*/ 4674957 h 8402012"/>
              <a:gd name="connsiteX1253" fmla="*/ 10395969 w 21052571"/>
              <a:gd name="connsiteY1253" fmla="*/ 4642838 h 8402012"/>
              <a:gd name="connsiteX1254" fmla="*/ 18906391 w 21052571"/>
              <a:gd name="connsiteY1254" fmla="*/ 4640853 h 8402012"/>
              <a:gd name="connsiteX1255" fmla="*/ 18990799 w 21052571"/>
              <a:gd name="connsiteY1255" fmla="*/ 4696762 h 8402012"/>
              <a:gd name="connsiteX1256" fmla="*/ 19189799 w 21052571"/>
              <a:gd name="connsiteY1256" fmla="*/ 4823944 h 8402012"/>
              <a:gd name="connsiteX1257" fmla="*/ 18887531 w 21052571"/>
              <a:gd name="connsiteY1257" fmla="*/ 4658287 h 8402012"/>
              <a:gd name="connsiteX1258" fmla="*/ 18906391 w 21052571"/>
              <a:gd name="connsiteY1258" fmla="*/ 4640853 h 8402012"/>
              <a:gd name="connsiteX1259" fmla="*/ 17702599 w 21052571"/>
              <a:gd name="connsiteY1259" fmla="*/ 4625946 h 8402012"/>
              <a:gd name="connsiteX1260" fmla="*/ 17868579 w 21052571"/>
              <a:gd name="connsiteY1260" fmla="*/ 4645427 h 8402012"/>
              <a:gd name="connsiteX1261" fmla="*/ 17990655 w 21052571"/>
              <a:gd name="connsiteY1261" fmla="*/ 4736340 h 8402012"/>
              <a:gd name="connsiteX1262" fmla="*/ 17702599 w 21052571"/>
              <a:gd name="connsiteY1262" fmla="*/ 4625946 h 8402012"/>
              <a:gd name="connsiteX1263" fmla="*/ 11276761 w 21052571"/>
              <a:gd name="connsiteY1263" fmla="*/ 4625943 h 8402012"/>
              <a:gd name="connsiteX1264" fmla="*/ 11283497 w 21052571"/>
              <a:gd name="connsiteY1264" fmla="*/ 4641996 h 8402012"/>
              <a:gd name="connsiteX1265" fmla="*/ 11278012 w 21052571"/>
              <a:gd name="connsiteY1265" fmla="*/ 4655068 h 8402012"/>
              <a:gd name="connsiteX1266" fmla="*/ 11279185 w 21052571"/>
              <a:gd name="connsiteY1266" fmla="*/ 4657139 h 8402012"/>
              <a:gd name="connsiteX1267" fmla="*/ 11247076 w 21052571"/>
              <a:gd name="connsiteY1267" fmla="*/ 4676980 h 8402012"/>
              <a:gd name="connsiteX1268" fmla="*/ 11260722 w 21052571"/>
              <a:gd name="connsiteY1268" fmla="*/ 4642259 h 8402012"/>
              <a:gd name="connsiteX1269" fmla="*/ 11271310 w 21052571"/>
              <a:gd name="connsiteY1269" fmla="*/ 4643482 h 8402012"/>
              <a:gd name="connsiteX1270" fmla="*/ 9296740 w 21052571"/>
              <a:gd name="connsiteY1270" fmla="*/ 4618208 h 8402012"/>
              <a:gd name="connsiteX1271" fmla="*/ 9360790 w 21052571"/>
              <a:gd name="connsiteY1271" fmla="*/ 4639049 h 8402012"/>
              <a:gd name="connsiteX1272" fmla="*/ 9468608 w 21052571"/>
              <a:gd name="connsiteY1272" fmla="*/ 4645462 h 8402012"/>
              <a:gd name="connsiteX1273" fmla="*/ 9264714 w 21052571"/>
              <a:gd name="connsiteY1273" fmla="*/ 4767300 h 8402012"/>
              <a:gd name="connsiteX1274" fmla="*/ 9258309 w 21052571"/>
              <a:gd name="connsiteY1274" fmla="*/ 4823944 h 8402012"/>
              <a:gd name="connsiteX1275" fmla="*/ 9258309 w 21052571"/>
              <a:gd name="connsiteY1275" fmla="*/ 4709587 h 8402012"/>
              <a:gd name="connsiteX1276" fmla="*/ 9303145 w 21052571"/>
              <a:gd name="connsiteY1276" fmla="*/ 4735237 h 8402012"/>
              <a:gd name="connsiteX1277" fmla="*/ 9303145 w 21052571"/>
              <a:gd name="connsiteY1277" fmla="*/ 4658287 h 8402012"/>
              <a:gd name="connsiteX1278" fmla="*/ 9277524 w 21052571"/>
              <a:gd name="connsiteY1278" fmla="*/ 4671112 h 8402012"/>
              <a:gd name="connsiteX1279" fmla="*/ 9232689 w 21052571"/>
              <a:gd name="connsiteY1279" fmla="*/ 4645462 h 8402012"/>
              <a:gd name="connsiteX1280" fmla="*/ 9296740 w 21052571"/>
              <a:gd name="connsiteY1280" fmla="*/ 4618208 h 8402012"/>
              <a:gd name="connsiteX1281" fmla="*/ 17431379 w 21052571"/>
              <a:gd name="connsiteY1281" fmla="*/ 4613600 h 8402012"/>
              <a:gd name="connsiteX1282" fmla="*/ 17394519 w 21052571"/>
              <a:gd name="connsiteY1282" fmla="*/ 4646667 h 8402012"/>
              <a:gd name="connsiteX1283" fmla="*/ 17431379 w 21052571"/>
              <a:gd name="connsiteY1283" fmla="*/ 4613600 h 8402012"/>
              <a:gd name="connsiteX1284" fmla="*/ 11298217 w 21052571"/>
              <a:gd name="connsiteY1284" fmla="*/ 4611724 h 8402012"/>
              <a:gd name="connsiteX1285" fmla="*/ 11280255 w 21052571"/>
              <a:gd name="connsiteY1285" fmla="*/ 4624568 h 8402012"/>
              <a:gd name="connsiteX1286" fmla="*/ 11298217 w 21052571"/>
              <a:gd name="connsiteY1286" fmla="*/ 4611724 h 8402012"/>
              <a:gd name="connsiteX1287" fmla="*/ 8777674 w 21052571"/>
              <a:gd name="connsiteY1287" fmla="*/ 4578549 h 8402012"/>
              <a:gd name="connsiteX1288" fmla="*/ 8814566 w 21052571"/>
              <a:gd name="connsiteY1288" fmla="*/ 4592091 h 8402012"/>
              <a:gd name="connsiteX1289" fmla="*/ 8777674 w 21052571"/>
              <a:gd name="connsiteY1289" fmla="*/ 4578549 h 8402012"/>
              <a:gd name="connsiteX1290" fmla="*/ 17673163 w 21052571"/>
              <a:gd name="connsiteY1290" fmla="*/ 4578546 h 8402012"/>
              <a:gd name="connsiteX1291" fmla="*/ 17655199 w 21052571"/>
              <a:gd name="connsiteY1291" fmla="*/ 4610616 h 8402012"/>
              <a:gd name="connsiteX1292" fmla="*/ 17673163 w 21052571"/>
              <a:gd name="connsiteY1292" fmla="*/ 4578546 h 8402012"/>
              <a:gd name="connsiteX1293" fmla="*/ 8738767 w 21052571"/>
              <a:gd name="connsiteY1293" fmla="*/ 4578546 h 8402012"/>
              <a:gd name="connsiteX1294" fmla="*/ 8733706 w 21052571"/>
              <a:gd name="connsiteY1294" fmla="*/ 4608269 h 8402012"/>
              <a:gd name="connsiteX1295" fmla="*/ 8728037 w 21052571"/>
              <a:gd name="connsiteY1295" fmla="*/ 4642987 h 8402012"/>
              <a:gd name="connsiteX1296" fmla="*/ 8729183 w 21052571"/>
              <a:gd name="connsiteY1296" fmla="*/ 4644335 h 8402012"/>
              <a:gd name="connsiteX1297" fmla="*/ 8722619 w 21052571"/>
              <a:gd name="connsiteY1297" fmla="*/ 4657985 h 8402012"/>
              <a:gd name="connsiteX1298" fmla="*/ 8724465 w 21052571"/>
              <a:gd name="connsiteY1298" fmla="*/ 4638790 h 8402012"/>
              <a:gd name="connsiteX1299" fmla="*/ 8727446 w 21052571"/>
              <a:gd name="connsiteY1299" fmla="*/ 4642293 h 8402012"/>
              <a:gd name="connsiteX1300" fmla="*/ 8722242 w 21052571"/>
              <a:gd name="connsiteY1300" fmla="*/ 4625204 h 8402012"/>
              <a:gd name="connsiteX1301" fmla="*/ 8738767 w 21052571"/>
              <a:gd name="connsiteY1301" fmla="*/ 4578546 h 8402012"/>
              <a:gd name="connsiteX1302" fmla="*/ 18831843 w 21052571"/>
              <a:gd name="connsiteY1302" fmla="*/ 4554847 h 8402012"/>
              <a:gd name="connsiteX1303" fmla="*/ 18837271 w 21052571"/>
              <a:gd name="connsiteY1303" fmla="*/ 4610672 h 8402012"/>
              <a:gd name="connsiteX1304" fmla="*/ 18792739 w 21052571"/>
              <a:gd name="connsiteY1304" fmla="*/ 4610672 h 8402012"/>
              <a:gd name="connsiteX1305" fmla="*/ 18831843 w 21052571"/>
              <a:gd name="connsiteY1305" fmla="*/ 4554847 h 8402012"/>
              <a:gd name="connsiteX1306" fmla="*/ 18886479 w 21052571"/>
              <a:gd name="connsiteY1306" fmla="*/ 4550108 h 8402012"/>
              <a:gd name="connsiteX1307" fmla="*/ 18849615 w 21052571"/>
              <a:gd name="connsiteY1307" fmla="*/ 4624891 h 8402012"/>
              <a:gd name="connsiteX1308" fmla="*/ 18886479 w 21052571"/>
              <a:gd name="connsiteY1308" fmla="*/ 4550108 h 8402012"/>
              <a:gd name="connsiteX1309" fmla="*/ 17242847 w 21052571"/>
              <a:gd name="connsiteY1309" fmla="*/ 4550108 h 8402012"/>
              <a:gd name="connsiteX1310" fmla="*/ 17298687 w 21052571"/>
              <a:gd name="connsiteY1310" fmla="*/ 4569659 h 8402012"/>
              <a:gd name="connsiteX1311" fmla="*/ 17242847 w 21052571"/>
              <a:gd name="connsiteY1311" fmla="*/ 4550108 h 8402012"/>
              <a:gd name="connsiteX1312" fmla="*/ 9398577 w 21052571"/>
              <a:gd name="connsiteY1312" fmla="*/ 4550108 h 8402012"/>
              <a:gd name="connsiteX1313" fmla="*/ 9416539 w 21052571"/>
              <a:gd name="connsiteY1313" fmla="*/ 4582214 h 8402012"/>
              <a:gd name="connsiteX1314" fmla="*/ 9398577 w 21052571"/>
              <a:gd name="connsiteY1314" fmla="*/ 4550108 h 8402012"/>
              <a:gd name="connsiteX1315" fmla="*/ 18211595 w 21052571"/>
              <a:gd name="connsiteY1315" fmla="*/ 4547306 h 8402012"/>
              <a:gd name="connsiteX1316" fmla="*/ 18246615 w 21052571"/>
              <a:gd name="connsiteY1316" fmla="*/ 4550537 h 8402012"/>
              <a:gd name="connsiteX1317" fmla="*/ 18190791 w 21052571"/>
              <a:gd name="connsiteY1317" fmla="*/ 4582852 h 8402012"/>
              <a:gd name="connsiteX1318" fmla="*/ 18211595 w 21052571"/>
              <a:gd name="connsiteY1318" fmla="*/ 4547306 h 8402012"/>
              <a:gd name="connsiteX1319" fmla="*/ 17521595 w 21052571"/>
              <a:gd name="connsiteY1319" fmla="*/ 4541769 h 8402012"/>
              <a:gd name="connsiteX1320" fmla="*/ 17568783 w 21052571"/>
              <a:gd name="connsiteY1320" fmla="*/ 4547398 h 8402012"/>
              <a:gd name="connsiteX1321" fmla="*/ 17489311 w 21052571"/>
              <a:gd name="connsiteY1321" fmla="*/ 4579559 h 8402012"/>
              <a:gd name="connsiteX1322" fmla="*/ 17521595 w 21052571"/>
              <a:gd name="connsiteY1322" fmla="*/ 4541769 h 8402012"/>
              <a:gd name="connsiteX1323" fmla="*/ 10380437 w 21052571"/>
              <a:gd name="connsiteY1323" fmla="*/ 4534505 h 8402012"/>
              <a:gd name="connsiteX1324" fmla="*/ 10299456 w 21052571"/>
              <a:gd name="connsiteY1324" fmla="*/ 4579672 h 8402012"/>
              <a:gd name="connsiteX1325" fmla="*/ 10414199 w 21052571"/>
              <a:gd name="connsiteY1325" fmla="*/ 4534705 h 8402012"/>
              <a:gd name="connsiteX1326" fmla="*/ 10380437 w 21052571"/>
              <a:gd name="connsiteY1326" fmla="*/ 4534505 h 8402012"/>
              <a:gd name="connsiteX1327" fmla="*/ 10828389 w 21052571"/>
              <a:gd name="connsiteY1327" fmla="*/ 4522962 h 8402012"/>
              <a:gd name="connsiteX1328" fmla="*/ 10867104 w 21052571"/>
              <a:gd name="connsiteY1328" fmla="*/ 4548816 h 8402012"/>
              <a:gd name="connsiteX1329" fmla="*/ 10828389 w 21052571"/>
              <a:gd name="connsiteY1329" fmla="*/ 4522962 h 8402012"/>
              <a:gd name="connsiteX1330" fmla="*/ 10433502 w 21052571"/>
              <a:gd name="connsiteY1330" fmla="*/ 4521858 h 8402012"/>
              <a:gd name="connsiteX1331" fmla="*/ 10452805 w 21052571"/>
              <a:gd name="connsiteY1331" fmla="*/ 4547553 h 8402012"/>
              <a:gd name="connsiteX1332" fmla="*/ 10433502 w 21052571"/>
              <a:gd name="connsiteY1332" fmla="*/ 4521858 h 8402012"/>
              <a:gd name="connsiteX1333" fmla="*/ 17469355 w 21052571"/>
              <a:gd name="connsiteY1333" fmla="*/ 4521671 h 8402012"/>
              <a:gd name="connsiteX1334" fmla="*/ 17451391 w 21052571"/>
              <a:gd name="connsiteY1334" fmla="*/ 4548971 h 8402012"/>
              <a:gd name="connsiteX1335" fmla="*/ 17469355 w 21052571"/>
              <a:gd name="connsiteY1335" fmla="*/ 4521671 h 8402012"/>
              <a:gd name="connsiteX1336" fmla="*/ 12132408 w 21052571"/>
              <a:gd name="connsiteY1336" fmla="*/ 4521671 h 8402012"/>
              <a:gd name="connsiteX1337" fmla="*/ 12114446 w 21052571"/>
              <a:gd name="connsiteY1337" fmla="*/ 4548971 h 8402012"/>
              <a:gd name="connsiteX1338" fmla="*/ 12132408 w 21052571"/>
              <a:gd name="connsiteY1338" fmla="*/ 4521671 h 8402012"/>
              <a:gd name="connsiteX1339" fmla="*/ 15988222 w 21052571"/>
              <a:gd name="connsiteY1339" fmla="*/ 4521668 h 8402012"/>
              <a:gd name="connsiteX1340" fmla="*/ 16018966 w 21052571"/>
              <a:gd name="connsiteY1340" fmla="*/ 4521668 h 8402012"/>
              <a:gd name="connsiteX1341" fmla="*/ 16006668 w 21052571"/>
              <a:gd name="connsiteY1341" fmla="*/ 4577512 h 8402012"/>
              <a:gd name="connsiteX1342" fmla="*/ 15982074 w 21052571"/>
              <a:gd name="connsiteY1342" fmla="*/ 4534078 h 8402012"/>
              <a:gd name="connsiteX1343" fmla="*/ 15988222 w 21052571"/>
              <a:gd name="connsiteY1343" fmla="*/ 4521668 h 8402012"/>
              <a:gd name="connsiteX1344" fmla="*/ 11593073 w 21052571"/>
              <a:gd name="connsiteY1344" fmla="*/ 4513221 h 8402012"/>
              <a:gd name="connsiteX1345" fmla="*/ 11620436 w 21052571"/>
              <a:gd name="connsiteY1345" fmla="*/ 4534554 h 8402012"/>
              <a:gd name="connsiteX1346" fmla="*/ 11375050 w 21052571"/>
              <a:gd name="connsiteY1346" fmla="*/ 4591707 h 8402012"/>
              <a:gd name="connsiteX1347" fmla="*/ 11503688 w 21052571"/>
              <a:gd name="connsiteY1347" fmla="*/ 4540904 h 8402012"/>
              <a:gd name="connsiteX1348" fmla="*/ 11593073 w 21052571"/>
              <a:gd name="connsiteY1348" fmla="*/ 4513221 h 8402012"/>
              <a:gd name="connsiteX1349" fmla="*/ 15504608 w 21052571"/>
              <a:gd name="connsiteY1349" fmla="*/ 4502711 h 8402012"/>
              <a:gd name="connsiteX1350" fmla="*/ 15516584 w 21052571"/>
              <a:gd name="connsiteY1350" fmla="*/ 4521975 h 8402012"/>
              <a:gd name="connsiteX1351" fmla="*/ 15498622 w 21052571"/>
              <a:gd name="connsiteY1351" fmla="*/ 4521975 h 8402012"/>
              <a:gd name="connsiteX1352" fmla="*/ 15504608 w 21052571"/>
              <a:gd name="connsiteY1352" fmla="*/ 4502711 h 8402012"/>
              <a:gd name="connsiteX1353" fmla="*/ 15969496 w 21052571"/>
              <a:gd name="connsiteY1353" fmla="*/ 4502238 h 8402012"/>
              <a:gd name="connsiteX1354" fmla="*/ 15980982 w 21052571"/>
              <a:gd name="connsiteY1354" fmla="*/ 4504797 h 8402012"/>
              <a:gd name="connsiteX1355" fmla="*/ 15967854 w 21052571"/>
              <a:gd name="connsiteY1355" fmla="*/ 4525272 h 8402012"/>
              <a:gd name="connsiteX1356" fmla="*/ 15969496 w 21052571"/>
              <a:gd name="connsiteY1356" fmla="*/ 4502238 h 8402012"/>
              <a:gd name="connsiteX1357" fmla="*/ 18128483 w 21052571"/>
              <a:gd name="connsiteY1357" fmla="*/ 4497969 h 8402012"/>
              <a:gd name="connsiteX1358" fmla="*/ 18147099 w 21052571"/>
              <a:gd name="connsiteY1358" fmla="*/ 4549044 h 8402012"/>
              <a:gd name="connsiteX1359" fmla="*/ 18091255 w 21052571"/>
              <a:gd name="connsiteY1359" fmla="*/ 4549044 h 8402012"/>
              <a:gd name="connsiteX1360" fmla="*/ 18128483 w 21052571"/>
              <a:gd name="connsiteY1360" fmla="*/ 4497969 h 8402012"/>
              <a:gd name="connsiteX1361" fmla="*/ 10605081 w 21052571"/>
              <a:gd name="connsiteY1361" fmla="*/ 4496163 h 8402012"/>
              <a:gd name="connsiteX1362" fmla="*/ 10580417 w 21052571"/>
              <a:gd name="connsiteY1362" fmla="*/ 4509010 h 8402012"/>
              <a:gd name="connsiteX1363" fmla="*/ 10510713 w 21052571"/>
              <a:gd name="connsiteY1363" fmla="*/ 4547553 h 8402012"/>
              <a:gd name="connsiteX1364" fmla="*/ 10510713 w 21052571"/>
              <a:gd name="connsiteY1364" fmla="*/ 4610720 h 8402012"/>
              <a:gd name="connsiteX1365" fmla="*/ 10573983 w 21052571"/>
              <a:gd name="connsiteY1365" fmla="*/ 4586095 h 8402012"/>
              <a:gd name="connsiteX1366" fmla="*/ 10624384 w 21052571"/>
              <a:gd name="connsiteY1366" fmla="*/ 4547553 h 8402012"/>
              <a:gd name="connsiteX1367" fmla="*/ 10605081 w 21052571"/>
              <a:gd name="connsiteY1367" fmla="*/ 4496163 h 8402012"/>
              <a:gd name="connsiteX1368" fmla="*/ 11329787 w 21052571"/>
              <a:gd name="connsiteY1368" fmla="*/ 4494038 h 8402012"/>
              <a:gd name="connsiteX1369" fmla="*/ 11355020 w 21052571"/>
              <a:gd name="connsiteY1369" fmla="*/ 4504829 h 8402012"/>
              <a:gd name="connsiteX1370" fmla="*/ 11027968 w 21052571"/>
              <a:gd name="connsiteY1370" fmla="*/ 4639289 h 8402012"/>
              <a:gd name="connsiteX1371" fmla="*/ 10945400 w 21052571"/>
              <a:gd name="connsiteY1371" fmla="*/ 4729646 h 8402012"/>
              <a:gd name="connsiteX1372" fmla="*/ 10913231 w 21052571"/>
              <a:gd name="connsiteY1372" fmla="*/ 4723192 h 8402012"/>
              <a:gd name="connsiteX1373" fmla="*/ 10792061 w 21052571"/>
              <a:gd name="connsiteY1373" fmla="*/ 4723192 h 8402012"/>
              <a:gd name="connsiteX1374" fmla="*/ 10848893 w 21052571"/>
              <a:gd name="connsiteY1374" fmla="*/ 4678013 h 8402012"/>
              <a:gd name="connsiteX1375" fmla="*/ 10861761 w 21052571"/>
              <a:gd name="connsiteY1375" fmla="*/ 4632835 h 8402012"/>
              <a:gd name="connsiteX1376" fmla="*/ 10913231 w 21052571"/>
              <a:gd name="connsiteY1376" fmla="*/ 4613472 h 8402012"/>
              <a:gd name="connsiteX1377" fmla="*/ 11027968 w 21052571"/>
              <a:gd name="connsiteY1377" fmla="*/ 4582278 h 8402012"/>
              <a:gd name="connsiteX1378" fmla="*/ 11079438 w 21052571"/>
              <a:gd name="connsiteY1378" fmla="*/ 4569369 h 8402012"/>
              <a:gd name="connsiteX1379" fmla="*/ 11105173 w 21052571"/>
              <a:gd name="connsiteY1379" fmla="*/ 4550007 h 8402012"/>
              <a:gd name="connsiteX1380" fmla="*/ 11245645 w 21052571"/>
              <a:gd name="connsiteY1380" fmla="*/ 4511283 h 8402012"/>
              <a:gd name="connsiteX1381" fmla="*/ 11329787 w 21052571"/>
              <a:gd name="connsiteY1381" fmla="*/ 4494038 h 8402012"/>
              <a:gd name="connsiteX1382" fmla="*/ 10886462 w 21052571"/>
              <a:gd name="connsiteY1382" fmla="*/ 4490646 h 8402012"/>
              <a:gd name="connsiteX1383" fmla="*/ 10905820 w 21052571"/>
              <a:gd name="connsiteY1383" fmla="*/ 4522962 h 8402012"/>
              <a:gd name="connsiteX1384" fmla="*/ 10886462 w 21052571"/>
              <a:gd name="connsiteY1384" fmla="*/ 4490646 h 8402012"/>
              <a:gd name="connsiteX1385" fmla="*/ 19298799 w 21052571"/>
              <a:gd name="connsiteY1385" fmla="*/ 4488492 h 8402012"/>
              <a:gd name="connsiteX1386" fmla="*/ 19285671 w 21052571"/>
              <a:gd name="connsiteY1386" fmla="*/ 4520601 h 8402012"/>
              <a:gd name="connsiteX1387" fmla="*/ 19298799 w 21052571"/>
              <a:gd name="connsiteY1387" fmla="*/ 4488492 h 8402012"/>
              <a:gd name="connsiteX1388" fmla="*/ 18045543 w 21052571"/>
              <a:gd name="connsiteY1388" fmla="*/ 4488492 h 8402012"/>
              <a:gd name="connsiteX1389" fmla="*/ 18071227 w 21052571"/>
              <a:gd name="connsiteY1389" fmla="*/ 4520601 h 8402012"/>
              <a:gd name="connsiteX1390" fmla="*/ 18039123 w 21052571"/>
              <a:gd name="connsiteY1390" fmla="*/ 4501336 h 8402012"/>
              <a:gd name="connsiteX1391" fmla="*/ 18045543 w 21052571"/>
              <a:gd name="connsiteY1391" fmla="*/ 4488492 h 8402012"/>
              <a:gd name="connsiteX1392" fmla="*/ 16786775 w 21052571"/>
              <a:gd name="connsiteY1392" fmla="*/ 4488492 h 8402012"/>
              <a:gd name="connsiteX1393" fmla="*/ 16768870 w 21052571"/>
              <a:gd name="connsiteY1393" fmla="*/ 4520601 h 8402012"/>
              <a:gd name="connsiteX1394" fmla="*/ 16786775 w 21052571"/>
              <a:gd name="connsiteY1394" fmla="*/ 4488492 h 8402012"/>
              <a:gd name="connsiteX1395" fmla="*/ 15824664 w 21052571"/>
              <a:gd name="connsiteY1395" fmla="*/ 4488492 h 8402012"/>
              <a:gd name="connsiteX1396" fmla="*/ 15806702 w 21052571"/>
              <a:gd name="connsiteY1396" fmla="*/ 4520601 h 8402012"/>
              <a:gd name="connsiteX1397" fmla="*/ 15824664 w 21052571"/>
              <a:gd name="connsiteY1397" fmla="*/ 4488492 h 8402012"/>
              <a:gd name="connsiteX1398" fmla="*/ 15203758 w 21052571"/>
              <a:gd name="connsiteY1398" fmla="*/ 4488492 h 8402012"/>
              <a:gd name="connsiteX1399" fmla="*/ 15185796 w 21052571"/>
              <a:gd name="connsiteY1399" fmla="*/ 4520601 h 8402012"/>
              <a:gd name="connsiteX1400" fmla="*/ 15203758 w 21052571"/>
              <a:gd name="connsiteY1400" fmla="*/ 4488492 h 8402012"/>
              <a:gd name="connsiteX1401" fmla="*/ 21021827 w 21052571"/>
              <a:gd name="connsiteY1401" fmla="*/ 4488489 h 8402012"/>
              <a:gd name="connsiteX1402" fmla="*/ 21052571 w 21052571"/>
              <a:gd name="connsiteY1402" fmla="*/ 4531923 h 8402012"/>
              <a:gd name="connsiteX1403" fmla="*/ 21015679 w 21052571"/>
              <a:gd name="connsiteY1403" fmla="*/ 4544333 h 8402012"/>
              <a:gd name="connsiteX1404" fmla="*/ 21021827 w 21052571"/>
              <a:gd name="connsiteY1404" fmla="*/ 4488489 h 8402012"/>
              <a:gd name="connsiteX1405" fmla="*/ 11356548 w 21052571"/>
              <a:gd name="connsiteY1405" fmla="*/ 4476785 h 8402012"/>
              <a:gd name="connsiteX1406" fmla="*/ 11351348 w 21052571"/>
              <a:gd name="connsiteY1406" fmla="*/ 4487464 h 8402012"/>
              <a:gd name="connsiteX1407" fmla="*/ 11353874 w 21052571"/>
              <a:gd name="connsiteY1407" fmla="*/ 4482276 h 8402012"/>
              <a:gd name="connsiteX1408" fmla="*/ 11358926 w 21052571"/>
              <a:gd name="connsiteY1408" fmla="*/ 4471900 h 8402012"/>
              <a:gd name="connsiteX1409" fmla="*/ 11356548 w 21052571"/>
              <a:gd name="connsiteY1409" fmla="*/ 4476785 h 8402012"/>
              <a:gd name="connsiteX1410" fmla="*/ 11358084 w 21052571"/>
              <a:gd name="connsiteY1410" fmla="*/ 4473630 h 8402012"/>
              <a:gd name="connsiteX1411" fmla="*/ 11358926 w 21052571"/>
              <a:gd name="connsiteY1411" fmla="*/ 4471900 h 8402012"/>
              <a:gd name="connsiteX1412" fmla="*/ 8903997 w 21052571"/>
              <a:gd name="connsiteY1412" fmla="*/ 4461474 h 8402012"/>
              <a:gd name="connsiteX1413" fmla="*/ 8858657 w 21052571"/>
              <a:gd name="connsiteY1413" fmla="*/ 4490490 h 8402012"/>
              <a:gd name="connsiteX1414" fmla="*/ 8755483 w 21052571"/>
              <a:gd name="connsiteY1414" fmla="*/ 4542073 h 8402012"/>
              <a:gd name="connsiteX1415" fmla="*/ 8640487 w 21052571"/>
              <a:gd name="connsiteY1415" fmla="*/ 4593656 h 8402012"/>
              <a:gd name="connsiteX1416" fmla="*/ 8711419 w 21052571"/>
              <a:gd name="connsiteY1416" fmla="*/ 4657061 h 8402012"/>
              <a:gd name="connsiteX1417" fmla="*/ 8679177 w 21052571"/>
              <a:gd name="connsiteY1417" fmla="*/ 4708644 h 8402012"/>
              <a:gd name="connsiteX1418" fmla="*/ 8903795 w 21052571"/>
              <a:gd name="connsiteY1418" fmla="*/ 4580760 h 8402012"/>
              <a:gd name="connsiteX1419" fmla="*/ 8916692 w 21052571"/>
              <a:gd name="connsiteY1419" fmla="*/ 4477594 h 8402012"/>
              <a:gd name="connsiteX1420" fmla="*/ 8903997 w 21052571"/>
              <a:gd name="connsiteY1420" fmla="*/ 4461474 h 8402012"/>
              <a:gd name="connsiteX1421" fmla="*/ 9096172 w 21052571"/>
              <a:gd name="connsiteY1421" fmla="*/ 4458250 h 8402012"/>
              <a:gd name="connsiteX1422" fmla="*/ 9109068 w 21052571"/>
              <a:gd name="connsiteY1422" fmla="*/ 4490490 h 8402012"/>
              <a:gd name="connsiteX1423" fmla="*/ 9096172 w 21052571"/>
              <a:gd name="connsiteY1423" fmla="*/ 4458250 h 8402012"/>
              <a:gd name="connsiteX1424" fmla="*/ 9018791 w 21052571"/>
              <a:gd name="connsiteY1424" fmla="*/ 4458250 h 8402012"/>
              <a:gd name="connsiteX1425" fmla="*/ 9038136 w 21052571"/>
              <a:gd name="connsiteY1425" fmla="*/ 4490490 h 8402012"/>
              <a:gd name="connsiteX1426" fmla="*/ 9018791 w 21052571"/>
              <a:gd name="connsiteY1426" fmla="*/ 4458250 h 8402012"/>
              <a:gd name="connsiteX1427" fmla="*/ 15336444 w 21052571"/>
              <a:gd name="connsiteY1427" fmla="*/ 4456721 h 8402012"/>
              <a:gd name="connsiteX1428" fmla="*/ 15299550 w 21052571"/>
              <a:gd name="connsiteY1428" fmla="*/ 4487464 h 8402012"/>
              <a:gd name="connsiteX1429" fmla="*/ 15336444 w 21052571"/>
              <a:gd name="connsiteY1429" fmla="*/ 4456721 h 8402012"/>
              <a:gd name="connsiteX1430" fmla="*/ 10955021 w 21052571"/>
              <a:gd name="connsiteY1430" fmla="*/ 4455098 h 8402012"/>
              <a:gd name="connsiteX1431" fmla="*/ 10918725 w 21052571"/>
              <a:gd name="connsiteY1431" fmla="*/ 4458330 h 8402012"/>
              <a:gd name="connsiteX1432" fmla="*/ 10976799 w 21052571"/>
              <a:gd name="connsiteY1432" fmla="*/ 4490646 h 8402012"/>
              <a:gd name="connsiteX1433" fmla="*/ 10955021 w 21052571"/>
              <a:gd name="connsiteY1433" fmla="*/ 4455098 h 8402012"/>
              <a:gd name="connsiteX1434" fmla="*/ 17957795 w 21052571"/>
              <a:gd name="connsiteY1434" fmla="*/ 4453298 h 8402012"/>
              <a:gd name="connsiteX1435" fmla="*/ 18038055 w 21052571"/>
              <a:gd name="connsiteY1435" fmla="*/ 4476858 h 8402012"/>
              <a:gd name="connsiteX1436" fmla="*/ 17930107 w 21052571"/>
              <a:gd name="connsiteY1436" fmla="*/ 4458243 h 8402012"/>
              <a:gd name="connsiteX1437" fmla="*/ 17957795 w 21052571"/>
              <a:gd name="connsiteY1437" fmla="*/ 4453298 h 8402012"/>
              <a:gd name="connsiteX1438" fmla="*/ 11464578 w 21052571"/>
              <a:gd name="connsiteY1438" fmla="*/ 4452268 h 8402012"/>
              <a:gd name="connsiteX1439" fmla="*/ 11506709 w 21052571"/>
              <a:gd name="connsiteY1439" fmla="*/ 4479401 h 8402012"/>
              <a:gd name="connsiteX1440" fmla="*/ 11431927 w 21052571"/>
              <a:gd name="connsiteY1440" fmla="*/ 4492170 h 8402012"/>
              <a:gd name="connsiteX1441" fmla="*/ 11464578 w 21052571"/>
              <a:gd name="connsiteY1441" fmla="*/ 4452268 h 8402012"/>
              <a:gd name="connsiteX1442" fmla="*/ 9374754 w 21052571"/>
              <a:gd name="connsiteY1442" fmla="*/ 4449044 h 8402012"/>
              <a:gd name="connsiteX1443" fmla="*/ 9383360 w 21052571"/>
              <a:gd name="connsiteY1443" fmla="*/ 4458676 h 8402012"/>
              <a:gd name="connsiteX1444" fmla="*/ 9378423 w 21052571"/>
              <a:gd name="connsiteY1444" fmla="*/ 4477742 h 8402012"/>
              <a:gd name="connsiteX1445" fmla="*/ 9378619 w 21052571"/>
              <a:gd name="connsiteY1445" fmla="*/ 4478014 h 8402012"/>
              <a:gd name="connsiteX1446" fmla="*/ 9360657 w 21052571"/>
              <a:gd name="connsiteY1446" fmla="*/ 4478014 h 8402012"/>
              <a:gd name="connsiteX1447" fmla="*/ 9365646 w 21052571"/>
              <a:gd name="connsiteY1447" fmla="*/ 4460052 h 8402012"/>
              <a:gd name="connsiteX1448" fmla="*/ 9375695 w 21052571"/>
              <a:gd name="connsiteY1448" fmla="*/ 4473966 h 8402012"/>
              <a:gd name="connsiteX1449" fmla="*/ 9365398 w 21052571"/>
              <a:gd name="connsiteY1449" fmla="*/ 4458676 h 8402012"/>
              <a:gd name="connsiteX1450" fmla="*/ 9374754 w 21052571"/>
              <a:gd name="connsiteY1450" fmla="*/ 4449044 h 8402012"/>
              <a:gd name="connsiteX1451" fmla="*/ 17366079 w 21052571"/>
              <a:gd name="connsiteY1451" fmla="*/ 4445836 h 8402012"/>
              <a:gd name="connsiteX1452" fmla="*/ 17431331 w 21052571"/>
              <a:gd name="connsiteY1452" fmla="*/ 4525306 h 8402012"/>
              <a:gd name="connsiteX1453" fmla="*/ 17372711 w 21052571"/>
              <a:gd name="connsiteY1453" fmla="*/ 4525306 h 8402012"/>
              <a:gd name="connsiteX1454" fmla="*/ 17366079 w 21052571"/>
              <a:gd name="connsiteY1454" fmla="*/ 4445836 h 8402012"/>
              <a:gd name="connsiteX1455" fmla="*/ 18455575 w 21052571"/>
              <a:gd name="connsiteY1455" fmla="*/ 4433297 h 8402012"/>
              <a:gd name="connsiteX1456" fmla="*/ 18469411 w 21052571"/>
              <a:gd name="connsiteY1456" fmla="*/ 4458982 h 8402012"/>
              <a:gd name="connsiteX1457" fmla="*/ 18432519 w 21052571"/>
              <a:gd name="connsiteY1457" fmla="*/ 4446140 h 8402012"/>
              <a:gd name="connsiteX1458" fmla="*/ 18455575 w 21052571"/>
              <a:gd name="connsiteY1458" fmla="*/ 4433297 h 8402012"/>
              <a:gd name="connsiteX1459" fmla="*/ 11540338 w 21052571"/>
              <a:gd name="connsiteY1459" fmla="*/ 4431807 h 8402012"/>
              <a:gd name="connsiteX1460" fmla="*/ 11563606 w 21052571"/>
              <a:gd name="connsiteY1460" fmla="*/ 4457345 h 8402012"/>
              <a:gd name="connsiteX1461" fmla="*/ 11519105 w 21052571"/>
              <a:gd name="connsiteY1461" fmla="*/ 4454652 h 8402012"/>
              <a:gd name="connsiteX1462" fmla="*/ 11512377 w 21052571"/>
              <a:gd name="connsiteY1462" fmla="*/ 4448676 h 8402012"/>
              <a:gd name="connsiteX1463" fmla="*/ 11513251 w 21052571"/>
              <a:gd name="connsiteY1463" fmla="*/ 4449846 h 8402012"/>
              <a:gd name="connsiteX1464" fmla="*/ 11516244 w 21052571"/>
              <a:gd name="connsiteY1464" fmla="*/ 4458676 h 8402012"/>
              <a:gd name="connsiteX1465" fmla="*/ 11510257 w 21052571"/>
              <a:gd name="connsiteY1465" fmla="*/ 4477939 h 8402012"/>
              <a:gd name="connsiteX1466" fmla="*/ 11503521 w 21052571"/>
              <a:gd name="connsiteY1466" fmla="*/ 4459478 h 8402012"/>
              <a:gd name="connsiteX1467" fmla="*/ 11509928 w 21052571"/>
              <a:gd name="connsiteY1467" fmla="*/ 4446500 h 8402012"/>
              <a:gd name="connsiteX1468" fmla="*/ 11507762 w 21052571"/>
              <a:gd name="connsiteY1468" fmla="*/ 4444576 h 8402012"/>
              <a:gd name="connsiteX1469" fmla="*/ 11540338 w 21052571"/>
              <a:gd name="connsiteY1469" fmla="*/ 4431807 h 8402012"/>
              <a:gd name="connsiteX1470" fmla="*/ 10716226 w 21052571"/>
              <a:gd name="connsiteY1470" fmla="*/ 4426876 h 8402012"/>
              <a:gd name="connsiteX1471" fmla="*/ 10748335 w 21052571"/>
              <a:gd name="connsiteY1471" fmla="*/ 4459511 h 8402012"/>
              <a:gd name="connsiteX1472" fmla="*/ 10716226 w 21052571"/>
              <a:gd name="connsiteY1472" fmla="*/ 4492146 h 8402012"/>
              <a:gd name="connsiteX1473" fmla="*/ 10716226 w 21052571"/>
              <a:gd name="connsiteY1473" fmla="*/ 4426876 h 8402012"/>
              <a:gd name="connsiteX1474" fmla="*/ 10014741 w 21052571"/>
              <a:gd name="connsiteY1474" fmla="*/ 4426876 h 8402012"/>
              <a:gd name="connsiteX1475" fmla="*/ 10032703 w 21052571"/>
              <a:gd name="connsiteY1475" fmla="*/ 4458982 h 8402012"/>
              <a:gd name="connsiteX1476" fmla="*/ 10014741 w 21052571"/>
              <a:gd name="connsiteY1476" fmla="*/ 4426876 h 8402012"/>
              <a:gd name="connsiteX1477" fmla="*/ 15539128 w 21052571"/>
              <a:gd name="connsiteY1477" fmla="*/ 4421748 h 8402012"/>
              <a:gd name="connsiteX1478" fmla="*/ 15559156 w 21052571"/>
              <a:gd name="connsiteY1478" fmla="*/ 4425881 h 8402012"/>
              <a:gd name="connsiteX1479" fmla="*/ 15489142 w 21052571"/>
              <a:gd name="connsiteY1479" fmla="*/ 4458949 h 8402012"/>
              <a:gd name="connsiteX1480" fmla="*/ 15539128 w 21052571"/>
              <a:gd name="connsiteY1480" fmla="*/ 4421748 h 8402012"/>
              <a:gd name="connsiteX1481" fmla="*/ 9661633 w 21052571"/>
              <a:gd name="connsiteY1481" fmla="*/ 4419118 h 8402012"/>
              <a:gd name="connsiteX1482" fmla="*/ 9706876 w 21052571"/>
              <a:gd name="connsiteY1482" fmla="*/ 4444971 h 8402012"/>
              <a:gd name="connsiteX1483" fmla="*/ 9732729 w 21052571"/>
              <a:gd name="connsiteY1483" fmla="*/ 4483750 h 8402012"/>
              <a:gd name="connsiteX1484" fmla="*/ 9790899 w 21052571"/>
              <a:gd name="connsiteY1484" fmla="*/ 4522530 h 8402012"/>
              <a:gd name="connsiteX1485" fmla="*/ 9609927 w 21052571"/>
              <a:gd name="connsiteY1485" fmla="*/ 4611939 h 8402012"/>
              <a:gd name="connsiteX1486" fmla="*/ 9507591 w 21052571"/>
              <a:gd name="connsiteY1486" fmla="*/ 4611939 h 8402012"/>
              <a:gd name="connsiteX1487" fmla="*/ 9546371 w 21052571"/>
              <a:gd name="connsiteY1487" fmla="*/ 4611939 h 8402012"/>
              <a:gd name="connsiteX1488" fmla="*/ 9577610 w 21052571"/>
              <a:gd name="connsiteY1488" fmla="*/ 4464361 h 8402012"/>
              <a:gd name="connsiteX1489" fmla="*/ 9674559 w 21052571"/>
              <a:gd name="connsiteY1489" fmla="*/ 4477287 h 8402012"/>
              <a:gd name="connsiteX1490" fmla="*/ 9674697 w 21052571"/>
              <a:gd name="connsiteY1490" fmla="*/ 4476977 h 8402012"/>
              <a:gd name="connsiteX1491" fmla="*/ 9673982 w 21052571"/>
              <a:gd name="connsiteY1491" fmla="*/ 4456268 h 8402012"/>
              <a:gd name="connsiteX1492" fmla="*/ 9678940 w 21052571"/>
              <a:gd name="connsiteY1492" fmla="*/ 4453559 h 8402012"/>
              <a:gd name="connsiteX1493" fmla="*/ 9686569 w 21052571"/>
              <a:gd name="connsiteY1493" fmla="*/ 4458586 h 8402012"/>
              <a:gd name="connsiteX1494" fmla="*/ 9687486 w 21052571"/>
              <a:gd name="connsiteY1494" fmla="*/ 4457897 h 8402012"/>
              <a:gd name="connsiteX1495" fmla="*/ 9661633 w 21052571"/>
              <a:gd name="connsiteY1495" fmla="*/ 4419118 h 8402012"/>
              <a:gd name="connsiteX1496" fmla="*/ 383018 w 21052571"/>
              <a:gd name="connsiteY1496" fmla="*/ 4418305 h 8402012"/>
              <a:gd name="connsiteX1497" fmla="*/ 439616 w 21052571"/>
              <a:gd name="connsiteY1497" fmla="*/ 4426508 h 8402012"/>
              <a:gd name="connsiteX1498" fmla="*/ 341175 w 21052571"/>
              <a:gd name="connsiteY1498" fmla="*/ 4459322 h 8402012"/>
              <a:gd name="connsiteX1499" fmla="*/ 383018 w 21052571"/>
              <a:gd name="connsiteY1499" fmla="*/ 4418305 h 8402012"/>
              <a:gd name="connsiteX1500" fmla="*/ 17280143 w 21052571"/>
              <a:gd name="connsiteY1500" fmla="*/ 4416376 h 8402012"/>
              <a:gd name="connsiteX1501" fmla="*/ 17341291 w 21052571"/>
              <a:gd name="connsiteY1501" fmla="*/ 4426095 h 8402012"/>
              <a:gd name="connsiteX1502" fmla="*/ 17321723 w 21052571"/>
              <a:gd name="connsiteY1502" fmla="*/ 4477932 h 8402012"/>
              <a:gd name="connsiteX1503" fmla="*/ 17289111 w 21052571"/>
              <a:gd name="connsiteY1503" fmla="*/ 4471453 h 8402012"/>
              <a:gd name="connsiteX1504" fmla="*/ 17223887 w 21052571"/>
              <a:gd name="connsiteY1504" fmla="*/ 4445534 h 8402012"/>
              <a:gd name="connsiteX1505" fmla="*/ 17280143 w 21052571"/>
              <a:gd name="connsiteY1505" fmla="*/ 4416376 h 8402012"/>
              <a:gd name="connsiteX1506" fmla="*/ 11931121 w 21052571"/>
              <a:gd name="connsiteY1506" fmla="*/ 4412654 h 8402012"/>
              <a:gd name="connsiteX1507" fmla="*/ 11956957 w 21052571"/>
              <a:gd name="connsiteY1507" fmla="*/ 4445267 h 8402012"/>
              <a:gd name="connsiteX1508" fmla="*/ 11764257 w 21052571"/>
              <a:gd name="connsiteY1508" fmla="*/ 4490926 h 8402012"/>
              <a:gd name="connsiteX1509" fmla="*/ 11680288 w 21052571"/>
              <a:gd name="connsiteY1509" fmla="*/ 4510493 h 8402012"/>
              <a:gd name="connsiteX1510" fmla="*/ 11632146 w 21052571"/>
              <a:gd name="connsiteY1510" fmla="*/ 4516914 h 8402012"/>
              <a:gd name="connsiteX1511" fmla="*/ 11619328 w 21052571"/>
              <a:gd name="connsiteY1511" fmla="*/ 4506123 h 8402012"/>
              <a:gd name="connsiteX1512" fmla="*/ 11624279 w 21052571"/>
              <a:gd name="connsiteY1512" fmla="*/ 4523463 h 8402012"/>
              <a:gd name="connsiteX1513" fmla="*/ 11612034 w 21052571"/>
              <a:gd name="connsiteY1513" fmla="*/ 4521157 h 8402012"/>
              <a:gd name="connsiteX1514" fmla="*/ 11617665 w 21052571"/>
              <a:gd name="connsiteY1514" fmla="*/ 4504723 h 8402012"/>
              <a:gd name="connsiteX1515" fmla="*/ 11616772 w 21052571"/>
              <a:gd name="connsiteY1515" fmla="*/ 4503971 h 8402012"/>
              <a:gd name="connsiteX1516" fmla="*/ 11618067 w 21052571"/>
              <a:gd name="connsiteY1516" fmla="*/ 4503548 h 8402012"/>
              <a:gd name="connsiteX1517" fmla="*/ 11618354 w 21052571"/>
              <a:gd name="connsiteY1517" fmla="*/ 4502711 h 8402012"/>
              <a:gd name="connsiteX1518" fmla="*/ 11618548 w 21052571"/>
              <a:gd name="connsiteY1518" fmla="*/ 4503391 h 8402012"/>
              <a:gd name="connsiteX1519" fmla="*/ 11796554 w 21052571"/>
              <a:gd name="connsiteY1519" fmla="*/ 4445267 h 8402012"/>
              <a:gd name="connsiteX1520" fmla="*/ 11885906 w 21052571"/>
              <a:gd name="connsiteY1520" fmla="*/ 4425699 h 8402012"/>
              <a:gd name="connsiteX1521" fmla="*/ 11931121 w 21052571"/>
              <a:gd name="connsiteY1521" fmla="*/ 4412654 h 8402012"/>
              <a:gd name="connsiteX1522" fmla="*/ 10624384 w 21052571"/>
              <a:gd name="connsiteY1522" fmla="*/ 4412654 h 8402012"/>
              <a:gd name="connsiteX1523" fmla="*/ 10605081 w 21052571"/>
              <a:gd name="connsiteY1523" fmla="*/ 4444773 h 8402012"/>
              <a:gd name="connsiteX1524" fmla="*/ 10660275 w 21052571"/>
              <a:gd name="connsiteY1524" fmla="*/ 4459226 h 8402012"/>
              <a:gd name="connsiteX1525" fmla="*/ 10673742 w 21052571"/>
              <a:gd name="connsiteY1525" fmla="*/ 4474493 h 8402012"/>
              <a:gd name="connsiteX1526" fmla="*/ 10668826 w 21052571"/>
              <a:gd name="connsiteY1526" fmla="*/ 4458676 h 8402012"/>
              <a:gd name="connsiteX1527" fmla="*/ 10686788 w 21052571"/>
              <a:gd name="connsiteY1527" fmla="*/ 4458676 h 8402012"/>
              <a:gd name="connsiteX1528" fmla="*/ 10675627 w 21052571"/>
              <a:gd name="connsiteY1528" fmla="*/ 4476630 h 8402012"/>
              <a:gd name="connsiteX1529" fmla="*/ 10675858 w 21052571"/>
              <a:gd name="connsiteY1529" fmla="*/ 4476892 h 8402012"/>
              <a:gd name="connsiteX1530" fmla="*/ 10675464 w 21052571"/>
              <a:gd name="connsiteY1530" fmla="*/ 4476892 h 8402012"/>
              <a:gd name="connsiteX1531" fmla="*/ 10674813 w 21052571"/>
              <a:gd name="connsiteY1531" fmla="*/ 4477939 h 8402012"/>
              <a:gd name="connsiteX1532" fmla="*/ 10674487 w 21052571"/>
              <a:gd name="connsiteY1532" fmla="*/ 4476892 h 8402012"/>
              <a:gd name="connsiteX1533" fmla="*/ 10659772 w 21052571"/>
              <a:gd name="connsiteY1533" fmla="*/ 4476892 h 8402012"/>
              <a:gd name="connsiteX1534" fmla="*/ 10643687 w 21052571"/>
              <a:gd name="connsiteY1534" fmla="*/ 4496163 h 8402012"/>
              <a:gd name="connsiteX1535" fmla="*/ 10637253 w 21052571"/>
              <a:gd name="connsiteY1535" fmla="*/ 4579672 h 8402012"/>
              <a:gd name="connsiteX1536" fmla="*/ 10753069 w 21052571"/>
              <a:gd name="connsiteY1536" fmla="*/ 4592519 h 8402012"/>
              <a:gd name="connsiteX1537" fmla="*/ 10439936 w 21052571"/>
              <a:gd name="connsiteY1537" fmla="*/ 4758466 h 8402012"/>
              <a:gd name="connsiteX1538" fmla="*/ 10363798 w 21052571"/>
              <a:gd name="connsiteY1538" fmla="*/ 4784161 h 8402012"/>
              <a:gd name="connsiteX1539" fmla="*/ 10293021 w 21052571"/>
              <a:gd name="connsiteY1539" fmla="*/ 4834480 h 8402012"/>
              <a:gd name="connsiteX1540" fmla="*/ 10133238 w 21052571"/>
              <a:gd name="connsiteY1540" fmla="*/ 4866599 h 8402012"/>
              <a:gd name="connsiteX1541" fmla="*/ 10241548 w 21052571"/>
              <a:gd name="connsiteY1541" fmla="*/ 4784161 h 8402012"/>
              <a:gd name="connsiteX1542" fmla="*/ 10254416 w 21052571"/>
              <a:gd name="connsiteY1542" fmla="*/ 4674957 h 8402012"/>
              <a:gd name="connsiteX1543" fmla="*/ 10273719 w 21052571"/>
              <a:gd name="connsiteY1543" fmla="*/ 4707076 h 8402012"/>
              <a:gd name="connsiteX1544" fmla="*/ 10267284 w 21052571"/>
              <a:gd name="connsiteY1544" fmla="*/ 4597872 h 8402012"/>
              <a:gd name="connsiteX1545" fmla="*/ 10191146 w 21052571"/>
              <a:gd name="connsiteY1545" fmla="*/ 4560400 h 8402012"/>
              <a:gd name="connsiteX1546" fmla="*/ 10472107 w 21052571"/>
              <a:gd name="connsiteY1546" fmla="*/ 4457620 h 8402012"/>
              <a:gd name="connsiteX1547" fmla="*/ 10472107 w 21052571"/>
              <a:gd name="connsiteY1547" fmla="*/ 4521858 h 8402012"/>
              <a:gd name="connsiteX1548" fmla="*/ 10624384 w 21052571"/>
              <a:gd name="connsiteY1548" fmla="*/ 4412654 h 8402012"/>
              <a:gd name="connsiteX1549" fmla="*/ 20902203 w 21052571"/>
              <a:gd name="connsiteY1549" fmla="*/ 4396919 h 8402012"/>
              <a:gd name="connsiteX1550" fmla="*/ 20957747 w 21052571"/>
              <a:gd name="connsiteY1550" fmla="*/ 4425789 h 8402012"/>
              <a:gd name="connsiteX1551" fmla="*/ 20945107 w 21052571"/>
              <a:gd name="connsiteY1551" fmla="*/ 4477926 h 8402012"/>
              <a:gd name="connsiteX1552" fmla="*/ 20882963 w 21052571"/>
              <a:gd name="connsiteY1552" fmla="*/ 4412754 h 8402012"/>
              <a:gd name="connsiteX1553" fmla="*/ 20902203 w 21052571"/>
              <a:gd name="connsiteY1553" fmla="*/ 4396919 h 8402012"/>
              <a:gd name="connsiteX1554" fmla="*/ 17149399 w 21052571"/>
              <a:gd name="connsiteY1554" fmla="*/ 4395190 h 8402012"/>
              <a:gd name="connsiteX1555" fmla="*/ 17165975 w 21052571"/>
              <a:gd name="connsiteY1555" fmla="*/ 4396383 h 8402012"/>
              <a:gd name="connsiteX1556" fmla="*/ 17110131 w 21052571"/>
              <a:gd name="connsiteY1556" fmla="*/ 4429562 h 8402012"/>
              <a:gd name="connsiteX1557" fmla="*/ 17149399 w 21052571"/>
              <a:gd name="connsiteY1557" fmla="*/ 4395190 h 8402012"/>
              <a:gd name="connsiteX1558" fmla="*/ 11655876 w 21052571"/>
              <a:gd name="connsiteY1558" fmla="*/ 4395190 h 8402012"/>
              <a:gd name="connsiteX1559" fmla="*/ 11672597 w 21052571"/>
              <a:gd name="connsiteY1559" fmla="*/ 4396383 h 8402012"/>
              <a:gd name="connsiteX1560" fmla="*/ 11616772 w 21052571"/>
              <a:gd name="connsiteY1560" fmla="*/ 4429562 h 8402012"/>
              <a:gd name="connsiteX1561" fmla="*/ 11655876 w 21052571"/>
              <a:gd name="connsiteY1561" fmla="*/ 4395190 h 8402012"/>
              <a:gd name="connsiteX1562" fmla="*/ 19189879 w 21052571"/>
              <a:gd name="connsiteY1562" fmla="*/ 4393697 h 8402012"/>
              <a:gd name="connsiteX1563" fmla="*/ 19171919 w 21052571"/>
              <a:gd name="connsiteY1563" fmla="*/ 4425806 h 8402012"/>
              <a:gd name="connsiteX1564" fmla="*/ 19189879 w 21052571"/>
              <a:gd name="connsiteY1564" fmla="*/ 4393697 h 8402012"/>
              <a:gd name="connsiteX1565" fmla="*/ 17848535 w 21052571"/>
              <a:gd name="connsiteY1565" fmla="*/ 4393697 h 8402012"/>
              <a:gd name="connsiteX1566" fmla="*/ 17830571 w 21052571"/>
              <a:gd name="connsiteY1566" fmla="*/ 4425806 h 8402012"/>
              <a:gd name="connsiteX1567" fmla="*/ 17848535 w 21052571"/>
              <a:gd name="connsiteY1567" fmla="*/ 4393697 h 8402012"/>
              <a:gd name="connsiteX1568" fmla="*/ 17185967 w 21052571"/>
              <a:gd name="connsiteY1568" fmla="*/ 4393697 h 8402012"/>
              <a:gd name="connsiteX1569" fmla="*/ 17222831 w 21052571"/>
              <a:gd name="connsiteY1569" fmla="*/ 4412850 h 8402012"/>
              <a:gd name="connsiteX1570" fmla="*/ 17197551 w 21052571"/>
              <a:gd name="connsiteY1570" fmla="*/ 4444772 h 8402012"/>
              <a:gd name="connsiteX1571" fmla="*/ 17185967 w 21052571"/>
              <a:gd name="connsiteY1571" fmla="*/ 4393697 h 8402012"/>
              <a:gd name="connsiteX1572" fmla="*/ 10828980 w 21052571"/>
              <a:gd name="connsiteY1572" fmla="*/ 4393697 h 8402012"/>
              <a:gd name="connsiteX1573" fmla="*/ 10811018 w 21052571"/>
              <a:gd name="connsiteY1573" fmla="*/ 4425806 h 8402012"/>
              <a:gd name="connsiteX1574" fmla="*/ 10828980 w 21052571"/>
              <a:gd name="connsiteY1574" fmla="*/ 4393697 h 8402012"/>
              <a:gd name="connsiteX1575" fmla="*/ 10450799 w 21052571"/>
              <a:gd name="connsiteY1575" fmla="*/ 4393697 h 8402012"/>
              <a:gd name="connsiteX1576" fmla="*/ 10468761 w 21052571"/>
              <a:gd name="connsiteY1576" fmla="*/ 4425806 h 8402012"/>
              <a:gd name="connsiteX1577" fmla="*/ 10450799 w 21052571"/>
              <a:gd name="connsiteY1577" fmla="*/ 4393697 h 8402012"/>
              <a:gd name="connsiteX1578" fmla="*/ 16602978 w 21052571"/>
              <a:gd name="connsiteY1578" fmla="*/ 4393694 h 8402012"/>
              <a:gd name="connsiteX1579" fmla="*/ 16658822 w 21052571"/>
              <a:gd name="connsiteY1579" fmla="*/ 4492136 h 8402012"/>
              <a:gd name="connsiteX1580" fmla="*/ 16602978 w 21052571"/>
              <a:gd name="connsiteY1580" fmla="*/ 4393694 h 8402012"/>
              <a:gd name="connsiteX1581" fmla="*/ 9189528 w 21052571"/>
              <a:gd name="connsiteY1581" fmla="*/ 4387259 h 8402012"/>
              <a:gd name="connsiteX1582" fmla="*/ 9198509 w 21052571"/>
              <a:gd name="connsiteY1582" fmla="*/ 4396383 h 8402012"/>
              <a:gd name="connsiteX1583" fmla="*/ 9180547 w 21052571"/>
              <a:gd name="connsiteY1583" fmla="*/ 4396383 h 8402012"/>
              <a:gd name="connsiteX1584" fmla="*/ 9189528 w 21052571"/>
              <a:gd name="connsiteY1584" fmla="*/ 4387259 h 8402012"/>
              <a:gd name="connsiteX1585" fmla="*/ 17062407 w 21052571"/>
              <a:gd name="connsiteY1585" fmla="*/ 4365915 h 8402012"/>
              <a:gd name="connsiteX1586" fmla="*/ 17080591 w 21052571"/>
              <a:gd name="connsiteY1586" fmla="*/ 4392641 h 8402012"/>
              <a:gd name="connsiteX1587" fmla="*/ 17034299 w 21052571"/>
              <a:gd name="connsiteY1587" fmla="*/ 4381055 h 8402012"/>
              <a:gd name="connsiteX1588" fmla="*/ 17062407 w 21052571"/>
              <a:gd name="connsiteY1588" fmla="*/ 4365915 h 8402012"/>
              <a:gd name="connsiteX1589" fmla="*/ 17638075 w 21052571"/>
              <a:gd name="connsiteY1589" fmla="*/ 4362945 h 8402012"/>
              <a:gd name="connsiteX1590" fmla="*/ 17654135 w 21052571"/>
              <a:gd name="connsiteY1590" fmla="*/ 4364310 h 8402012"/>
              <a:gd name="connsiteX1591" fmla="*/ 17603063 w 21052571"/>
              <a:gd name="connsiteY1591" fmla="*/ 4396383 h 8402012"/>
              <a:gd name="connsiteX1592" fmla="*/ 17638075 w 21052571"/>
              <a:gd name="connsiteY1592" fmla="*/ 4362945 h 8402012"/>
              <a:gd name="connsiteX1593" fmla="*/ 17754895 w 21052571"/>
              <a:gd name="connsiteY1593" fmla="*/ 4361613 h 8402012"/>
              <a:gd name="connsiteX1594" fmla="*/ 17786879 w 21052571"/>
              <a:gd name="connsiteY1594" fmla="*/ 4392642 h 8402012"/>
              <a:gd name="connsiteX1595" fmla="*/ 17731035 w 21052571"/>
              <a:gd name="connsiteY1595" fmla="*/ 4381056 h 8402012"/>
              <a:gd name="connsiteX1596" fmla="*/ 17743251 w 21052571"/>
              <a:gd name="connsiteY1596" fmla="*/ 4361685 h 8402012"/>
              <a:gd name="connsiteX1597" fmla="*/ 17754895 w 21052571"/>
              <a:gd name="connsiteY1597" fmla="*/ 4361613 h 8402012"/>
              <a:gd name="connsiteX1598" fmla="*/ 20033551 w 21052571"/>
              <a:gd name="connsiteY1598" fmla="*/ 4360518 h 8402012"/>
              <a:gd name="connsiteX1599" fmla="*/ 20015587 w 21052571"/>
              <a:gd name="connsiteY1599" fmla="*/ 4392588 h 8402012"/>
              <a:gd name="connsiteX1600" fmla="*/ 20033551 w 21052571"/>
              <a:gd name="connsiteY1600" fmla="*/ 4360518 h 8402012"/>
              <a:gd name="connsiteX1601" fmla="*/ 12070792 w 21052571"/>
              <a:gd name="connsiteY1601" fmla="*/ 4360518 h 8402012"/>
              <a:gd name="connsiteX1602" fmla="*/ 12052830 w 21052571"/>
              <a:gd name="connsiteY1602" fmla="*/ 4392588 h 8402012"/>
              <a:gd name="connsiteX1603" fmla="*/ 12070792 w 21052571"/>
              <a:gd name="connsiteY1603" fmla="*/ 4360518 h 8402012"/>
              <a:gd name="connsiteX1604" fmla="*/ 11506764 w 21052571"/>
              <a:gd name="connsiteY1604" fmla="*/ 4360518 h 8402012"/>
              <a:gd name="connsiteX1605" fmla="*/ 11488802 w 21052571"/>
              <a:gd name="connsiteY1605" fmla="*/ 4392588 h 8402012"/>
              <a:gd name="connsiteX1606" fmla="*/ 11506764 w 21052571"/>
              <a:gd name="connsiteY1606" fmla="*/ 4360518 h 8402012"/>
              <a:gd name="connsiteX1607" fmla="*/ 10710459 w 21052571"/>
              <a:gd name="connsiteY1607" fmla="*/ 4360518 h 8402012"/>
              <a:gd name="connsiteX1608" fmla="*/ 10673567 w 21052571"/>
              <a:gd name="connsiteY1608" fmla="*/ 4391062 h 8402012"/>
              <a:gd name="connsiteX1609" fmla="*/ 10710459 w 21052571"/>
              <a:gd name="connsiteY1609" fmla="*/ 4360518 h 8402012"/>
              <a:gd name="connsiteX1610" fmla="*/ 16412890 w 21052571"/>
              <a:gd name="connsiteY1610" fmla="*/ 4356657 h 8402012"/>
              <a:gd name="connsiteX1611" fmla="*/ 16421872 w 21052571"/>
              <a:gd name="connsiteY1611" fmla="*/ 4363881 h 8402012"/>
              <a:gd name="connsiteX1612" fmla="*/ 16409896 w 21052571"/>
              <a:gd name="connsiteY1612" fmla="*/ 4383144 h 8402012"/>
              <a:gd name="connsiteX1613" fmla="*/ 16408446 w 21052571"/>
              <a:gd name="connsiteY1613" fmla="*/ 4378480 h 8402012"/>
              <a:gd name="connsiteX1614" fmla="*/ 16399170 w 21052571"/>
              <a:gd name="connsiteY1614" fmla="*/ 4378480 h 8402012"/>
              <a:gd name="connsiteX1615" fmla="*/ 16404182 w 21052571"/>
              <a:gd name="connsiteY1615" fmla="*/ 4364759 h 8402012"/>
              <a:gd name="connsiteX1616" fmla="*/ 16403910 w 21052571"/>
              <a:gd name="connsiteY1616" fmla="*/ 4363881 h 8402012"/>
              <a:gd name="connsiteX1617" fmla="*/ 16404750 w 21052571"/>
              <a:gd name="connsiteY1617" fmla="*/ 4363205 h 8402012"/>
              <a:gd name="connsiteX1618" fmla="*/ 16405732 w 21052571"/>
              <a:gd name="connsiteY1618" fmla="*/ 4360518 h 8402012"/>
              <a:gd name="connsiteX1619" fmla="*/ 16406268 w 21052571"/>
              <a:gd name="connsiteY1619" fmla="*/ 4361984 h 8402012"/>
              <a:gd name="connsiteX1620" fmla="*/ 11772498 w 21052571"/>
              <a:gd name="connsiteY1620" fmla="*/ 4341558 h 8402012"/>
              <a:gd name="connsiteX1621" fmla="*/ 11791113 w 21052571"/>
              <a:gd name="connsiteY1621" fmla="*/ 4392608 h 8402012"/>
              <a:gd name="connsiteX1622" fmla="*/ 11735269 w 21052571"/>
              <a:gd name="connsiteY1622" fmla="*/ 4392608 h 8402012"/>
              <a:gd name="connsiteX1623" fmla="*/ 11772498 w 21052571"/>
              <a:gd name="connsiteY1623" fmla="*/ 4341558 h 8402012"/>
              <a:gd name="connsiteX1624" fmla="*/ 17531327 w 21052571"/>
              <a:gd name="connsiteY1624" fmla="*/ 4338502 h 8402012"/>
              <a:gd name="connsiteX1625" fmla="*/ 17545163 w 21052571"/>
              <a:gd name="connsiteY1625" fmla="*/ 4364187 h 8402012"/>
              <a:gd name="connsiteX1626" fmla="*/ 17508271 w 21052571"/>
              <a:gd name="connsiteY1626" fmla="*/ 4351345 h 8402012"/>
              <a:gd name="connsiteX1627" fmla="*/ 17531327 w 21052571"/>
              <a:gd name="connsiteY1627" fmla="*/ 4338502 h 8402012"/>
              <a:gd name="connsiteX1628" fmla="*/ 12468874 w 21052571"/>
              <a:gd name="connsiteY1628" fmla="*/ 4338230 h 8402012"/>
              <a:gd name="connsiteX1629" fmla="*/ 12432010 w 21052571"/>
              <a:gd name="connsiteY1629" fmla="*/ 4362825 h 8402012"/>
              <a:gd name="connsiteX1630" fmla="*/ 12468874 w 21052571"/>
              <a:gd name="connsiteY1630" fmla="*/ 4338230 h 8402012"/>
              <a:gd name="connsiteX1631" fmla="*/ 20837211 w 21052571"/>
              <a:gd name="connsiteY1631" fmla="*/ 4336820 h 8402012"/>
              <a:gd name="connsiteX1632" fmla="*/ 20881899 w 21052571"/>
              <a:gd name="connsiteY1632" fmla="*/ 4381057 h 8402012"/>
              <a:gd name="connsiteX1633" fmla="*/ 20830827 w 21052571"/>
              <a:gd name="connsiteY1633" fmla="*/ 4349459 h 8402012"/>
              <a:gd name="connsiteX1634" fmla="*/ 20837211 w 21052571"/>
              <a:gd name="connsiteY1634" fmla="*/ 4336820 h 8402012"/>
              <a:gd name="connsiteX1635" fmla="*/ 19686627 w 21052571"/>
              <a:gd name="connsiteY1635" fmla="*/ 4336820 h 8402012"/>
              <a:gd name="connsiteX1636" fmla="*/ 19711223 w 21052571"/>
              <a:gd name="connsiteY1636" fmla="*/ 4364120 h 8402012"/>
              <a:gd name="connsiteX1637" fmla="*/ 19674331 w 21052571"/>
              <a:gd name="connsiteY1637" fmla="*/ 4350470 h 8402012"/>
              <a:gd name="connsiteX1638" fmla="*/ 19686627 w 21052571"/>
              <a:gd name="connsiteY1638" fmla="*/ 4336820 h 8402012"/>
              <a:gd name="connsiteX1639" fmla="*/ 9975299 w 21052571"/>
              <a:gd name="connsiteY1639" fmla="*/ 4336814 h 8402012"/>
              <a:gd name="connsiteX1640" fmla="*/ 10000017 w 21052571"/>
              <a:gd name="connsiteY1640" fmla="*/ 4362606 h 8402012"/>
              <a:gd name="connsiteX1641" fmla="*/ 9975299 w 21052571"/>
              <a:gd name="connsiteY1641" fmla="*/ 4336814 h 8402012"/>
              <a:gd name="connsiteX1642" fmla="*/ 12145384 w 21052571"/>
              <a:gd name="connsiteY1642" fmla="*/ 4332868 h 8402012"/>
              <a:gd name="connsiteX1643" fmla="*/ 12170219 w 21052571"/>
              <a:gd name="connsiteY1643" fmla="*/ 4362097 h 8402012"/>
              <a:gd name="connsiteX1644" fmla="*/ 12130483 w 21052571"/>
              <a:gd name="connsiteY1644" fmla="*/ 4398962 h 8402012"/>
              <a:gd name="connsiteX1645" fmla="*/ 12090747 w 21052571"/>
              <a:gd name="connsiteY1645" fmla="*/ 4424241 h 8402012"/>
              <a:gd name="connsiteX1646" fmla="*/ 12110615 w 21052571"/>
              <a:gd name="connsiteY1646" fmla="*/ 4336818 h 8402012"/>
              <a:gd name="connsiteX1647" fmla="*/ 12145384 w 21052571"/>
              <a:gd name="connsiteY1647" fmla="*/ 4332868 h 8402012"/>
              <a:gd name="connsiteX1648" fmla="*/ 11874848 w 21052571"/>
              <a:gd name="connsiteY1648" fmla="*/ 4313538 h 8402012"/>
              <a:gd name="connsiteX1649" fmla="*/ 11895870 w 21052571"/>
              <a:gd name="connsiteY1649" fmla="*/ 4315004 h 8402012"/>
              <a:gd name="connsiteX1650" fmla="*/ 11919049 w 21052571"/>
              <a:gd name="connsiteY1650" fmla="*/ 4343511 h 8402012"/>
              <a:gd name="connsiteX1651" fmla="*/ 11811104 w 21052571"/>
              <a:gd name="connsiteY1651" fmla="*/ 4349868 h 8402012"/>
              <a:gd name="connsiteX1652" fmla="*/ 11874848 w 21052571"/>
              <a:gd name="connsiteY1652" fmla="*/ 4313538 h 8402012"/>
              <a:gd name="connsiteX1653" fmla="*/ 16957107 w 21052571"/>
              <a:gd name="connsiteY1653" fmla="*/ 4313124 h 8402012"/>
              <a:gd name="connsiteX1654" fmla="*/ 17033223 w 21052571"/>
              <a:gd name="connsiteY1654" fmla="*/ 4352500 h 8402012"/>
              <a:gd name="connsiteX1655" fmla="*/ 16944243 w 21052571"/>
              <a:gd name="connsiteY1655" fmla="*/ 4365626 h 8402012"/>
              <a:gd name="connsiteX1656" fmla="*/ 16957107 w 21052571"/>
              <a:gd name="connsiteY1656" fmla="*/ 4313124 h 8402012"/>
              <a:gd name="connsiteX1657" fmla="*/ 19636411 w 21052571"/>
              <a:gd name="connsiteY1657" fmla="*/ 4303641 h 8402012"/>
              <a:gd name="connsiteX1658" fmla="*/ 19673275 w 21052571"/>
              <a:gd name="connsiteY1658" fmla="*/ 4316484 h 8402012"/>
              <a:gd name="connsiteX1659" fmla="*/ 19636411 w 21052571"/>
              <a:gd name="connsiteY1659" fmla="*/ 4303641 h 8402012"/>
              <a:gd name="connsiteX1660" fmla="*/ 16298638 w 21052571"/>
              <a:gd name="connsiteY1660" fmla="*/ 4303641 h 8402012"/>
              <a:gd name="connsiteX1661" fmla="*/ 16280676 w 21052571"/>
              <a:gd name="connsiteY1661" fmla="*/ 4335747 h 8402012"/>
              <a:gd name="connsiteX1662" fmla="*/ 16298638 w 21052571"/>
              <a:gd name="connsiteY1662" fmla="*/ 4303641 h 8402012"/>
              <a:gd name="connsiteX1663" fmla="*/ 11958035 w 21052571"/>
              <a:gd name="connsiteY1663" fmla="*/ 4303641 h 8402012"/>
              <a:gd name="connsiteX1664" fmla="*/ 11994927 w 21052571"/>
              <a:gd name="connsiteY1664" fmla="*/ 4335747 h 8402012"/>
              <a:gd name="connsiteX1665" fmla="*/ 11958035 w 21052571"/>
              <a:gd name="connsiteY1665" fmla="*/ 4303641 h 8402012"/>
              <a:gd name="connsiteX1666" fmla="*/ 10835613 w 21052571"/>
              <a:gd name="connsiteY1666" fmla="*/ 4303641 h 8402012"/>
              <a:gd name="connsiteX1667" fmla="*/ 10847910 w 21052571"/>
              <a:gd name="connsiteY1667" fmla="*/ 4359485 h 8402012"/>
              <a:gd name="connsiteX1668" fmla="*/ 10811018 w 21052571"/>
              <a:gd name="connsiteY1668" fmla="*/ 4359485 h 8402012"/>
              <a:gd name="connsiteX1669" fmla="*/ 10835613 w 21052571"/>
              <a:gd name="connsiteY1669" fmla="*/ 4303641 h 8402012"/>
              <a:gd name="connsiteX1670" fmla="*/ 16846687 w 21052571"/>
              <a:gd name="connsiteY1670" fmla="*/ 4300601 h 8402012"/>
              <a:gd name="connsiteX1671" fmla="*/ 16881591 w 21052571"/>
              <a:gd name="connsiteY1671" fmla="*/ 4303784 h 8402012"/>
              <a:gd name="connsiteX1672" fmla="*/ 16825747 w 21052571"/>
              <a:gd name="connsiteY1672" fmla="*/ 4335617 h 8402012"/>
              <a:gd name="connsiteX1673" fmla="*/ 16846687 w 21052571"/>
              <a:gd name="connsiteY1673" fmla="*/ 4300601 h 8402012"/>
              <a:gd name="connsiteX1674" fmla="*/ 15149724 w 21052571"/>
              <a:gd name="connsiteY1674" fmla="*/ 4300601 h 8402012"/>
              <a:gd name="connsiteX1675" fmla="*/ 15184746 w 21052571"/>
              <a:gd name="connsiteY1675" fmla="*/ 4303784 h 8402012"/>
              <a:gd name="connsiteX1676" fmla="*/ 15128922 w 21052571"/>
              <a:gd name="connsiteY1676" fmla="*/ 4335617 h 8402012"/>
              <a:gd name="connsiteX1677" fmla="*/ 15149724 w 21052571"/>
              <a:gd name="connsiteY1677" fmla="*/ 4300601 h 8402012"/>
              <a:gd name="connsiteX1678" fmla="*/ 11661276 w 21052571"/>
              <a:gd name="connsiteY1678" fmla="*/ 4300601 h 8402012"/>
              <a:gd name="connsiteX1679" fmla="*/ 11696299 w 21052571"/>
              <a:gd name="connsiteY1679" fmla="*/ 4303784 h 8402012"/>
              <a:gd name="connsiteX1680" fmla="*/ 11640474 w 21052571"/>
              <a:gd name="connsiteY1680" fmla="*/ 4335617 h 8402012"/>
              <a:gd name="connsiteX1681" fmla="*/ 11661276 w 21052571"/>
              <a:gd name="connsiteY1681" fmla="*/ 4300601 h 8402012"/>
              <a:gd name="connsiteX1682" fmla="*/ 19015507 w 21052571"/>
              <a:gd name="connsiteY1682" fmla="*/ 4284684 h 8402012"/>
              <a:gd name="connsiteX1683" fmla="*/ 19071327 w 21052571"/>
              <a:gd name="connsiteY1683" fmla="*/ 4284684 h 8402012"/>
              <a:gd name="connsiteX1684" fmla="*/ 19090287 w 21052571"/>
              <a:gd name="connsiteY1684" fmla="*/ 4364154 h 8402012"/>
              <a:gd name="connsiteX1685" fmla="*/ 19015507 w 21052571"/>
              <a:gd name="connsiteY1685" fmla="*/ 4284684 h 8402012"/>
              <a:gd name="connsiteX1686" fmla="*/ 17375559 w 21052571"/>
              <a:gd name="connsiteY1686" fmla="*/ 4284681 h 8402012"/>
              <a:gd name="connsiteX1687" fmla="*/ 17511919 w 21052571"/>
              <a:gd name="connsiteY1687" fmla="*/ 4315706 h 8402012"/>
              <a:gd name="connsiteX1688" fmla="*/ 17453011 w 21052571"/>
              <a:gd name="connsiteY1688" fmla="*/ 4315706 h 8402012"/>
              <a:gd name="connsiteX1689" fmla="*/ 17375559 w 21052571"/>
              <a:gd name="connsiteY1689" fmla="*/ 4284681 h 8402012"/>
              <a:gd name="connsiteX1690" fmla="*/ 10128997 w 21052571"/>
              <a:gd name="connsiteY1690" fmla="*/ 4272551 h 8402012"/>
              <a:gd name="connsiteX1691" fmla="*/ 10141720 w 21052571"/>
              <a:gd name="connsiteY1691" fmla="*/ 4272551 h 8402012"/>
              <a:gd name="connsiteX1692" fmla="*/ 10129745 w 21052571"/>
              <a:gd name="connsiteY1692" fmla="*/ 4293026 h 8402012"/>
              <a:gd name="connsiteX1693" fmla="*/ 10128997 w 21052571"/>
              <a:gd name="connsiteY1693" fmla="*/ 4272551 h 8402012"/>
              <a:gd name="connsiteX1694" fmla="*/ 16582964 w 21052571"/>
              <a:gd name="connsiteY1694" fmla="*/ 4270465 h 8402012"/>
              <a:gd name="connsiteX1695" fmla="*/ 16565058 w 21052571"/>
              <a:gd name="connsiteY1695" fmla="*/ 4302574 h 8402012"/>
              <a:gd name="connsiteX1696" fmla="*/ 16582964 w 21052571"/>
              <a:gd name="connsiteY1696" fmla="*/ 4270465 h 8402012"/>
              <a:gd name="connsiteX1697" fmla="*/ 16222802 w 21052571"/>
              <a:gd name="connsiteY1697" fmla="*/ 4270465 h 8402012"/>
              <a:gd name="connsiteX1698" fmla="*/ 16204838 w 21052571"/>
              <a:gd name="connsiteY1698" fmla="*/ 4302574 h 8402012"/>
              <a:gd name="connsiteX1699" fmla="*/ 16222802 w 21052571"/>
              <a:gd name="connsiteY1699" fmla="*/ 4270465 h 8402012"/>
              <a:gd name="connsiteX1700" fmla="*/ 12114446 w 21052571"/>
              <a:gd name="connsiteY1700" fmla="*/ 4270465 h 8402012"/>
              <a:gd name="connsiteX1701" fmla="*/ 12132408 w 21052571"/>
              <a:gd name="connsiteY1701" fmla="*/ 4302574 h 8402012"/>
              <a:gd name="connsiteX1702" fmla="*/ 12114446 w 21052571"/>
              <a:gd name="connsiteY1702" fmla="*/ 4270465 h 8402012"/>
              <a:gd name="connsiteX1703" fmla="*/ 19875043 w 21052571"/>
              <a:gd name="connsiteY1703" fmla="*/ 4270462 h 8402012"/>
              <a:gd name="connsiteX1704" fmla="*/ 19919731 w 21052571"/>
              <a:gd name="connsiteY1704" fmla="*/ 4290303 h 8402012"/>
              <a:gd name="connsiteX1705" fmla="*/ 19868659 w 21052571"/>
              <a:gd name="connsiteY1705" fmla="*/ 4290303 h 8402012"/>
              <a:gd name="connsiteX1706" fmla="*/ 19875043 w 21052571"/>
              <a:gd name="connsiteY1706" fmla="*/ 4270462 h 8402012"/>
              <a:gd name="connsiteX1707" fmla="*/ 17622023 w 21052571"/>
              <a:gd name="connsiteY1707" fmla="*/ 4270462 h 8402012"/>
              <a:gd name="connsiteX1708" fmla="*/ 17726775 w 21052571"/>
              <a:gd name="connsiteY1708" fmla="*/ 4359459 h 8402012"/>
              <a:gd name="connsiteX1709" fmla="*/ 17661303 w 21052571"/>
              <a:gd name="connsiteY1709" fmla="*/ 4334031 h 8402012"/>
              <a:gd name="connsiteX1710" fmla="*/ 17622023 w 21052571"/>
              <a:gd name="connsiteY1710" fmla="*/ 4334031 h 8402012"/>
              <a:gd name="connsiteX1711" fmla="*/ 17622023 w 21052571"/>
              <a:gd name="connsiteY1711" fmla="*/ 4270462 h 8402012"/>
              <a:gd name="connsiteX1712" fmla="*/ 10190116 w 21052571"/>
              <a:gd name="connsiteY1712" fmla="*/ 4270462 h 8402012"/>
              <a:gd name="connsiteX1713" fmla="*/ 10226980 w 21052571"/>
              <a:gd name="connsiteY1713" fmla="*/ 4270462 h 8402012"/>
              <a:gd name="connsiteX1714" fmla="*/ 10202755 w 21052571"/>
              <a:gd name="connsiteY1714" fmla="*/ 4349934 h 8402012"/>
              <a:gd name="connsiteX1715" fmla="*/ 10190116 w 21052571"/>
              <a:gd name="connsiteY1715" fmla="*/ 4270462 h 8402012"/>
              <a:gd name="connsiteX1716" fmla="*/ 10124654 w 21052571"/>
              <a:gd name="connsiteY1716" fmla="*/ 4270462 h 8402012"/>
              <a:gd name="connsiteX1717" fmla="*/ 10130803 w 21052571"/>
              <a:gd name="connsiteY1717" fmla="*/ 4359459 h 8402012"/>
              <a:gd name="connsiteX1718" fmla="*/ 10100059 w 21052571"/>
              <a:gd name="connsiteY1718" fmla="*/ 4340388 h 8402012"/>
              <a:gd name="connsiteX1719" fmla="*/ 10124654 w 21052571"/>
              <a:gd name="connsiteY1719" fmla="*/ 4270462 h 8402012"/>
              <a:gd name="connsiteX1720" fmla="*/ 10092404 w 21052571"/>
              <a:gd name="connsiteY1720" fmla="*/ 4257651 h 8402012"/>
              <a:gd name="connsiteX1721" fmla="*/ 10095172 w 21052571"/>
              <a:gd name="connsiteY1721" fmla="*/ 4259861 h 8402012"/>
              <a:gd name="connsiteX1722" fmla="*/ 10095141 w 21052571"/>
              <a:gd name="connsiteY1722" fmla="*/ 4260982 h 8402012"/>
              <a:gd name="connsiteX1723" fmla="*/ 10108541 w 21052571"/>
              <a:gd name="connsiteY1723" fmla="*/ 4260982 h 8402012"/>
              <a:gd name="connsiteX1724" fmla="*/ 10099560 w 21052571"/>
              <a:gd name="connsiteY1724" fmla="*/ 4268367 h 8402012"/>
              <a:gd name="connsiteX1725" fmla="*/ 10095037 w 21052571"/>
              <a:gd name="connsiteY1725" fmla="*/ 4264647 h 8402012"/>
              <a:gd name="connsiteX1726" fmla="*/ 10094865 w 21052571"/>
              <a:gd name="connsiteY1726" fmla="*/ 4270717 h 8402012"/>
              <a:gd name="connsiteX1727" fmla="*/ 10092404 w 21052571"/>
              <a:gd name="connsiteY1727" fmla="*/ 4288394 h 8402012"/>
              <a:gd name="connsiteX1728" fmla="*/ 10085841 w 21052571"/>
              <a:gd name="connsiteY1728" fmla="*/ 4269948 h 8402012"/>
              <a:gd name="connsiteX1729" fmla="*/ 10092404 w 21052571"/>
              <a:gd name="connsiteY1729" fmla="*/ 4257651 h 8402012"/>
              <a:gd name="connsiteX1730" fmla="*/ 19830739 w 21052571"/>
              <a:gd name="connsiteY1730" fmla="*/ 4246766 h 8402012"/>
              <a:gd name="connsiteX1731" fmla="*/ 19867603 w 21052571"/>
              <a:gd name="connsiteY1731" fmla="*/ 4259609 h 8402012"/>
              <a:gd name="connsiteX1732" fmla="*/ 19830739 w 21052571"/>
              <a:gd name="connsiteY1732" fmla="*/ 4246766 h 8402012"/>
              <a:gd name="connsiteX1733" fmla="*/ 16767872 w 21052571"/>
              <a:gd name="connsiteY1733" fmla="*/ 4246766 h 8402012"/>
              <a:gd name="connsiteX1734" fmla="*/ 16749910 w 21052571"/>
              <a:gd name="connsiteY1734" fmla="*/ 4274066 h 8402012"/>
              <a:gd name="connsiteX1735" fmla="*/ 16767872 w 21052571"/>
              <a:gd name="connsiteY1735" fmla="*/ 4246766 h 8402012"/>
              <a:gd name="connsiteX1736" fmla="*/ 15981076 w 21052571"/>
              <a:gd name="connsiteY1736" fmla="*/ 4246766 h 8402012"/>
              <a:gd name="connsiteX1737" fmla="*/ 15963114 w 21052571"/>
              <a:gd name="connsiteY1737" fmla="*/ 4274066 h 8402012"/>
              <a:gd name="connsiteX1738" fmla="*/ 15981076 w 21052571"/>
              <a:gd name="connsiteY1738" fmla="*/ 4246766 h 8402012"/>
              <a:gd name="connsiteX1739" fmla="*/ 14786664 w 21052571"/>
              <a:gd name="connsiteY1739" fmla="*/ 4246766 h 8402012"/>
              <a:gd name="connsiteX1740" fmla="*/ 14768702 w 21052571"/>
              <a:gd name="connsiteY1740" fmla="*/ 4274066 h 8402012"/>
              <a:gd name="connsiteX1741" fmla="*/ 14786664 w 21052571"/>
              <a:gd name="connsiteY1741" fmla="*/ 4246766 h 8402012"/>
              <a:gd name="connsiteX1742" fmla="*/ 13279425 w 21052571"/>
              <a:gd name="connsiteY1742" fmla="*/ 4246766 h 8402012"/>
              <a:gd name="connsiteX1743" fmla="*/ 13261463 w 21052571"/>
              <a:gd name="connsiteY1743" fmla="*/ 4274066 h 8402012"/>
              <a:gd name="connsiteX1744" fmla="*/ 13279425 w 21052571"/>
              <a:gd name="connsiteY1744" fmla="*/ 4246766 h 8402012"/>
              <a:gd name="connsiteX1745" fmla="*/ 9469676 w 21052571"/>
              <a:gd name="connsiteY1745" fmla="*/ 4246766 h 8402012"/>
              <a:gd name="connsiteX1746" fmla="*/ 9496976 w 21052571"/>
              <a:gd name="connsiteY1746" fmla="*/ 4274066 h 8402012"/>
              <a:gd name="connsiteX1747" fmla="*/ 9469676 w 21052571"/>
              <a:gd name="connsiteY1747" fmla="*/ 4246766 h 8402012"/>
              <a:gd name="connsiteX1748" fmla="*/ 18870019 w 21052571"/>
              <a:gd name="connsiteY1748" fmla="*/ 4242537 h 8402012"/>
              <a:gd name="connsiteX1749" fmla="*/ 18886479 w 21052571"/>
              <a:gd name="connsiteY1749" fmla="*/ 4269437 h 8402012"/>
              <a:gd name="connsiteX1750" fmla="*/ 18849615 w 21052571"/>
              <a:gd name="connsiteY1750" fmla="*/ 4257140 h 8402012"/>
              <a:gd name="connsiteX1751" fmla="*/ 18870019 w 21052571"/>
              <a:gd name="connsiteY1751" fmla="*/ 4242537 h 8402012"/>
              <a:gd name="connsiteX1752" fmla="*/ 17335999 w 21052571"/>
              <a:gd name="connsiteY1752" fmla="*/ 4242218 h 8402012"/>
              <a:gd name="connsiteX1753" fmla="*/ 17364975 w 21052571"/>
              <a:gd name="connsiteY1753" fmla="*/ 4274140 h 8402012"/>
              <a:gd name="connsiteX1754" fmla="*/ 17285503 w 21052571"/>
              <a:gd name="connsiteY1754" fmla="*/ 4261371 h 8402012"/>
              <a:gd name="connsiteX1755" fmla="*/ 17292123 w 21052571"/>
              <a:gd name="connsiteY1755" fmla="*/ 4248603 h 8402012"/>
              <a:gd name="connsiteX1756" fmla="*/ 17335999 w 21052571"/>
              <a:gd name="connsiteY1756" fmla="*/ 4242218 h 8402012"/>
              <a:gd name="connsiteX1757" fmla="*/ 14599314 w 21052571"/>
              <a:gd name="connsiteY1757" fmla="*/ 4227806 h 8402012"/>
              <a:gd name="connsiteX1758" fmla="*/ 14611289 w 21052571"/>
              <a:gd name="connsiteY1758" fmla="*/ 4247070 h 8402012"/>
              <a:gd name="connsiteX1759" fmla="*/ 14593327 w 21052571"/>
              <a:gd name="connsiteY1759" fmla="*/ 4247070 h 8402012"/>
              <a:gd name="connsiteX1760" fmla="*/ 14599314 w 21052571"/>
              <a:gd name="connsiteY1760" fmla="*/ 4227806 h 8402012"/>
              <a:gd name="connsiteX1761" fmla="*/ 12754312 w 21052571"/>
              <a:gd name="connsiteY1761" fmla="*/ 4214995 h 8402012"/>
              <a:gd name="connsiteX1762" fmla="*/ 12791204 w 21052571"/>
              <a:gd name="connsiteY1762" fmla="*/ 4245738 h 8402012"/>
              <a:gd name="connsiteX1763" fmla="*/ 12754312 w 21052571"/>
              <a:gd name="connsiteY1763" fmla="*/ 4214995 h 8402012"/>
              <a:gd name="connsiteX1764" fmla="*/ 9621713 w 21052571"/>
              <a:gd name="connsiteY1764" fmla="*/ 4214304 h 8402012"/>
              <a:gd name="connsiteX1765" fmla="*/ 9641058 w 21052571"/>
              <a:gd name="connsiteY1765" fmla="*/ 4246544 h 8402012"/>
              <a:gd name="connsiteX1766" fmla="*/ 9621713 w 21052571"/>
              <a:gd name="connsiteY1766" fmla="*/ 4214304 h 8402012"/>
              <a:gd name="connsiteX1767" fmla="*/ 20260963 w 21052571"/>
              <a:gd name="connsiteY1767" fmla="*/ 4213587 h 8402012"/>
              <a:gd name="connsiteX1768" fmla="*/ 20247839 w 21052571"/>
              <a:gd name="connsiteY1768" fmla="*/ 4245696 h 8402012"/>
              <a:gd name="connsiteX1769" fmla="*/ 20260963 w 21052571"/>
              <a:gd name="connsiteY1769" fmla="*/ 4213587 h 8402012"/>
              <a:gd name="connsiteX1770" fmla="*/ 17242847 w 21052571"/>
              <a:gd name="connsiteY1770" fmla="*/ 4213587 h 8402012"/>
              <a:gd name="connsiteX1771" fmla="*/ 17279739 w 21052571"/>
              <a:gd name="connsiteY1771" fmla="*/ 4226431 h 8402012"/>
              <a:gd name="connsiteX1772" fmla="*/ 17242847 w 21052571"/>
              <a:gd name="connsiteY1772" fmla="*/ 4213587 h 8402012"/>
              <a:gd name="connsiteX1773" fmla="*/ 16090088 w 21052571"/>
              <a:gd name="connsiteY1773" fmla="*/ 4213587 h 8402012"/>
              <a:gd name="connsiteX1774" fmla="*/ 16072126 w 21052571"/>
              <a:gd name="connsiteY1774" fmla="*/ 4245696 h 8402012"/>
              <a:gd name="connsiteX1775" fmla="*/ 16090088 w 21052571"/>
              <a:gd name="connsiteY1775" fmla="*/ 4213587 h 8402012"/>
              <a:gd name="connsiteX1776" fmla="*/ 14639700 w 21052571"/>
              <a:gd name="connsiteY1776" fmla="*/ 4213587 h 8402012"/>
              <a:gd name="connsiteX1777" fmla="*/ 14615105 w 21052571"/>
              <a:gd name="connsiteY1777" fmla="*/ 4245696 h 8402012"/>
              <a:gd name="connsiteX1778" fmla="*/ 14602808 w 21052571"/>
              <a:gd name="connsiteY1778" fmla="*/ 4226431 h 8402012"/>
              <a:gd name="connsiteX1779" fmla="*/ 14639700 w 21052571"/>
              <a:gd name="connsiteY1779" fmla="*/ 4213587 h 8402012"/>
              <a:gd name="connsiteX1780" fmla="*/ 10920032 w 21052571"/>
              <a:gd name="connsiteY1780" fmla="*/ 4213587 h 8402012"/>
              <a:gd name="connsiteX1781" fmla="*/ 10937994 w 21052571"/>
              <a:gd name="connsiteY1781" fmla="*/ 4245696 h 8402012"/>
              <a:gd name="connsiteX1782" fmla="*/ 10920032 w 21052571"/>
              <a:gd name="connsiteY1782" fmla="*/ 4213587 h 8402012"/>
              <a:gd name="connsiteX1783" fmla="*/ 13204588 w 21052571"/>
              <a:gd name="connsiteY1783" fmla="*/ 4213584 h 8402012"/>
              <a:gd name="connsiteX1784" fmla="*/ 13236694 w 21052571"/>
              <a:gd name="connsiteY1784" fmla="*/ 4238404 h 8402012"/>
              <a:gd name="connsiteX1785" fmla="*/ 13204588 w 21052571"/>
              <a:gd name="connsiteY1785" fmla="*/ 4269428 h 8402012"/>
              <a:gd name="connsiteX1786" fmla="*/ 13204588 w 21052571"/>
              <a:gd name="connsiteY1786" fmla="*/ 4213584 h 8402012"/>
              <a:gd name="connsiteX1787" fmla="*/ 18923703 w 21052571"/>
              <a:gd name="connsiteY1787" fmla="*/ 4212190 h 8402012"/>
              <a:gd name="connsiteX1788" fmla="*/ 18976527 w 21052571"/>
              <a:gd name="connsiteY1788" fmla="*/ 4259905 h 8402012"/>
              <a:gd name="connsiteX1789" fmla="*/ 18906491 w 21052571"/>
              <a:gd name="connsiteY1789" fmla="*/ 4227590 h 8402012"/>
              <a:gd name="connsiteX1790" fmla="*/ 18923703 w 21052571"/>
              <a:gd name="connsiteY1790" fmla="*/ 4212190 h 8402012"/>
              <a:gd name="connsiteX1791" fmla="*/ 9852780 w 21052571"/>
              <a:gd name="connsiteY1791" fmla="*/ 4202483 h 8402012"/>
              <a:gd name="connsiteX1792" fmla="*/ 9856906 w 21052571"/>
              <a:gd name="connsiteY1792" fmla="*/ 4210132 h 8402012"/>
              <a:gd name="connsiteX1793" fmla="*/ 9861159 w 21052571"/>
              <a:gd name="connsiteY1793" fmla="*/ 4205901 h 8402012"/>
              <a:gd name="connsiteX1794" fmla="*/ 10206818 w 21052571"/>
              <a:gd name="connsiteY1794" fmla="*/ 4198726 h 8402012"/>
              <a:gd name="connsiteX1795" fmla="*/ 10241183 w 21052571"/>
              <a:gd name="connsiteY1795" fmla="*/ 4248399 h 8402012"/>
              <a:gd name="connsiteX1796" fmla="*/ 10171714 w 21052571"/>
              <a:gd name="connsiteY1796" fmla="*/ 4307289 h 8402012"/>
              <a:gd name="connsiteX1797" fmla="*/ 10133238 w 21052571"/>
              <a:gd name="connsiteY1797" fmla="*/ 4235312 h 8402012"/>
              <a:gd name="connsiteX1798" fmla="*/ 10165301 w 21052571"/>
              <a:gd name="connsiteY1798" fmla="*/ 4203687 h 8402012"/>
              <a:gd name="connsiteX1799" fmla="*/ 10187979 w 21052571"/>
              <a:gd name="connsiteY1799" fmla="*/ 4199018 h 8402012"/>
              <a:gd name="connsiteX1800" fmla="*/ 10206818 w 21052571"/>
              <a:gd name="connsiteY1800" fmla="*/ 4198726 h 8402012"/>
              <a:gd name="connsiteX1801" fmla="*/ 10395818 w 21052571"/>
              <a:gd name="connsiteY1801" fmla="*/ 4185241 h 8402012"/>
              <a:gd name="connsiteX1802" fmla="*/ 10414618 w 21052571"/>
              <a:gd name="connsiteY1802" fmla="*/ 4245722 h 8402012"/>
              <a:gd name="connsiteX1803" fmla="*/ 10395818 w 21052571"/>
              <a:gd name="connsiteY1803" fmla="*/ 4185241 h 8402012"/>
              <a:gd name="connsiteX1804" fmla="*/ 13616354 w 21052571"/>
              <a:gd name="connsiteY1804" fmla="*/ 4185241 h 8402012"/>
              <a:gd name="connsiteX1805" fmla="*/ 13739093 w 21052571"/>
              <a:gd name="connsiteY1805" fmla="*/ 4185241 h 8402012"/>
              <a:gd name="connsiteX1806" fmla="*/ 13706507 w 21052571"/>
              <a:gd name="connsiteY1806" fmla="*/ 4245722 h 8402012"/>
              <a:gd name="connsiteX1807" fmla="*/ 13583768 w 21052571"/>
              <a:gd name="connsiteY1807" fmla="*/ 4245722 h 8402012"/>
              <a:gd name="connsiteX1808" fmla="*/ 13616354 w 21052571"/>
              <a:gd name="connsiteY1808" fmla="*/ 4185241 h 8402012"/>
              <a:gd name="connsiteX1809" fmla="*/ 14146699 w 21052571"/>
              <a:gd name="connsiteY1809" fmla="*/ 4185240 h 8402012"/>
              <a:gd name="connsiteX1810" fmla="*/ 14133574 w 21052571"/>
              <a:gd name="connsiteY1810" fmla="*/ 4217182 h 8402012"/>
              <a:gd name="connsiteX1811" fmla="*/ 14146699 w 21052571"/>
              <a:gd name="connsiteY1811" fmla="*/ 4185240 h 8402012"/>
              <a:gd name="connsiteX1812" fmla="*/ 12862275 w 21052571"/>
              <a:gd name="connsiteY1812" fmla="*/ 4185240 h 8402012"/>
              <a:gd name="connsiteX1813" fmla="*/ 12844368 w 21052571"/>
              <a:gd name="connsiteY1813" fmla="*/ 4217182 h 8402012"/>
              <a:gd name="connsiteX1814" fmla="*/ 12862275 w 21052571"/>
              <a:gd name="connsiteY1814" fmla="*/ 4185240 h 8402012"/>
              <a:gd name="connsiteX1815" fmla="*/ 10320813 w 21052571"/>
              <a:gd name="connsiteY1815" fmla="*/ 4184981 h 8402012"/>
              <a:gd name="connsiteX1816" fmla="*/ 10360096 w 21052571"/>
              <a:gd name="connsiteY1816" fmla="*/ 4215141 h 8402012"/>
              <a:gd name="connsiteX1817" fmla="*/ 10320813 w 21052571"/>
              <a:gd name="connsiteY1817" fmla="*/ 4184981 h 8402012"/>
              <a:gd name="connsiteX1818" fmla="*/ 14358325 w 21052571"/>
              <a:gd name="connsiteY1818" fmla="*/ 4182416 h 8402012"/>
              <a:gd name="connsiteX1819" fmla="*/ 14393227 w 21052571"/>
              <a:gd name="connsiteY1819" fmla="*/ 4185971 h 8402012"/>
              <a:gd name="connsiteX1820" fmla="*/ 14337383 w 21052571"/>
              <a:gd name="connsiteY1820" fmla="*/ 4216504 h 8402012"/>
              <a:gd name="connsiteX1821" fmla="*/ 14358325 w 21052571"/>
              <a:gd name="connsiteY1821" fmla="*/ 4182416 h 8402012"/>
              <a:gd name="connsiteX1822" fmla="*/ 10962691 w 21052571"/>
              <a:gd name="connsiteY1822" fmla="*/ 4182260 h 8402012"/>
              <a:gd name="connsiteX1823" fmla="*/ 10994800 w 21052571"/>
              <a:gd name="connsiteY1823" fmla="*/ 4212501 h 8402012"/>
              <a:gd name="connsiteX1824" fmla="*/ 10962691 w 21052571"/>
              <a:gd name="connsiteY1824" fmla="*/ 4182260 h 8402012"/>
              <a:gd name="connsiteX1825" fmla="*/ 19772839 w 21052571"/>
              <a:gd name="connsiteY1825" fmla="*/ 4182259 h 8402012"/>
              <a:gd name="connsiteX1826" fmla="*/ 19735947 w 21052571"/>
              <a:gd name="connsiteY1826" fmla="*/ 4212501 h 8402012"/>
              <a:gd name="connsiteX1827" fmla="*/ 19772839 w 21052571"/>
              <a:gd name="connsiteY1827" fmla="*/ 4182259 h 8402012"/>
              <a:gd name="connsiteX1828" fmla="*/ 15924684 w 21052571"/>
              <a:gd name="connsiteY1828" fmla="*/ 4171024 h 8402012"/>
              <a:gd name="connsiteX1829" fmla="*/ 15943130 w 21052571"/>
              <a:gd name="connsiteY1829" fmla="*/ 4212547 h 8402012"/>
              <a:gd name="connsiteX1830" fmla="*/ 15906238 w 21052571"/>
              <a:gd name="connsiteY1830" fmla="*/ 4212547 h 8402012"/>
              <a:gd name="connsiteX1831" fmla="*/ 15924684 w 21052571"/>
              <a:gd name="connsiteY1831" fmla="*/ 4171024 h 8402012"/>
              <a:gd name="connsiteX1832" fmla="*/ 16609386 w 21052571"/>
              <a:gd name="connsiteY1832" fmla="*/ 4161827 h 8402012"/>
              <a:gd name="connsiteX1833" fmla="*/ 16687922 w 21052571"/>
              <a:gd name="connsiteY1833" fmla="*/ 4211054 h 8402012"/>
              <a:gd name="connsiteX1834" fmla="*/ 16720390 w 21052571"/>
              <a:gd name="connsiteY1834" fmla="*/ 4302552 h 8402012"/>
              <a:gd name="connsiteX1835" fmla="*/ 16622982 w 21052571"/>
              <a:gd name="connsiteY1835" fmla="*/ 4243732 h 8402012"/>
              <a:gd name="connsiteX1836" fmla="*/ 16584018 w 21052571"/>
              <a:gd name="connsiteY1836" fmla="*/ 4187187 h 8402012"/>
              <a:gd name="connsiteX1837" fmla="*/ 16609386 w 21052571"/>
              <a:gd name="connsiteY1837" fmla="*/ 4161827 h 8402012"/>
              <a:gd name="connsiteX1838" fmla="*/ 15824664 w 21052571"/>
              <a:gd name="connsiteY1838" fmla="*/ 4152063 h 8402012"/>
              <a:gd name="connsiteX1839" fmla="*/ 15806702 w 21052571"/>
              <a:gd name="connsiteY1839" fmla="*/ 4184169 h 8402012"/>
              <a:gd name="connsiteX1840" fmla="*/ 15824664 w 21052571"/>
              <a:gd name="connsiteY1840" fmla="*/ 4152063 h 8402012"/>
              <a:gd name="connsiteX1841" fmla="*/ 10457627 w 21052571"/>
              <a:gd name="connsiteY1841" fmla="*/ 4152062 h 8402012"/>
              <a:gd name="connsiteX1842" fmla="*/ 10450802 w 21052571"/>
              <a:gd name="connsiteY1842" fmla="*/ 4245698 h 8402012"/>
              <a:gd name="connsiteX1843" fmla="*/ 10457627 w 21052571"/>
              <a:gd name="connsiteY1843" fmla="*/ 4152062 h 8402012"/>
              <a:gd name="connsiteX1844" fmla="*/ 10392831 w 21052571"/>
              <a:gd name="connsiteY1844" fmla="*/ 4146077 h 8402012"/>
              <a:gd name="connsiteX1845" fmla="*/ 10242249 w 21052571"/>
              <a:gd name="connsiteY1845" fmla="*/ 4247560 h 8402012"/>
              <a:gd name="connsiteX1846" fmla="*/ 10268437 w 21052571"/>
              <a:gd name="connsiteY1846" fmla="*/ 4247560 h 8402012"/>
              <a:gd name="connsiteX1847" fmla="*/ 10242249 w 21052571"/>
              <a:gd name="connsiteY1847" fmla="*/ 4215141 h 8402012"/>
              <a:gd name="connsiteX1848" fmla="*/ 10392831 w 21052571"/>
              <a:gd name="connsiteY1848" fmla="*/ 4146077 h 8402012"/>
              <a:gd name="connsiteX1849" fmla="*/ 17223883 w 21052571"/>
              <a:gd name="connsiteY1849" fmla="*/ 4133111 h 8402012"/>
              <a:gd name="connsiteX1850" fmla="*/ 17500407 w 21052571"/>
              <a:gd name="connsiteY1850" fmla="*/ 4209261 h 8402012"/>
              <a:gd name="connsiteX1851" fmla="*/ 17584335 w 21052571"/>
              <a:gd name="connsiteY1851" fmla="*/ 4255009 h 8402012"/>
              <a:gd name="connsiteX1852" fmla="*/ 17545599 w 21052571"/>
              <a:gd name="connsiteY1852" fmla="*/ 4307293 h 8402012"/>
              <a:gd name="connsiteX1853" fmla="*/ 17223883 w 21052571"/>
              <a:gd name="connsiteY1853" fmla="*/ 4133111 h 8402012"/>
              <a:gd name="connsiteX1854" fmla="*/ 10507545 w 21052571"/>
              <a:gd name="connsiteY1854" fmla="*/ 4123451 h 8402012"/>
              <a:gd name="connsiteX1855" fmla="*/ 10544541 w 21052571"/>
              <a:gd name="connsiteY1855" fmla="*/ 4132757 h 8402012"/>
              <a:gd name="connsiteX1856" fmla="*/ 10486036 w 21052571"/>
              <a:gd name="connsiteY1856" fmla="*/ 4153699 h 8402012"/>
              <a:gd name="connsiteX1857" fmla="*/ 10485752 w 21052571"/>
              <a:gd name="connsiteY1857" fmla="*/ 4153333 h 8402012"/>
              <a:gd name="connsiteX1858" fmla="*/ 10473929 w 21052571"/>
              <a:gd name="connsiteY1858" fmla="*/ 4159591 h 8402012"/>
              <a:gd name="connsiteX1859" fmla="*/ 10460279 w 21052571"/>
              <a:gd name="connsiteY1859" fmla="*/ 4152366 h 8402012"/>
              <a:gd name="connsiteX1860" fmla="*/ 10472069 w 21052571"/>
              <a:gd name="connsiteY1860" fmla="*/ 4135729 h 8402012"/>
              <a:gd name="connsiteX1861" fmla="*/ 10469759 w 21052571"/>
              <a:gd name="connsiteY1861" fmla="*/ 4132757 h 8402012"/>
              <a:gd name="connsiteX1862" fmla="*/ 10507545 w 21052571"/>
              <a:gd name="connsiteY1862" fmla="*/ 4123451 h 8402012"/>
              <a:gd name="connsiteX1863" fmla="*/ 16355418 w 21052571"/>
              <a:gd name="connsiteY1863" fmla="*/ 4118885 h 8402012"/>
              <a:gd name="connsiteX1864" fmla="*/ 16342294 w 21052571"/>
              <a:gd name="connsiteY1864" fmla="*/ 4150990 h 8402012"/>
              <a:gd name="connsiteX1865" fmla="*/ 16355418 w 21052571"/>
              <a:gd name="connsiteY1865" fmla="*/ 4118885 h 8402012"/>
              <a:gd name="connsiteX1866" fmla="*/ 16317568 w 21052571"/>
              <a:gd name="connsiteY1866" fmla="*/ 4118881 h 8402012"/>
              <a:gd name="connsiteX1867" fmla="*/ 16280676 w 21052571"/>
              <a:gd name="connsiteY1867" fmla="*/ 4149624 h 8402012"/>
              <a:gd name="connsiteX1868" fmla="*/ 16317568 w 21052571"/>
              <a:gd name="connsiteY1868" fmla="*/ 4118881 h 8402012"/>
              <a:gd name="connsiteX1869" fmla="*/ 17915123 w 21052571"/>
              <a:gd name="connsiteY1869" fmla="*/ 4113134 h 8402012"/>
              <a:gd name="connsiteX1870" fmla="*/ 17911147 w 21052571"/>
              <a:gd name="connsiteY1870" fmla="*/ 4117810 h 8402012"/>
              <a:gd name="connsiteX1871" fmla="*/ 17914987 w 21052571"/>
              <a:gd name="connsiteY1871" fmla="*/ 4113295 h 8402012"/>
              <a:gd name="connsiteX1872" fmla="*/ 9809865 w 21052571"/>
              <a:gd name="connsiteY1872" fmla="*/ 4112770 h 8402012"/>
              <a:gd name="connsiteX1873" fmla="*/ 9814581 w 21052571"/>
              <a:gd name="connsiteY1873" fmla="*/ 4118314 h 8402012"/>
              <a:gd name="connsiteX1874" fmla="*/ 9808019 w 21052571"/>
              <a:gd name="connsiteY1874" fmla="*/ 4131964 h 8402012"/>
              <a:gd name="connsiteX1875" fmla="*/ 9809865 w 21052571"/>
              <a:gd name="connsiteY1875" fmla="*/ 4112770 h 8402012"/>
              <a:gd name="connsiteX1876" fmla="*/ 9760697 w 21052571"/>
              <a:gd name="connsiteY1876" fmla="*/ 4109923 h 8402012"/>
              <a:gd name="connsiteX1877" fmla="*/ 9804785 w 21052571"/>
              <a:gd name="connsiteY1877" fmla="*/ 4120006 h 8402012"/>
              <a:gd name="connsiteX1878" fmla="*/ 9735101 w 21052571"/>
              <a:gd name="connsiteY1878" fmla="*/ 4151029 h 8402012"/>
              <a:gd name="connsiteX1879" fmla="*/ 9760697 w 21052571"/>
              <a:gd name="connsiteY1879" fmla="*/ 4109923 h 8402012"/>
              <a:gd name="connsiteX1880" fmla="*/ 17922023 w 21052571"/>
              <a:gd name="connsiteY1880" fmla="*/ 4105021 h 8402012"/>
              <a:gd name="connsiteX1881" fmla="*/ 17921387 w 21052571"/>
              <a:gd name="connsiteY1881" fmla="*/ 4105771 h 8402012"/>
              <a:gd name="connsiteX1882" fmla="*/ 17915123 w 21052571"/>
              <a:gd name="connsiteY1882" fmla="*/ 4113134 h 8402012"/>
              <a:gd name="connsiteX1883" fmla="*/ 9821601 w 21052571"/>
              <a:gd name="connsiteY1883" fmla="*/ 4102913 h 8402012"/>
              <a:gd name="connsiteX1884" fmla="*/ 9817499 w 21052571"/>
              <a:gd name="connsiteY1884" fmla="*/ 4117882 h 8402012"/>
              <a:gd name="connsiteX1885" fmla="*/ 9810936 w 21052571"/>
              <a:gd name="connsiteY1885" fmla="*/ 4105908 h 8402012"/>
              <a:gd name="connsiteX1886" fmla="*/ 9821601 w 21052571"/>
              <a:gd name="connsiteY1886" fmla="*/ 4102913 h 8402012"/>
              <a:gd name="connsiteX1887" fmla="*/ 9885021 w 21052571"/>
              <a:gd name="connsiteY1887" fmla="*/ 4087636 h 8402012"/>
              <a:gd name="connsiteX1888" fmla="*/ 9923712 w 21052571"/>
              <a:gd name="connsiteY1888" fmla="*/ 4119876 h 8402012"/>
              <a:gd name="connsiteX1889" fmla="*/ 9885021 w 21052571"/>
              <a:gd name="connsiteY1889" fmla="*/ 4087636 h 8402012"/>
              <a:gd name="connsiteX1890" fmla="*/ 10623518 w 21052571"/>
              <a:gd name="connsiteY1890" fmla="*/ 4085706 h 8402012"/>
              <a:gd name="connsiteX1891" fmla="*/ 10637168 w 21052571"/>
              <a:gd name="connsiteY1891" fmla="*/ 4150975 h 8402012"/>
              <a:gd name="connsiteX1892" fmla="*/ 10623518 w 21052571"/>
              <a:gd name="connsiteY1892" fmla="*/ 4085706 h 8402012"/>
              <a:gd name="connsiteX1893" fmla="*/ 10412881 w 21052571"/>
              <a:gd name="connsiteY1893" fmla="*/ 4085706 h 8402012"/>
              <a:gd name="connsiteX1894" fmla="*/ 10430843 w 21052571"/>
              <a:gd name="connsiteY1894" fmla="*/ 4117810 h 8402012"/>
              <a:gd name="connsiteX1895" fmla="*/ 10412881 w 21052571"/>
              <a:gd name="connsiteY1895" fmla="*/ 4085706 h 8402012"/>
              <a:gd name="connsiteX1896" fmla="*/ 10673567 w 21052571"/>
              <a:gd name="connsiteY1896" fmla="*/ 4085706 h 8402012"/>
              <a:gd name="connsiteX1897" fmla="*/ 10691529 w 21052571"/>
              <a:gd name="connsiteY1897" fmla="*/ 4117810 h 8402012"/>
              <a:gd name="connsiteX1898" fmla="*/ 10673567 w 21052571"/>
              <a:gd name="connsiteY1898" fmla="*/ 4085706 h 8402012"/>
              <a:gd name="connsiteX1899" fmla="*/ 15981076 w 21052571"/>
              <a:gd name="connsiteY1899" fmla="*/ 4085705 h 8402012"/>
              <a:gd name="connsiteX1900" fmla="*/ 15963114 w 21052571"/>
              <a:gd name="connsiteY1900" fmla="*/ 4117809 h 8402012"/>
              <a:gd name="connsiteX1901" fmla="*/ 15981076 w 21052571"/>
              <a:gd name="connsiteY1901" fmla="*/ 4085705 h 8402012"/>
              <a:gd name="connsiteX1902" fmla="*/ 13204588 w 21052571"/>
              <a:gd name="connsiteY1902" fmla="*/ 4085705 h 8402012"/>
              <a:gd name="connsiteX1903" fmla="*/ 13222550 w 21052571"/>
              <a:gd name="connsiteY1903" fmla="*/ 4117810 h 8402012"/>
              <a:gd name="connsiteX1904" fmla="*/ 13204588 w 21052571"/>
              <a:gd name="connsiteY1904" fmla="*/ 4085705 h 8402012"/>
              <a:gd name="connsiteX1905" fmla="*/ 11070709 w 21052571"/>
              <a:gd name="connsiteY1905" fmla="*/ 4085705 h 8402012"/>
              <a:gd name="connsiteX1906" fmla="*/ 11052747 w 21052571"/>
              <a:gd name="connsiteY1906" fmla="*/ 4117810 h 8402012"/>
              <a:gd name="connsiteX1907" fmla="*/ 11070709 w 21052571"/>
              <a:gd name="connsiteY1907" fmla="*/ 4085705 h 8402012"/>
              <a:gd name="connsiteX1908" fmla="*/ 17791655 w 21052571"/>
              <a:gd name="connsiteY1908" fmla="*/ 4085705 h 8402012"/>
              <a:gd name="connsiteX1909" fmla="*/ 17773695 w 21052571"/>
              <a:gd name="connsiteY1909" fmla="*/ 4117809 h 8402012"/>
              <a:gd name="connsiteX1910" fmla="*/ 17791655 w 21052571"/>
              <a:gd name="connsiteY1910" fmla="*/ 4085705 h 8402012"/>
              <a:gd name="connsiteX1911" fmla="*/ 17165983 w 21052571"/>
              <a:gd name="connsiteY1911" fmla="*/ 4085705 h 8402012"/>
              <a:gd name="connsiteX1912" fmla="*/ 17129091 w 21052571"/>
              <a:gd name="connsiteY1912" fmla="*/ 4116447 h 8402012"/>
              <a:gd name="connsiteX1913" fmla="*/ 17165983 w 21052571"/>
              <a:gd name="connsiteY1913" fmla="*/ 4085705 h 8402012"/>
              <a:gd name="connsiteX1914" fmla="*/ 17887451 w 21052571"/>
              <a:gd name="connsiteY1914" fmla="*/ 4076241 h 8402012"/>
              <a:gd name="connsiteX1915" fmla="*/ 18381859 w 21052571"/>
              <a:gd name="connsiteY1915" fmla="*/ 4255454 h 8402012"/>
              <a:gd name="connsiteX1916" fmla="*/ 18606495 w 21052571"/>
              <a:gd name="connsiteY1916" fmla="*/ 4372118 h 8402012"/>
              <a:gd name="connsiteX1917" fmla="*/ 18663459 w 21052571"/>
              <a:gd name="connsiteY1917" fmla="*/ 4461776 h 8402012"/>
              <a:gd name="connsiteX1918" fmla="*/ 18753743 w 21052571"/>
              <a:gd name="connsiteY1918" fmla="*/ 4539552 h 8402012"/>
              <a:gd name="connsiteX1919" fmla="*/ 18561355 w 21052571"/>
              <a:gd name="connsiteY1919" fmla="*/ 4455295 h 8402012"/>
              <a:gd name="connsiteX1920" fmla="*/ 18464619 w 21052571"/>
              <a:gd name="connsiteY1920" fmla="*/ 4416407 h 8402012"/>
              <a:gd name="connsiteX1921" fmla="*/ 18420555 w 21052571"/>
              <a:gd name="connsiteY1921" fmla="*/ 4429369 h 8402012"/>
              <a:gd name="connsiteX1922" fmla="*/ 18394759 w 21052571"/>
              <a:gd name="connsiteY1922" fmla="*/ 4416407 h 8402012"/>
              <a:gd name="connsiteX1923" fmla="*/ 18414103 w 21052571"/>
              <a:gd name="connsiteY1923" fmla="*/ 4385080 h 8402012"/>
              <a:gd name="connsiteX1924" fmla="*/ 18073391 w 21052571"/>
              <a:gd name="connsiteY1924" fmla="*/ 4248973 h 8402012"/>
              <a:gd name="connsiteX1925" fmla="*/ 18073391 w 21052571"/>
              <a:gd name="connsiteY1925" fmla="*/ 4186426 h 8402012"/>
              <a:gd name="connsiteX1926" fmla="*/ 18047595 w 21052571"/>
              <a:gd name="connsiteY1926" fmla="*/ 4173463 h 8402012"/>
              <a:gd name="connsiteX1927" fmla="*/ 17990631 w 21052571"/>
              <a:gd name="connsiteY1927" fmla="*/ 4147538 h 8402012"/>
              <a:gd name="connsiteX1928" fmla="*/ 17939039 w 21052571"/>
              <a:gd name="connsiteY1928" fmla="*/ 4119183 h 8402012"/>
              <a:gd name="connsiteX1929" fmla="*/ 17922023 w 21052571"/>
              <a:gd name="connsiteY1929" fmla="*/ 4105021 h 8402012"/>
              <a:gd name="connsiteX1930" fmla="*/ 10450799 w 21052571"/>
              <a:gd name="connsiteY1930" fmla="*/ 4062004 h 8402012"/>
              <a:gd name="connsiteX1931" fmla="*/ 10487691 w 21052571"/>
              <a:gd name="connsiteY1931" fmla="*/ 4089304 h 8402012"/>
              <a:gd name="connsiteX1932" fmla="*/ 10450799 w 21052571"/>
              <a:gd name="connsiteY1932" fmla="*/ 4062004 h 8402012"/>
              <a:gd name="connsiteX1933" fmla="*/ 10570538 w 21052571"/>
              <a:gd name="connsiteY1933" fmla="*/ 4062002 h 8402012"/>
              <a:gd name="connsiteX1934" fmla="*/ 10564551 w 21052571"/>
              <a:gd name="connsiteY1934" fmla="*/ 4117846 h 8402012"/>
              <a:gd name="connsiteX1935" fmla="*/ 10570538 w 21052571"/>
              <a:gd name="connsiteY1935" fmla="*/ 4062002 h 8402012"/>
              <a:gd name="connsiteX1936" fmla="*/ 16121250 w 21052571"/>
              <a:gd name="connsiteY1936" fmla="*/ 4062002 h 8402012"/>
              <a:gd name="connsiteX1937" fmla="*/ 16127714 w 21052571"/>
              <a:gd name="connsiteY1937" fmla="*/ 4074411 h 8402012"/>
              <a:gd name="connsiteX1938" fmla="*/ 16184804 w 21052571"/>
              <a:gd name="connsiteY1938" fmla="*/ 4117846 h 8402012"/>
              <a:gd name="connsiteX1939" fmla="*/ 16114788 w 21052571"/>
              <a:gd name="connsiteY1939" fmla="*/ 4117846 h 8402012"/>
              <a:gd name="connsiteX1940" fmla="*/ 16121250 w 21052571"/>
              <a:gd name="connsiteY1940" fmla="*/ 4062002 h 8402012"/>
              <a:gd name="connsiteX1941" fmla="*/ 10716226 w 21052571"/>
              <a:gd name="connsiteY1941" fmla="*/ 4062002 h 8402012"/>
              <a:gd name="connsiteX1942" fmla="*/ 10748335 w 21052571"/>
              <a:gd name="connsiteY1942" fmla="*/ 4086822 h 8402012"/>
              <a:gd name="connsiteX1943" fmla="*/ 10716226 w 21052571"/>
              <a:gd name="connsiteY1943" fmla="*/ 4117846 h 8402012"/>
              <a:gd name="connsiteX1944" fmla="*/ 10716226 w 21052571"/>
              <a:gd name="connsiteY1944" fmla="*/ 4062002 h 8402012"/>
              <a:gd name="connsiteX1945" fmla="*/ 17053255 w 21052571"/>
              <a:gd name="connsiteY1945" fmla="*/ 4062001 h 8402012"/>
              <a:gd name="connsiteX1946" fmla="*/ 17109099 w 21052571"/>
              <a:gd name="connsiteY1946" fmla="*/ 4062001 h 8402012"/>
              <a:gd name="connsiteX1947" fmla="*/ 17090483 w 21052571"/>
              <a:gd name="connsiteY1947" fmla="*/ 4117846 h 8402012"/>
              <a:gd name="connsiteX1948" fmla="*/ 17053255 w 21052571"/>
              <a:gd name="connsiteY1948" fmla="*/ 4062001 h 8402012"/>
              <a:gd name="connsiteX1949" fmla="*/ 11111606 w 21052571"/>
              <a:gd name="connsiteY1949" fmla="*/ 4058546 h 8402012"/>
              <a:gd name="connsiteX1950" fmla="*/ 11146509 w 21052571"/>
              <a:gd name="connsiteY1950" fmla="*/ 4062625 h 8402012"/>
              <a:gd name="connsiteX1951" fmla="*/ 11090665 w 21052571"/>
              <a:gd name="connsiteY1951" fmla="*/ 4088734 h 8402012"/>
              <a:gd name="connsiteX1952" fmla="*/ 11111606 w 21052571"/>
              <a:gd name="connsiteY1952" fmla="*/ 4058546 h 8402012"/>
              <a:gd name="connsiteX1953" fmla="*/ 16128438 w 21052571"/>
              <a:gd name="connsiteY1953" fmla="*/ 4043045 h 8402012"/>
              <a:gd name="connsiteX1954" fmla="*/ 16142088 w 21052571"/>
              <a:gd name="connsiteY1954" fmla="*/ 4063520 h 8402012"/>
              <a:gd name="connsiteX1955" fmla="*/ 16128438 w 21052571"/>
              <a:gd name="connsiteY1955" fmla="*/ 4043045 h 8402012"/>
              <a:gd name="connsiteX1956" fmla="*/ 11317603 w 21052571"/>
              <a:gd name="connsiteY1956" fmla="*/ 4043045 h 8402012"/>
              <a:gd name="connsiteX1957" fmla="*/ 11331253 w 21052571"/>
              <a:gd name="connsiteY1957" fmla="*/ 4063520 h 8402012"/>
              <a:gd name="connsiteX1958" fmla="*/ 11317603 w 21052571"/>
              <a:gd name="connsiteY1958" fmla="*/ 4043045 h 8402012"/>
              <a:gd name="connsiteX1959" fmla="*/ 19837123 w 21052571"/>
              <a:gd name="connsiteY1959" fmla="*/ 4042570 h 8402012"/>
              <a:gd name="connsiteX1960" fmla="*/ 19848611 w 21052571"/>
              <a:gd name="connsiteY1960" fmla="*/ 4045133 h 8402012"/>
              <a:gd name="connsiteX1961" fmla="*/ 19835483 w 21052571"/>
              <a:gd name="connsiteY1961" fmla="*/ 4065605 h 8402012"/>
              <a:gd name="connsiteX1962" fmla="*/ 19837123 w 21052571"/>
              <a:gd name="connsiteY1962" fmla="*/ 4042570 h 8402012"/>
              <a:gd name="connsiteX1963" fmla="*/ 20064619 w 21052571"/>
              <a:gd name="connsiteY1963" fmla="*/ 4042570 h 8402012"/>
              <a:gd name="connsiteX1964" fmla="*/ 20076027 w 21052571"/>
              <a:gd name="connsiteY1964" fmla="*/ 4045132 h 8402012"/>
              <a:gd name="connsiteX1965" fmla="*/ 20062991 w 21052571"/>
              <a:gd name="connsiteY1965" fmla="*/ 4065605 h 8402012"/>
              <a:gd name="connsiteX1966" fmla="*/ 20064619 w 21052571"/>
              <a:gd name="connsiteY1966" fmla="*/ 4042570 h 8402012"/>
              <a:gd name="connsiteX1967" fmla="*/ 10051604 w 21052571"/>
              <a:gd name="connsiteY1967" fmla="*/ 4029605 h 8402012"/>
              <a:gd name="connsiteX1968" fmla="*/ 9955953 w 21052571"/>
              <a:gd name="connsiteY1968" fmla="*/ 4074739 h 8402012"/>
              <a:gd name="connsiteX1969" fmla="*/ 10051604 w 21052571"/>
              <a:gd name="connsiteY1969" fmla="*/ 4029605 h 8402012"/>
              <a:gd name="connsiteX1970" fmla="*/ 15490658 w 21052571"/>
              <a:gd name="connsiteY1970" fmla="*/ 4028822 h 8402012"/>
              <a:gd name="connsiteX1971" fmla="*/ 15470184 w 21052571"/>
              <a:gd name="connsiteY1971" fmla="*/ 4084667 h 8402012"/>
              <a:gd name="connsiteX1972" fmla="*/ 15490658 w 21052571"/>
              <a:gd name="connsiteY1972" fmla="*/ 4028822 h 8402012"/>
              <a:gd name="connsiteX1973" fmla="*/ 10975819 w 21052571"/>
              <a:gd name="connsiteY1973" fmla="*/ 4028822 h 8402012"/>
              <a:gd name="connsiteX1974" fmla="*/ 10962691 w 21052571"/>
              <a:gd name="connsiteY1974" fmla="*/ 4060930 h 8402012"/>
              <a:gd name="connsiteX1975" fmla="*/ 10975819 w 21052571"/>
              <a:gd name="connsiteY1975" fmla="*/ 4028822 h 8402012"/>
              <a:gd name="connsiteX1976" fmla="*/ 15374392 w 21052571"/>
              <a:gd name="connsiteY1976" fmla="*/ 4028819 h 8402012"/>
              <a:gd name="connsiteX1977" fmla="*/ 15356430 w 21052571"/>
              <a:gd name="connsiteY1977" fmla="*/ 4060930 h 8402012"/>
              <a:gd name="connsiteX1978" fmla="*/ 15374392 w 21052571"/>
              <a:gd name="connsiteY1978" fmla="*/ 4028819 h 8402012"/>
              <a:gd name="connsiteX1979" fmla="*/ 19228795 w 21052571"/>
              <a:gd name="connsiteY1979" fmla="*/ 4028819 h 8402012"/>
              <a:gd name="connsiteX1980" fmla="*/ 19241923 w 21052571"/>
              <a:gd name="connsiteY1980" fmla="*/ 4060929 h 8402012"/>
              <a:gd name="connsiteX1981" fmla="*/ 19228795 w 21052571"/>
              <a:gd name="connsiteY1981" fmla="*/ 4028819 h 8402012"/>
              <a:gd name="connsiteX1982" fmla="*/ 9933170 w 21052571"/>
              <a:gd name="connsiteY1982" fmla="*/ 4028819 h 8402012"/>
              <a:gd name="connsiteX1983" fmla="*/ 9930340 w 21052571"/>
              <a:gd name="connsiteY1983" fmla="*/ 4033882 h 8402012"/>
              <a:gd name="connsiteX1984" fmla="*/ 9930644 w 21052571"/>
              <a:gd name="connsiteY1984" fmla="*/ 4033338 h 8402012"/>
              <a:gd name="connsiteX1985" fmla="*/ 9933170 w 21052571"/>
              <a:gd name="connsiteY1985" fmla="*/ 4028819 h 8402012"/>
              <a:gd name="connsiteX1986" fmla="*/ 11260567 w 21052571"/>
              <a:gd name="connsiteY1986" fmla="*/ 4025783 h 8402012"/>
              <a:gd name="connsiteX1987" fmla="*/ 11279169 w 21052571"/>
              <a:gd name="connsiteY1987" fmla="*/ 4060799 h 8402012"/>
              <a:gd name="connsiteX1988" fmla="*/ 11228116 w 21052571"/>
              <a:gd name="connsiteY1988" fmla="*/ 4028965 h 8402012"/>
              <a:gd name="connsiteX1989" fmla="*/ 11260567 w 21052571"/>
              <a:gd name="connsiteY1989" fmla="*/ 4025783 h 8402012"/>
              <a:gd name="connsiteX1990" fmla="*/ 17012167 w 21052571"/>
              <a:gd name="connsiteY1990" fmla="*/ 4025782 h 8402012"/>
              <a:gd name="connsiteX1991" fmla="*/ 17033211 w 21052571"/>
              <a:gd name="connsiteY1991" fmla="*/ 4060799 h 8402012"/>
              <a:gd name="connsiteX1992" fmla="*/ 16982159 w 21052571"/>
              <a:gd name="connsiteY1992" fmla="*/ 4028962 h 8402012"/>
              <a:gd name="connsiteX1993" fmla="*/ 17012167 w 21052571"/>
              <a:gd name="connsiteY1993" fmla="*/ 4025782 h 8402012"/>
              <a:gd name="connsiteX1994" fmla="*/ 9924688 w 21052571"/>
              <a:gd name="connsiteY1994" fmla="*/ 4014601 h 8402012"/>
              <a:gd name="connsiteX1995" fmla="*/ 9942650 w 21052571"/>
              <a:gd name="connsiteY1995" fmla="*/ 4014601 h 8402012"/>
              <a:gd name="connsiteX1996" fmla="*/ 9924688 w 21052571"/>
              <a:gd name="connsiteY1996" fmla="*/ 4014601 h 8402012"/>
              <a:gd name="connsiteX1997" fmla="*/ 10691475 w 21052571"/>
              <a:gd name="connsiteY1997" fmla="*/ 4009865 h 8402012"/>
              <a:gd name="connsiteX1998" fmla="*/ 10591392 w 21052571"/>
              <a:gd name="connsiteY1998" fmla="*/ 4056286 h 8402012"/>
              <a:gd name="connsiteX1999" fmla="*/ 10581228 w 21052571"/>
              <a:gd name="connsiteY1999" fmla="*/ 4044994 h 8402012"/>
              <a:gd name="connsiteX2000" fmla="*/ 10591993 w 21052571"/>
              <a:gd name="connsiteY2000" fmla="*/ 4062312 h 8402012"/>
              <a:gd name="connsiteX2001" fmla="*/ 10574031 w 21052571"/>
              <a:gd name="connsiteY2001" fmla="*/ 4062312 h 8402012"/>
              <a:gd name="connsiteX2002" fmla="*/ 10579879 w 21052571"/>
              <a:gd name="connsiteY2002" fmla="*/ 4043490 h 8402012"/>
              <a:gd name="connsiteX2003" fmla="*/ 10578773 w 21052571"/>
              <a:gd name="connsiteY2003" fmla="*/ 4042265 h 8402012"/>
              <a:gd name="connsiteX2004" fmla="*/ 10691475 w 21052571"/>
              <a:gd name="connsiteY2004" fmla="*/ 4009865 h 8402012"/>
              <a:gd name="connsiteX2005" fmla="*/ 19192671 w 21052571"/>
              <a:gd name="connsiteY2005" fmla="*/ 4001460 h 8402012"/>
              <a:gd name="connsiteX2006" fmla="*/ 19208811 w 21052571"/>
              <a:gd name="connsiteY2006" fmla="*/ 4032461 h 8402012"/>
              <a:gd name="connsiteX2007" fmla="*/ 19171919 w 21052571"/>
              <a:gd name="connsiteY2007" fmla="*/ 4019234 h 8402012"/>
              <a:gd name="connsiteX2008" fmla="*/ 19192671 w 21052571"/>
              <a:gd name="connsiteY2008" fmla="*/ 4001460 h 8402012"/>
              <a:gd name="connsiteX2009" fmla="*/ 15773526 w 21052571"/>
              <a:gd name="connsiteY2009" fmla="*/ 4000387 h 8402012"/>
              <a:gd name="connsiteX2010" fmla="*/ 15805632 w 21052571"/>
              <a:gd name="connsiteY2010" fmla="*/ 4011972 h 8402012"/>
              <a:gd name="connsiteX2011" fmla="*/ 15779948 w 21052571"/>
              <a:gd name="connsiteY2011" fmla="*/ 4056211 h 8402012"/>
              <a:gd name="connsiteX2012" fmla="*/ 15773526 w 21052571"/>
              <a:gd name="connsiteY2012" fmla="*/ 4000387 h 8402012"/>
              <a:gd name="connsiteX2013" fmla="*/ 13336302 w 21052571"/>
              <a:gd name="connsiteY2013" fmla="*/ 4000386 h 8402012"/>
              <a:gd name="connsiteX2014" fmla="*/ 13318340 w 21052571"/>
              <a:gd name="connsiteY2014" fmla="*/ 4032456 h 8402012"/>
              <a:gd name="connsiteX2015" fmla="*/ 13336302 w 21052571"/>
              <a:gd name="connsiteY2015" fmla="*/ 4000386 h 8402012"/>
              <a:gd name="connsiteX2016" fmla="*/ 13241507 w 21052571"/>
              <a:gd name="connsiteY2016" fmla="*/ 4000386 h 8402012"/>
              <a:gd name="connsiteX2017" fmla="*/ 13223545 w 21052571"/>
              <a:gd name="connsiteY2017" fmla="*/ 4032456 h 8402012"/>
              <a:gd name="connsiteX2018" fmla="*/ 13241507 w 21052571"/>
              <a:gd name="connsiteY2018" fmla="*/ 4000386 h 8402012"/>
              <a:gd name="connsiteX2019" fmla="*/ 16962199 w 21052571"/>
              <a:gd name="connsiteY2019" fmla="*/ 4000386 h 8402012"/>
              <a:gd name="connsiteX2020" fmla="*/ 16944239 w 21052571"/>
              <a:gd name="connsiteY2020" fmla="*/ 4032456 h 8402012"/>
              <a:gd name="connsiteX2021" fmla="*/ 16962199 w 21052571"/>
              <a:gd name="connsiteY2021" fmla="*/ 4000386 h 8402012"/>
              <a:gd name="connsiteX2022" fmla="*/ 15303196 w 21052571"/>
              <a:gd name="connsiteY2022" fmla="*/ 4000386 h 8402012"/>
              <a:gd name="connsiteX2023" fmla="*/ 15303196 w 21052571"/>
              <a:gd name="connsiteY2023" fmla="*/ 4032456 h 8402012"/>
              <a:gd name="connsiteX2024" fmla="*/ 15303196 w 21052571"/>
              <a:gd name="connsiteY2024" fmla="*/ 4000386 h 8402012"/>
              <a:gd name="connsiteX2025" fmla="*/ 17702599 w 21052571"/>
              <a:gd name="connsiteY2025" fmla="*/ 4000385 h 8402012"/>
              <a:gd name="connsiteX2026" fmla="*/ 17715727 w 21052571"/>
              <a:gd name="connsiteY2026" fmla="*/ 4032456 h 8402012"/>
              <a:gd name="connsiteX2027" fmla="*/ 17702599 w 21052571"/>
              <a:gd name="connsiteY2027" fmla="*/ 4000385 h 8402012"/>
              <a:gd name="connsiteX2028" fmla="*/ 20033551 w 21052571"/>
              <a:gd name="connsiteY2028" fmla="*/ 4000385 h 8402012"/>
              <a:gd name="connsiteX2029" fmla="*/ 20015587 w 21052571"/>
              <a:gd name="connsiteY2029" fmla="*/ 4032455 h 8402012"/>
              <a:gd name="connsiteX2030" fmla="*/ 20033551 w 21052571"/>
              <a:gd name="connsiteY2030" fmla="*/ 4000385 h 8402012"/>
              <a:gd name="connsiteX2031" fmla="*/ 19578439 w 21052571"/>
              <a:gd name="connsiteY2031" fmla="*/ 4000385 h 8402012"/>
              <a:gd name="connsiteX2032" fmla="*/ 19565315 w 21052571"/>
              <a:gd name="connsiteY2032" fmla="*/ 4032455 h 8402012"/>
              <a:gd name="connsiteX2033" fmla="*/ 19578439 w 21052571"/>
              <a:gd name="connsiteY2033" fmla="*/ 4000385 h 8402012"/>
              <a:gd name="connsiteX2034" fmla="*/ 20602223 w 21052571"/>
              <a:gd name="connsiteY2034" fmla="*/ 4000385 h 8402012"/>
              <a:gd name="connsiteX2035" fmla="*/ 20589099 w 21052571"/>
              <a:gd name="connsiteY2035" fmla="*/ 4032455 h 8402012"/>
              <a:gd name="connsiteX2036" fmla="*/ 20602223 w 21052571"/>
              <a:gd name="connsiteY2036" fmla="*/ 4000385 h 8402012"/>
              <a:gd name="connsiteX2037" fmla="*/ 18617095 w 21052571"/>
              <a:gd name="connsiteY2037" fmla="*/ 3982954 h 8402012"/>
              <a:gd name="connsiteX2038" fmla="*/ 18614007 w 21052571"/>
              <a:gd name="connsiteY2038" fmla="*/ 4005724 h 8402012"/>
              <a:gd name="connsiteX2039" fmla="*/ 18617895 w 21052571"/>
              <a:gd name="connsiteY2039" fmla="*/ 4011435 h 8402012"/>
              <a:gd name="connsiteX2040" fmla="*/ 18618999 w 21052571"/>
              <a:gd name="connsiteY2040" fmla="*/ 3997137 h 8402012"/>
              <a:gd name="connsiteX2041" fmla="*/ 18630403 w 21052571"/>
              <a:gd name="connsiteY2041" fmla="*/ 4000079 h 8402012"/>
              <a:gd name="connsiteX2042" fmla="*/ 18624331 w 21052571"/>
              <a:gd name="connsiteY2042" fmla="*/ 4006367 h 8402012"/>
              <a:gd name="connsiteX2043" fmla="*/ 18619763 w 21052571"/>
              <a:gd name="connsiteY2043" fmla="*/ 4014180 h 8402012"/>
              <a:gd name="connsiteX2044" fmla="*/ 18627039 w 21052571"/>
              <a:gd name="connsiteY2044" fmla="*/ 4024867 h 8402012"/>
              <a:gd name="connsiteX2045" fmla="*/ 18661159 w 21052571"/>
              <a:gd name="connsiteY2045" fmla="*/ 4047437 h 8402012"/>
              <a:gd name="connsiteX2046" fmla="*/ 18783683 w 21052571"/>
              <a:gd name="connsiteY2046" fmla="*/ 4086126 h 8402012"/>
              <a:gd name="connsiteX2047" fmla="*/ 18680507 w 21052571"/>
              <a:gd name="connsiteY2047" fmla="*/ 4028090 h 8402012"/>
              <a:gd name="connsiteX2048" fmla="*/ 18617095 w 21052571"/>
              <a:gd name="connsiteY2048" fmla="*/ 3982954 h 8402012"/>
              <a:gd name="connsiteX2049" fmla="*/ 15127852 w 21052571"/>
              <a:gd name="connsiteY2049" fmla="*/ 3973524 h 8402012"/>
              <a:gd name="connsiteX2050" fmla="*/ 15095742 w 21052571"/>
              <a:gd name="connsiteY2050" fmla="*/ 3998802 h 8402012"/>
              <a:gd name="connsiteX2051" fmla="*/ 15127852 w 21052571"/>
              <a:gd name="connsiteY2051" fmla="*/ 3973524 h 8402012"/>
              <a:gd name="connsiteX2052" fmla="*/ 16825747 w 21052571"/>
              <a:gd name="connsiteY2052" fmla="*/ 3973523 h 8402012"/>
              <a:gd name="connsiteX2053" fmla="*/ 16862639 w 21052571"/>
              <a:gd name="connsiteY2053" fmla="*/ 3998802 h 8402012"/>
              <a:gd name="connsiteX2054" fmla="*/ 16825747 w 21052571"/>
              <a:gd name="connsiteY2054" fmla="*/ 3973523 h 8402012"/>
              <a:gd name="connsiteX2055" fmla="*/ 17828947 w 21052571"/>
              <a:gd name="connsiteY2055" fmla="*/ 3971948 h 8402012"/>
              <a:gd name="connsiteX2056" fmla="*/ 17867423 w 21052571"/>
              <a:gd name="connsiteY2056" fmla="*/ 4117814 h 8402012"/>
              <a:gd name="connsiteX2057" fmla="*/ 17772299 w 21052571"/>
              <a:gd name="connsiteY2057" fmla="*/ 4047544 h 8402012"/>
              <a:gd name="connsiteX2058" fmla="*/ 17828947 w 21052571"/>
              <a:gd name="connsiteY2058" fmla="*/ 3971948 h 8402012"/>
              <a:gd name="connsiteX2059" fmla="*/ 10976910 w 21052571"/>
              <a:gd name="connsiteY2059" fmla="*/ 3971945 h 8402012"/>
              <a:gd name="connsiteX2060" fmla="*/ 10994872 w 21052571"/>
              <a:gd name="connsiteY2060" fmla="*/ 3999245 h 8402012"/>
              <a:gd name="connsiteX2061" fmla="*/ 10976910 w 21052571"/>
              <a:gd name="connsiteY2061" fmla="*/ 3971945 h 8402012"/>
              <a:gd name="connsiteX2062" fmla="*/ 15925198 w 21052571"/>
              <a:gd name="connsiteY2062" fmla="*/ 3971945 h 8402012"/>
              <a:gd name="connsiteX2063" fmla="*/ 15962062 w 21052571"/>
              <a:gd name="connsiteY2063" fmla="*/ 3984110 h 8402012"/>
              <a:gd name="connsiteX2064" fmla="*/ 15925198 w 21052571"/>
              <a:gd name="connsiteY2064" fmla="*/ 3971945 h 8402012"/>
              <a:gd name="connsiteX2065" fmla="*/ 13601727 w 21052571"/>
              <a:gd name="connsiteY2065" fmla="*/ 3971945 h 8402012"/>
              <a:gd name="connsiteX2066" fmla="*/ 13583765 w 21052571"/>
              <a:gd name="connsiteY2066" fmla="*/ 3999245 h 8402012"/>
              <a:gd name="connsiteX2067" fmla="*/ 13601727 w 21052571"/>
              <a:gd name="connsiteY2067" fmla="*/ 3971945 h 8402012"/>
              <a:gd name="connsiteX2068" fmla="*/ 20541703 w 21052571"/>
              <a:gd name="connsiteY2068" fmla="*/ 3971944 h 8402012"/>
              <a:gd name="connsiteX2069" fmla="*/ 20554827 w 21052571"/>
              <a:gd name="connsiteY2069" fmla="*/ 3999245 h 8402012"/>
              <a:gd name="connsiteX2070" fmla="*/ 20541703 w 21052571"/>
              <a:gd name="connsiteY2070" fmla="*/ 3971944 h 8402012"/>
              <a:gd name="connsiteX2071" fmla="*/ 18565507 w 21052571"/>
              <a:gd name="connsiteY2071" fmla="*/ 3971132 h 8402012"/>
              <a:gd name="connsiteX2072" fmla="*/ 18584851 w 21052571"/>
              <a:gd name="connsiteY2072" fmla="*/ 3996927 h 8402012"/>
              <a:gd name="connsiteX2073" fmla="*/ 18565507 w 21052571"/>
              <a:gd name="connsiteY2073" fmla="*/ 3971132 h 8402012"/>
              <a:gd name="connsiteX2074" fmla="*/ 16566904 w 21052571"/>
              <a:gd name="connsiteY2074" fmla="*/ 3967637 h 8402012"/>
              <a:gd name="connsiteX2075" fmla="*/ 16601926 w 21052571"/>
              <a:gd name="connsiteY2075" fmla="*/ 3974099 h 8402012"/>
              <a:gd name="connsiteX2076" fmla="*/ 16546102 w 21052571"/>
              <a:gd name="connsiteY2076" fmla="*/ 3999954 h 8402012"/>
              <a:gd name="connsiteX2077" fmla="*/ 16566904 w 21052571"/>
              <a:gd name="connsiteY2077" fmla="*/ 3967637 h 8402012"/>
              <a:gd name="connsiteX2078" fmla="*/ 12227107 w 21052571"/>
              <a:gd name="connsiteY2078" fmla="*/ 3941563 h 8402012"/>
              <a:gd name="connsiteX2079" fmla="*/ 12213982 w 21052571"/>
              <a:gd name="connsiteY2079" fmla="*/ 3947178 h 8402012"/>
              <a:gd name="connsiteX2080" fmla="*/ 12226912 w 21052571"/>
              <a:gd name="connsiteY2080" fmla="*/ 3941576 h 8402012"/>
              <a:gd name="connsiteX2081" fmla="*/ 16526116 w 21052571"/>
              <a:gd name="connsiteY2081" fmla="*/ 3940173 h 8402012"/>
              <a:gd name="connsiteX2082" fmla="*/ 16489224 w 21052571"/>
              <a:gd name="connsiteY2082" fmla="*/ 3970916 h 8402012"/>
              <a:gd name="connsiteX2083" fmla="*/ 16526116 w 21052571"/>
              <a:gd name="connsiteY2083" fmla="*/ 3940173 h 8402012"/>
              <a:gd name="connsiteX2084" fmla="*/ 19526371 w 21052571"/>
              <a:gd name="connsiteY2084" fmla="*/ 3940172 h 8402012"/>
              <a:gd name="connsiteX2085" fmla="*/ 19489479 w 21052571"/>
              <a:gd name="connsiteY2085" fmla="*/ 3970916 h 8402012"/>
              <a:gd name="connsiteX2086" fmla="*/ 19526371 w 21052571"/>
              <a:gd name="connsiteY2086" fmla="*/ 3940172 h 8402012"/>
              <a:gd name="connsiteX2087" fmla="*/ 13460727 w 21052571"/>
              <a:gd name="connsiteY2087" fmla="*/ 3938769 h 8402012"/>
              <a:gd name="connsiteX2088" fmla="*/ 13492647 w 21052571"/>
              <a:gd name="connsiteY2088" fmla="*/ 3985036 h 8402012"/>
              <a:gd name="connsiteX2089" fmla="*/ 13460727 w 21052571"/>
              <a:gd name="connsiteY2089" fmla="*/ 3938769 h 8402012"/>
              <a:gd name="connsiteX2090" fmla="*/ 10133238 w 21052571"/>
              <a:gd name="connsiteY2090" fmla="*/ 3938767 h 8402012"/>
              <a:gd name="connsiteX2091" fmla="*/ 10151200 w 21052571"/>
              <a:gd name="connsiteY2091" fmla="*/ 3970875 h 8402012"/>
              <a:gd name="connsiteX2092" fmla="*/ 10133238 w 21052571"/>
              <a:gd name="connsiteY2092" fmla="*/ 3938767 h 8402012"/>
              <a:gd name="connsiteX2093" fmla="*/ 19735947 w 21052571"/>
              <a:gd name="connsiteY2093" fmla="*/ 3938767 h 8402012"/>
              <a:gd name="connsiteX2094" fmla="*/ 19753907 w 21052571"/>
              <a:gd name="connsiteY2094" fmla="*/ 3970875 h 8402012"/>
              <a:gd name="connsiteX2095" fmla="*/ 19735947 w 21052571"/>
              <a:gd name="connsiteY2095" fmla="*/ 3938767 h 8402012"/>
              <a:gd name="connsiteX2096" fmla="*/ 14881456 w 21052571"/>
              <a:gd name="connsiteY2096" fmla="*/ 3938767 h 8402012"/>
              <a:gd name="connsiteX2097" fmla="*/ 14863494 w 21052571"/>
              <a:gd name="connsiteY2097" fmla="*/ 3970875 h 8402012"/>
              <a:gd name="connsiteX2098" fmla="*/ 14881456 w 21052571"/>
              <a:gd name="connsiteY2098" fmla="*/ 3938767 h 8402012"/>
              <a:gd name="connsiteX2099" fmla="*/ 14925110 w 21052571"/>
              <a:gd name="connsiteY2099" fmla="*/ 3938765 h 8402012"/>
              <a:gd name="connsiteX2100" fmla="*/ 14961974 w 21052571"/>
              <a:gd name="connsiteY2100" fmla="*/ 3951175 h 8402012"/>
              <a:gd name="connsiteX2101" fmla="*/ 14925110 w 21052571"/>
              <a:gd name="connsiteY2101" fmla="*/ 3994609 h 8402012"/>
              <a:gd name="connsiteX2102" fmla="*/ 14925110 w 21052571"/>
              <a:gd name="connsiteY2102" fmla="*/ 3938765 h 8402012"/>
              <a:gd name="connsiteX2103" fmla="*/ 15625454 w 21052571"/>
              <a:gd name="connsiteY2103" fmla="*/ 3938765 h 8402012"/>
              <a:gd name="connsiteX2104" fmla="*/ 15604980 w 21052571"/>
              <a:gd name="connsiteY2104" fmla="*/ 3994609 h 8402012"/>
              <a:gd name="connsiteX2105" fmla="*/ 15625454 w 21052571"/>
              <a:gd name="connsiteY2105" fmla="*/ 3938765 h 8402012"/>
              <a:gd name="connsiteX2106" fmla="*/ 13941227 w 21052571"/>
              <a:gd name="connsiteY2106" fmla="*/ 3936396 h 8402012"/>
              <a:gd name="connsiteX2107" fmla="*/ 13976130 w 21052571"/>
              <a:gd name="connsiteY2107" fmla="*/ 3939713 h 8402012"/>
              <a:gd name="connsiteX2108" fmla="*/ 13920286 w 21052571"/>
              <a:gd name="connsiteY2108" fmla="*/ 3972892 h 8402012"/>
              <a:gd name="connsiteX2109" fmla="*/ 13941227 w 21052571"/>
              <a:gd name="connsiteY2109" fmla="*/ 3936396 h 8402012"/>
              <a:gd name="connsiteX2110" fmla="*/ 12242336 w 21052571"/>
              <a:gd name="connsiteY2110" fmla="*/ 3936380 h 8402012"/>
              <a:gd name="connsiteX2111" fmla="*/ 12239842 w 21052571"/>
              <a:gd name="connsiteY2111" fmla="*/ 3940774 h 8402012"/>
              <a:gd name="connsiteX2112" fmla="*/ 12227107 w 21052571"/>
              <a:gd name="connsiteY2112" fmla="*/ 3941563 h 8402012"/>
              <a:gd name="connsiteX2113" fmla="*/ 12237603 w 21052571"/>
              <a:gd name="connsiteY2113" fmla="*/ 3937073 h 8402012"/>
              <a:gd name="connsiteX2114" fmla="*/ 10939187 w 21052571"/>
              <a:gd name="connsiteY2114" fmla="*/ 3929286 h 8402012"/>
              <a:gd name="connsiteX2115" fmla="*/ 10971107 w 21052571"/>
              <a:gd name="connsiteY2115" fmla="*/ 3929286 h 8402012"/>
              <a:gd name="connsiteX2116" fmla="*/ 10964723 w 21052571"/>
              <a:gd name="connsiteY2116" fmla="*/ 3999323 h 8402012"/>
              <a:gd name="connsiteX2117" fmla="*/ 10920035 w 21052571"/>
              <a:gd name="connsiteY2117" fmla="*/ 3999323 h 8402012"/>
              <a:gd name="connsiteX2118" fmla="*/ 10939187 w 21052571"/>
              <a:gd name="connsiteY2118" fmla="*/ 3929286 h 8402012"/>
              <a:gd name="connsiteX2119" fmla="*/ 13184670 w 21052571"/>
              <a:gd name="connsiteY2119" fmla="*/ 3919831 h 8402012"/>
              <a:gd name="connsiteX2120" fmla="*/ 13229838 w 21052571"/>
              <a:gd name="connsiteY2120" fmla="*/ 3952146 h 8402012"/>
              <a:gd name="connsiteX2121" fmla="*/ 13107238 w 21052571"/>
              <a:gd name="connsiteY2121" fmla="*/ 4009238 h 8402012"/>
              <a:gd name="connsiteX2122" fmla="*/ 12741590 w 21052571"/>
              <a:gd name="connsiteY2122" fmla="*/ 4060945 h 8402012"/>
              <a:gd name="connsiteX2123" fmla="*/ 12542634 w 21052571"/>
              <a:gd name="connsiteY2123" fmla="*/ 4060945 h 8402012"/>
              <a:gd name="connsiteX2124" fmla="*/ 12510371 w 21052571"/>
              <a:gd name="connsiteY2124" fmla="*/ 4106189 h 8402012"/>
              <a:gd name="connsiteX2125" fmla="*/ 12452298 w 21052571"/>
              <a:gd name="connsiteY2125" fmla="*/ 4112651 h 8402012"/>
              <a:gd name="connsiteX2126" fmla="*/ 12073744 w 21052571"/>
              <a:gd name="connsiteY2126" fmla="*/ 4164358 h 8402012"/>
              <a:gd name="connsiteX2127" fmla="*/ 11323089 w 21052571"/>
              <a:gd name="connsiteY2127" fmla="*/ 4393697 h 8402012"/>
              <a:gd name="connsiteX2128" fmla="*/ 10957441 w 21052571"/>
              <a:gd name="connsiteY2128" fmla="*/ 4535889 h 8402012"/>
              <a:gd name="connsiteX2129" fmla="*/ 10867104 w 21052571"/>
              <a:gd name="connsiteY2129" fmla="*/ 4581132 h 8402012"/>
              <a:gd name="connsiteX2130" fmla="*/ 10809031 w 21052571"/>
              <a:gd name="connsiteY2130" fmla="*/ 4587595 h 8402012"/>
              <a:gd name="connsiteX2131" fmla="*/ 10816559 w 21052571"/>
              <a:gd name="connsiteY2131" fmla="*/ 4458330 h 8402012"/>
              <a:gd name="connsiteX2132" fmla="*/ 10883555 w 21052571"/>
              <a:gd name="connsiteY2132" fmla="*/ 4435607 h 8402012"/>
              <a:gd name="connsiteX2133" fmla="*/ 10892077 w 21052571"/>
              <a:gd name="connsiteY2133" fmla="*/ 4397451 h 8402012"/>
              <a:gd name="connsiteX2134" fmla="*/ 10891595 w 21052571"/>
              <a:gd name="connsiteY2134" fmla="*/ 4396383 h 8402012"/>
              <a:gd name="connsiteX2135" fmla="*/ 10892628 w 21052571"/>
              <a:gd name="connsiteY2135" fmla="*/ 4394984 h 8402012"/>
              <a:gd name="connsiteX2136" fmla="*/ 10892915 w 21052571"/>
              <a:gd name="connsiteY2136" fmla="*/ 4393697 h 8402012"/>
              <a:gd name="connsiteX2137" fmla="*/ 10893270 w 21052571"/>
              <a:gd name="connsiteY2137" fmla="*/ 4394113 h 8402012"/>
              <a:gd name="connsiteX2138" fmla="*/ 10898330 w 21052571"/>
              <a:gd name="connsiteY2138" fmla="*/ 4387259 h 8402012"/>
              <a:gd name="connsiteX2139" fmla="*/ 10909557 w 21052571"/>
              <a:gd name="connsiteY2139" fmla="*/ 4396383 h 8402012"/>
              <a:gd name="connsiteX2140" fmla="*/ 10902831 w 21052571"/>
              <a:gd name="connsiteY2140" fmla="*/ 4405328 h 8402012"/>
              <a:gd name="connsiteX2141" fmla="*/ 10904711 w 21052571"/>
              <a:gd name="connsiteY2141" fmla="*/ 4407532 h 8402012"/>
              <a:gd name="connsiteX2142" fmla="*/ 10950988 w 21052571"/>
              <a:gd name="connsiteY2142" fmla="*/ 4406623 h 8402012"/>
              <a:gd name="connsiteX2143" fmla="*/ 11033797 w 21052571"/>
              <a:gd name="connsiteY2143" fmla="*/ 4393697 h 8402012"/>
              <a:gd name="connsiteX2144" fmla="*/ 11014439 w 21052571"/>
              <a:gd name="connsiteY2144" fmla="*/ 4349531 h 8402012"/>
              <a:gd name="connsiteX2145" fmla="*/ 10950988 w 21052571"/>
              <a:gd name="connsiteY2145" fmla="*/ 4375384 h 8402012"/>
              <a:gd name="connsiteX2146" fmla="*/ 10867104 w 21052571"/>
              <a:gd name="connsiteY2146" fmla="*/ 4330141 h 8402012"/>
              <a:gd name="connsiteX2147" fmla="*/ 12036104 w 21052571"/>
              <a:gd name="connsiteY2147" fmla="*/ 4009238 h 8402012"/>
              <a:gd name="connsiteX2148" fmla="*/ 11547856 w 21052571"/>
              <a:gd name="connsiteY2148" fmla="*/ 4195489 h 8402012"/>
              <a:gd name="connsiteX2149" fmla="*/ 11310184 w 21052571"/>
              <a:gd name="connsiteY2149" fmla="*/ 4265508 h 8402012"/>
              <a:gd name="connsiteX2150" fmla="*/ 11188660 w 21052571"/>
              <a:gd name="connsiteY2150" fmla="*/ 4284898 h 8402012"/>
              <a:gd name="connsiteX2151" fmla="*/ 11130586 w 21052571"/>
              <a:gd name="connsiteY2151" fmla="*/ 4284898 h 8402012"/>
              <a:gd name="connsiteX2152" fmla="*/ 11091870 w 21052571"/>
              <a:gd name="connsiteY2152" fmla="*/ 4349531 h 8402012"/>
              <a:gd name="connsiteX2153" fmla="*/ 11476877 w 21052571"/>
              <a:gd name="connsiteY2153" fmla="*/ 4265508 h 8402012"/>
              <a:gd name="connsiteX2154" fmla="*/ 11650022 w 21052571"/>
              <a:gd name="connsiteY2154" fmla="*/ 4195489 h 8402012"/>
              <a:gd name="connsiteX2155" fmla="*/ 11824243 w 21052571"/>
              <a:gd name="connsiteY2155" fmla="*/ 4138506 h 8402012"/>
              <a:gd name="connsiteX2156" fmla="*/ 12196344 w 21052571"/>
              <a:gd name="connsiteY2156" fmla="*/ 4048019 h 8402012"/>
              <a:gd name="connsiteX2157" fmla="*/ 12382394 w 21052571"/>
              <a:gd name="connsiteY2157" fmla="*/ 4015703 h 8402012"/>
              <a:gd name="connsiteX2158" fmla="*/ 12529729 w 21052571"/>
              <a:gd name="connsiteY2158" fmla="*/ 3971537 h 8402012"/>
              <a:gd name="connsiteX2159" fmla="*/ 13184670 w 21052571"/>
              <a:gd name="connsiteY2159" fmla="*/ 3919831 h 8402012"/>
              <a:gd name="connsiteX2160" fmla="*/ 14203682 w 21052571"/>
              <a:gd name="connsiteY2160" fmla="*/ 3919806 h 8402012"/>
              <a:gd name="connsiteX2161" fmla="*/ 14236750 w 21052571"/>
              <a:gd name="connsiteY2161" fmla="*/ 3938958 h 8402012"/>
              <a:gd name="connsiteX2162" fmla="*/ 14190455 w 21052571"/>
              <a:gd name="connsiteY2162" fmla="*/ 3970880 h 8402012"/>
              <a:gd name="connsiteX2163" fmla="*/ 14203682 w 21052571"/>
              <a:gd name="connsiteY2163" fmla="*/ 3919806 h 8402012"/>
              <a:gd name="connsiteX2164" fmla="*/ 13443216 w 21052571"/>
              <a:gd name="connsiteY2164" fmla="*/ 3919332 h 8402012"/>
              <a:gd name="connsiteX2165" fmla="*/ 13454700 w 21052571"/>
              <a:gd name="connsiteY2165" fmla="*/ 3921891 h 8402012"/>
              <a:gd name="connsiteX2166" fmla="*/ 13441575 w 21052571"/>
              <a:gd name="connsiteY2166" fmla="*/ 3942365 h 8402012"/>
              <a:gd name="connsiteX2167" fmla="*/ 13443216 w 21052571"/>
              <a:gd name="connsiteY2167" fmla="*/ 3919332 h 8402012"/>
              <a:gd name="connsiteX2168" fmla="*/ 13860136 w 21052571"/>
              <a:gd name="connsiteY2168" fmla="*/ 3910327 h 8402012"/>
              <a:gd name="connsiteX2169" fmla="*/ 13886031 w 21052571"/>
              <a:gd name="connsiteY2169" fmla="*/ 3954824 h 8402012"/>
              <a:gd name="connsiteX2170" fmla="*/ 13782451 w 21052571"/>
              <a:gd name="connsiteY2170" fmla="*/ 3991909 h 8402012"/>
              <a:gd name="connsiteX2171" fmla="*/ 13621685 w 21052571"/>
              <a:gd name="connsiteY2171" fmla="*/ 3999323 h 8402012"/>
              <a:gd name="connsiteX2172" fmla="*/ 13621685 w 21052571"/>
              <a:gd name="connsiteY2172" fmla="*/ 3942111 h 8402012"/>
              <a:gd name="connsiteX2173" fmla="*/ 13654054 w 21052571"/>
              <a:gd name="connsiteY2173" fmla="*/ 3935754 h 8402012"/>
              <a:gd name="connsiteX2174" fmla="*/ 13711239 w 21052571"/>
              <a:gd name="connsiteY2174" fmla="*/ 3935754 h 8402012"/>
              <a:gd name="connsiteX2175" fmla="*/ 13853662 w 21052571"/>
              <a:gd name="connsiteY2175" fmla="*/ 3923040 h 8402012"/>
              <a:gd name="connsiteX2176" fmla="*/ 13860136 w 21052571"/>
              <a:gd name="connsiteY2176" fmla="*/ 3910327 h 8402012"/>
              <a:gd name="connsiteX2177" fmla="*/ 10171155 w 21052571"/>
              <a:gd name="connsiteY2177" fmla="*/ 3910325 h 8402012"/>
              <a:gd name="connsiteX2178" fmla="*/ 10189117 w 21052571"/>
              <a:gd name="connsiteY2178" fmla="*/ 3942433 h 8402012"/>
              <a:gd name="connsiteX2179" fmla="*/ 10171155 w 21052571"/>
              <a:gd name="connsiteY2179" fmla="*/ 3910325 h 8402012"/>
              <a:gd name="connsiteX2180" fmla="*/ 13298330 w 21052571"/>
              <a:gd name="connsiteY2180" fmla="*/ 3910324 h 8402012"/>
              <a:gd name="connsiteX2181" fmla="*/ 13280423 w 21052571"/>
              <a:gd name="connsiteY2181" fmla="*/ 3942433 h 8402012"/>
              <a:gd name="connsiteX2182" fmla="*/ 13298330 w 21052571"/>
              <a:gd name="connsiteY2182" fmla="*/ 3910324 h 8402012"/>
              <a:gd name="connsiteX2183" fmla="*/ 11734271 w 21052571"/>
              <a:gd name="connsiteY2183" fmla="*/ 3910324 h 8402012"/>
              <a:gd name="connsiteX2184" fmla="*/ 11716309 w 21052571"/>
              <a:gd name="connsiteY2184" fmla="*/ 3942433 h 8402012"/>
              <a:gd name="connsiteX2185" fmla="*/ 11734271 w 21052571"/>
              <a:gd name="connsiteY2185" fmla="*/ 3910324 h 8402012"/>
              <a:gd name="connsiteX2186" fmla="*/ 16710998 w 21052571"/>
              <a:gd name="connsiteY2186" fmla="*/ 3910324 h 8402012"/>
              <a:gd name="connsiteX2187" fmla="*/ 16693034 w 21052571"/>
              <a:gd name="connsiteY2187" fmla="*/ 3942432 h 8402012"/>
              <a:gd name="connsiteX2188" fmla="*/ 16710998 w 21052571"/>
              <a:gd name="connsiteY2188" fmla="*/ 3910324 h 8402012"/>
              <a:gd name="connsiteX2189" fmla="*/ 16659854 w 21052571"/>
              <a:gd name="connsiteY2189" fmla="*/ 3910324 h 8402012"/>
              <a:gd name="connsiteX2190" fmla="*/ 16677816 w 21052571"/>
              <a:gd name="connsiteY2190" fmla="*/ 3942432 h 8402012"/>
              <a:gd name="connsiteX2191" fmla="*/ 16659854 w 21052571"/>
              <a:gd name="connsiteY2191" fmla="*/ 3910324 h 8402012"/>
              <a:gd name="connsiteX2192" fmla="*/ 17375559 w 21052571"/>
              <a:gd name="connsiteY2192" fmla="*/ 3910323 h 8402012"/>
              <a:gd name="connsiteX2193" fmla="*/ 17412451 w 21052571"/>
              <a:gd name="connsiteY2193" fmla="*/ 3910323 h 8402012"/>
              <a:gd name="connsiteX2194" fmla="*/ 17412451 w 21052571"/>
              <a:gd name="connsiteY2194" fmla="*/ 3942432 h 8402012"/>
              <a:gd name="connsiteX2195" fmla="*/ 17375559 w 21052571"/>
              <a:gd name="connsiteY2195" fmla="*/ 3942432 h 8402012"/>
              <a:gd name="connsiteX2196" fmla="*/ 17375559 w 21052571"/>
              <a:gd name="connsiteY2196" fmla="*/ 3910323 h 8402012"/>
              <a:gd name="connsiteX2197" fmla="*/ 19579535 w 21052571"/>
              <a:gd name="connsiteY2197" fmla="*/ 3910323 h 8402012"/>
              <a:gd name="connsiteX2198" fmla="*/ 19597495 w 21052571"/>
              <a:gd name="connsiteY2198" fmla="*/ 3942431 h 8402012"/>
              <a:gd name="connsiteX2199" fmla="*/ 19579535 w 21052571"/>
              <a:gd name="connsiteY2199" fmla="*/ 3910323 h 8402012"/>
              <a:gd name="connsiteX2200" fmla="*/ 19451559 w 21052571"/>
              <a:gd name="connsiteY2200" fmla="*/ 3910323 h 8402012"/>
              <a:gd name="connsiteX2201" fmla="*/ 19469467 w 21052571"/>
              <a:gd name="connsiteY2201" fmla="*/ 3942431 h 8402012"/>
              <a:gd name="connsiteX2202" fmla="*/ 19451559 w 21052571"/>
              <a:gd name="connsiteY2202" fmla="*/ 3910323 h 8402012"/>
              <a:gd name="connsiteX2203" fmla="*/ 9711990 w 21052571"/>
              <a:gd name="connsiteY2203" fmla="*/ 3908169 h 8402012"/>
              <a:gd name="connsiteX2204" fmla="*/ 9731335 w 21052571"/>
              <a:gd name="connsiteY2204" fmla="*/ 3940409 h 8402012"/>
              <a:gd name="connsiteX2205" fmla="*/ 9711990 w 21052571"/>
              <a:gd name="connsiteY2205" fmla="*/ 3908169 h 8402012"/>
              <a:gd name="connsiteX2206" fmla="*/ 14696577 w 21052571"/>
              <a:gd name="connsiteY2206" fmla="*/ 3907457 h 8402012"/>
              <a:gd name="connsiteX2207" fmla="*/ 14659685 w 21052571"/>
              <a:gd name="connsiteY2207" fmla="*/ 3940525 h 8402012"/>
              <a:gd name="connsiteX2208" fmla="*/ 14696577 w 21052571"/>
              <a:gd name="connsiteY2208" fmla="*/ 3907457 h 8402012"/>
              <a:gd name="connsiteX2209" fmla="*/ 19034467 w 21052571"/>
              <a:gd name="connsiteY2209" fmla="*/ 3906992 h 8402012"/>
              <a:gd name="connsiteX2210" fmla="*/ 19071331 w 21052571"/>
              <a:gd name="connsiteY2210" fmla="*/ 3937736 h 8402012"/>
              <a:gd name="connsiteX2211" fmla="*/ 19034467 w 21052571"/>
              <a:gd name="connsiteY2211" fmla="*/ 3906992 h 8402012"/>
              <a:gd name="connsiteX2212" fmla="*/ 15364180 w 21052571"/>
              <a:gd name="connsiteY2212" fmla="*/ 3890681 h 8402012"/>
              <a:gd name="connsiteX2213" fmla="*/ 15428808 w 21052571"/>
              <a:gd name="connsiteY2213" fmla="*/ 3908982 h 8402012"/>
              <a:gd name="connsiteX2214" fmla="*/ 15396222 w 21052571"/>
              <a:gd name="connsiteY2214" fmla="*/ 3947181 h 8402012"/>
              <a:gd name="connsiteX2215" fmla="*/ 15319102 w 21052571"/>
              <a:gd name="connsiteY2215" fmla="*/ 3940814 h 8402012"/>
              <a:gd name="connsiteX2216" fmla="*/ 15299550 w 21052571"/>
              <a:gd name="connsiteY2216" fmla="*/ 3896249 h 8402012"/>
              <a:gd name="connsiteX2217" fmla="*/ 15364180 w 21052571"/>
              <a:gd name="connsiteY2217" fmla="*/ 3890681 h 8402012"/>
              <a:gd name="connsiteX2218" fmla="*/ 10209271 w 21052571"/>
              <a:gd name="connsiteY2218" fmla="*/ 3877149 h 8402012"/>
              <a:gd name="connsiteX2219" fmla="*/ 10227046 w 21052571"/>
              <a:gd name="connsiteY2219" fmla="*/ 3942420 h 8402012"/>
              <a:gd name="connsiteX2220" fmla="*/ 10209271 w 21052571"/>
              <a:gd name="connsiteY2220" fmla="*/ 3877149 h 8402012"/>
              <a:gd name="connsiteX2221" fmla="*/ 13393180 w 21052571"/>
              <a:gd name="connsiteY2221" fmla="*/ 3877148 h 8402012"/>
              <a:gd name="connsiteX2222" fmla="*/ 13375218 w 21052571"/>
              <a:gd name="connsiteY2222" fmla="*/ 3942419 h 8402012"/>
              <a:gd name="connsiteX2223" fmla="*/ 13393180 w 21052571"/>
              <a:gd name="connsiteY2223" fmla="*/ 3877148 h 8402012"/>
              <a:gd name="connsiteX2224" fmla="*/ 13806534 w 21052571"/>
              <a:gd name="connsiteY2224" fmla="*/ 3877147 h 8402012"/>
              <a:gd name="connsiteX2225" fmla="*/ 13852829 w 21052571"/>
              <a:gd name="connsiteY2225" fmla="*/ 3889449 h 8402012"/>
              <a:gd name="connsiteX2226" fmla="*/ 13806534 w 21052571"/>
              <a:gd name="connsiteY2226" fmla="*/ 3877147 h 8402012"/>
              <a:gd name="connsiteX2227" fmla="*/ 13659603 w 21052571"/>
              <a:gd name="connsiteY2227" fmla="*/ 3877147 h 8402012"/>
              <a:gd name="connsiteX2228" fmla="*/ 13677565 w 21052571"/>
              <a:gd name="connsiteY2228" fmla="*/ 3909253 h 8402012"/>
              <a:gd name="connsiteX2229" fmla="*/ 13659603 w 21052571"/>
              <a:gd name="connsiteY2229" fmla="*/ 3877147 h 8402012"/>
              <a:gd name="connsiteX2230" fmla="*/ 11792144 w 21052571"/>
              <a:gd name="connsiteY2230" fmla="*/ 3877147 h 8402012"/>
              <a:gd name="connsiteX2231" fmla="*/ 11810106 w 21052571"/>
              <a:gd name="connsiteY2231" fmla="*/ 3909253 h 8402012"/>
              <a:gd name="connsiteX2232" fmla="*/ 11792144 w 21052571"/>
              <a:gd name="connsiteY2232" fmla="*/ 3877147 h 8402012"/>
              <a:gd name="connsiteX2233" fmla="*/ 20014595 w 21052571"/>
              <a:gd name="connsiteY2233" fmla="*/ 3877146 h 8402012"/>
              <a:gd name="connsiteX2234" fmla="*/ 19996631 w 21052571"/>
              <a:gd name="connsiteY2234" fmla="*/ 3909252 h 8402012"/>
              <a:gd name="connsiteX2235" fmla="*/ 20014595 w 21052571"/>
              <a:gd name="connsiteY2235" fmla="*/ 3877146 h 8402012"/>
              <a:gd name="connsiteX2236" fmla="*/ 19564319 w 21052571"/>
              <a:gd name="connsiteY2236" fmla="*/ 3877146 h 8402012"/>
              <a:gd name="connsiteX2237" fmla="*/ 19546355 w 21052571"/>
              <a:gd name="connsiteY2237" fmla="*/ 3909253 h 8402012"/>
              <a:gd name="connsiteX2238" fmla="*/ 19564319 w 21052571"/>
              <a:gd name="connsiteY2238" fmla="*/ 3877146 h 8402012"/>
              <a:gd name="connsiteX2239" fmla="*/ 11051722 w 21052571"/>
              <a:gd name="connsiteY2239" fmla="*/ 3874280 h 8402012"/>
              <a:gd name="connsiteX2240" fmla="*/ 11014830 w 21052571"/>
              <a:gd name="connsiteY2240" fmla="*/ 3907348 h 8402012"/>
              <a:gd name="connsiteX2241" fmla="*/ 11051722 w 21052571"/>
              <a:gd name="connsiteY2241" fmla="*/ 3874280 h 8402012"/>
              <a:gd name="connsiteX2242" fmla="*/ 18615335 w 21052571"/>
              <a:gd name="connsiteY2242" fmla="*/ 3873366 h 8402012"/>
              <a:gd name="connsiteX2243" fmla="*/ 18616407 w 21052571"/>
              <a:gd name="connsiteY2243" fmla="*/ 3875546 h 8402012"/>
              <a:gd name="connsiteX2244" fmla="*/ 18617471 w 21052571"/>
              <a:gd name="connsiteY2244" fmla="*/ 3877715 h 8402012"/>
              <a:gd name="connsiteX2245" fmla="*/ 20396187 w 21052571"/>
              <a:gd name="connsiteY2245" fmla="*/ 3864633 h 8402012"/>
              <a:gd name="connsiteX2246" fmla="*/ 20480391 w 21052571"/>
              <a:gd name="connsiteY2246" fmla="*/ 3916069 h 8402012"/>
              <a:gd name="connsiteX2247" fmla="*/ 20514263 w 21052571"/>
              <a:gd name="connsiteY2247" fmla="*/ 3962547 h 8402012"/>
              <a:gd name="connsiteX2248" fmla="*/ 20542031 w 21052571"/>
              <a:gd name="connsiteY2248" fmla="*/ 4014060 h 8402012"/>
              <a:gd name="connsiteX2249" fmla="*/ 20543343 w 21052571"/>
              <a:gd name="connsiteY2249" fmla="*/ 3997137 h 8402012"/>
              <a:gd name="connsiteX2250" fmla="*/ 20554827 w 21052571"/>
              <a:gd name="connsiteY2250" fmla="*/ 4000079 h 8402012"/>
              <a:gd name="connsiteX2251" fmla="*/ 20548263 w 21052571"/>
              <a:gd name="connsiteY2251" fmla="*/ 4006367 h 8402012"/>
              <a:gd name="connsiteX2252" fmla="*/ 20543015 w 21052571"/>
              <a:gd name="connsiteY2252" fmla="*/ 4015889 h 8402012"/>
              <a:gd name="connsiteX2253" fmla="*/ 20544083 w 21052571"/>
              <a:gd name="connsiteY2253" fmla="*/ 4017869 h 8402012"/>
              <a:gd name="connsiteX2254" fmla="*/ 20834483 w 21052571"/>
              <a:gd name="connsiteY2254" fmla="*/ 4317819 h 8402012"/>
              <a:gd name="connsiteX2255" fmla="*/ 20763235 w 21052571"/>
              <a:gd name="connsiteY2255" fmla="*/ 4285671 h 8402012"/>
              <a:gd name="connsiteX2256" fmla="*/ 20667155 w 21052571"/>
              <a:gd name="connsiteY2256" fmla="*/ 4190300 h 8402012"/>
              <a:gd name="connsiteX2257" fmla="*/ 20448003 w 21052571"/>
              <a:gd name="connsiteY2257" fmla="*/ 3980365 h 8402012"/>
              <a:gd name="connsiteX2258" fmla="*/ 20396187 w 21052571"/>
              <a:gd name="connsiteY2258" fmla="*/ 3864633 h 8402012"/>
              <a:gd name="connsiteX2259" fmla="*/ 17478731 w 21052571"/>
              <a:gd name="connsiteY2259" fmla="*/ 3848707 h 8402012"/>
              <a:gd name="connsiteX2260" fmla="*/ 17472115 w 21052571"/>
              <a:gd name="connsiteY2260" fmla="*/ 3937701 h 8402012"/>
              <a:gd name="connsiteX2261" fmla="*/ 17432435 w 21052571"/>
              <a:gd name="connsiteY2261" fmla="*/ 3886845 h 8402012"/>
              <a:gd name="connsiteX2262" fmla="*/ 17478731 w 21052571"/>
              <a:gd name="connsiteY2262" fmla="*/ 3848707 h 8402012"/>
              <a:gd name="connsiteX2263" fmla="*/ 10507676 w 21052571"/>
              <a:gd name="connsiteY2263" fmla="*/ 3843969 h 8402012"/>
              <a:gd name="connsiteX2264" fmla="*/ 10538564 w 21052571"/>
              <a:gd name="connsiteY2264" fmla="*/ 3843969 h 8402012"/>
              <a:gd name="connsiteX2265" fmla="*/ 10601406 w 21052571"/>
              <a:gd name="connsiteY2265" fmla="*/ 3843969 h 8402012"/>
              <a:gd name="connsiteX2266" fmla="*/ 10507676 w 21052571"/>
              <a:gd name="connsiteY2266" fmla="*/ 3909239 h 8402012"/>
              <a:gd name="connsiteX2267" fmla="*/ 10507676 w 21052571"/>
              <a:gd name="connsiteY2267" fmla="*/ 3843969 h 8402012"/>
              <a:gd name="connsiteX2268" fmla="*/ 16710998 w 21052571"/>
              <a:gd name="connsiteY2268" fmla="*/ 3843968 h 8402012"/>
              <a:gd name="connsiteX2269" fmla="*/ 16693034 w 21052571"/>
              <a:gd name="connsiteY2269" fmla="*/ 3876075 h 8402012"/>
              <a:gd name="connsiteX2270" fmla="*/ 16710998 w 21052571"/>
              <a:gd name="connsiteY2270" fmla="*/ 3843968 h 8402012"/>
              <a:gd name="connsiteX2271" fmla="*/ 11090665 w 21052571"/>
              <a:gd name="connsiteY2271" fmla="*/ 3843968 h 8402012"/>
              <a:gd name="connsiteX2272" fmla="*/ 11127557 w 21052571"/>
              <a:gd name="connsiteY2272" fmla="*/ 3843968 h 8402012"/>
              <a:gd name="connsiteX2273" fmla="*/ 11127557 w 21052571"/>
              <a:gd name="connsiteY2273" fmla="*/ 3876075 h 8402012"/>
              <a:gd name="connsiteX2274" fmla="*/ 11090665 w 21052571"/>
              <a:gd name="connsiteY2274" fmla="*/ 3876075 h 8402012"/>
              <a:gd name="connsiteX2275" fmla="*/ 11090665 w 21052571"/>
              <a:gd name="connsiteY2275" fmla="*/ 3843968 h 8402012"/>
              <a:gd name="connsiteX2276" fmla="*/ 18924451 w 21052571"/>
              <a:gd name="connsiteY2276" fmla="*/ 3843967 h 8402012"/>
              <a:gd name="connsiteX2277" fmla="*/ 18906491 w 21052571"/>
              <a:gd name="connsiteY2277" fmla="*/ 3876075 h 8402012"/>
              <a:gd name="connsiteX2278" fmla="*/ 18924451 w 21052571"/>
              <a:gd name="connsiteY2278" fmla="*/ 3843967 h 8402012"/>
              <a:gd name="connsiteX2279" fmla="*/ 19110299 w 21052571"/>
              <a:gd name="connsiteY2279" fmla="*/ 3843967 h 8402012"/>
              <a:gd name="connsiteX2280" fmla="*/ 19166143 w 21052571"/>
              <a:gd name="connsiteY2280" fmla="*/ 3856810 h 8402012"/>
              <a:gd name="connsiteX2281" fmla="*/ 19110299 w 21052571"/>
              <a:gd name="connsiteY2281" fmla="*/ 3876075 h 8402012"/>
              <a:gd name="connsiteX2282" fmla="*/ 19110299 w 21052571"/>
              <a:gd name="connsiteY2282" fmla="*/ 3843967 h 8402012"/>
              <a:gd name="connsiteX2283" fmla="*/ 19477719 w 21052571"/>
              <a:gd name="connsiteY2283" fmla="*/ 3827991 h 8402012"/>
              <a:gd name="connsiteX2284" fmla="*/ 19488387 w 21052571"/>
              <a:gd name="connsiteY2284" fmla="*/ 3830993 h 8402012"/>
              <a:gd name="connsiteX2285" fmla="*/ 19481823 w 21052571"/>
              <a:gd name="connsiteY2285" fmla="*/ 3842965 h 8402012"/>
              <a:gd name="connsiteX2286" fmla="*/ 19477719 w 21052571"/>
              <a:gd name="connsiteY2286" fmla="*/ 3827991 h 8402012"/>
              <a:gd name="connsiteX2287" fmla="*/ 19294871 w 21052571"/>
              <a:gd name="connsiteY2287" fmla="*/ 3820927 h 8402012"/>
              <a:gd name="connsiteX2288" fmla="*/ 19355707 w 21052571"/>
              <a:gd name="connsiteY2288" fmla="*/ 3904526 h 8402012"/>
              <a:gd name="connsiteX2289" fmla="*/ 19266711 w 21052571"/>
              <a:gd name="connsiteY2289" fmla="*/ 3872797 h 8402012"/>
              <a:gd name="connsiteX2290" fmla="*/ 19294871 w 21052571"/>
              <a:gd name="connsiteY2290" fmla="*/ 3820927 h 8402012"/>
              <a:gd name="connsiteX2291" fmla="*/ 20298919 w 21052571"/>
              <a:gd name="connsiteY2291" fmla="*/ 3812660 h 8402012"/>
              <a:gd name="connsiteX2292" fmla="*/ 20262055 w 21052571"/>
              <a:gd name="connsiteY2292" fmla="*/ 3845728 h 8402012"/>
              <a:gd name="connsiteX2293" fmla="*/ 20298919 w 21052571"/>
              <a:gd name="connsiteY2293" fmla="*/ 3812660 h 8402012"/>
              <a:gd name="connsiteX2294" fmla="*/ 19906079 w 21052571"/>
              <a:gd name="connsiteY2294" fmla="*/ 3811447 h 8402012"/>
              <a:gd name="connsiteX2295" fmla="*/ 19919723 w 21052571"/>
              <a:gd name="connsiteY2295" fmla="*/ 3842863 h 8402012"/>
              <a:gd name="connsiteX2296" fmla="*/ 19887619 w 21052571"/>
              <a:gd name="connsiteY2296" fmla="*/ 3829633 h 8402012"/>
              <a:gd name="connsiteX2297" fmla="*/ 19906079 w 21052571"/>
              <a:gd name="connsiteY2297" fmla="*/ 3811447 h 8402012"/>
              <a:gd name="connsiteX2298" fmla="*/ 17342379 w 21052571"/>
              <a:gd name="connsiteY2298" fmla="*/ 3810788 h 8402012"/>
              <a:gd name="connsiteX2299" fmla="*/ 17393451 w 21052571"/>
              <a:gd name="connsiteY2299" fmla="*/ 3856477 h 8402012"/>
              <a:gd name="connsiteX2300" fmla="*/ 17342379 w 21052571"/>
              <a:gd name="connsiteY2300" fmla="*/ 3810788 h 8402012"/>
              <a:gd name="connsiteX2301" fmla="*/ 19020247 w 21052571"/>
              <a:gd name="connsiteY2301" fmla="*/ 3810787 h 8402012"/>
              <a:gd name="connsiteX2302" fmla="*/ 19090267 w 21052571"/>
              <a:gd name="connsiteY2302" fmla="*/ 3810787 h 8402012"/>
              <a:gd name="connsiteX2303" fmla="*/ 19070875 w 21052571"/>
              <a:gd name="connsiteY2303" fmla="*/ 3876057 h 8402012"/>
              <a:gd name="connsiteX2304" fmla="*/ 19020247 w 21052571"/>
              <a:gd name="connsiteY2304" fmla="*/ 3810787 h 8402012"/>
              <a:gd name="connsiteX2305" fmla="*/ 11189200 w 21052571"/>
              <a:gd name="connsiteY2305" fmla="*/ 3810787 h 8402012"/>
              <a:gd name="connsiteX2306" fmla="*/ 11171238 w 21052571"/>
              <a:gd name="connsiteY2306" fmla="*/ 3842894 h 8402012"/>
              <a:gd name="connsiteX2307" fmla="*/ 11189200 w 21052571"/>
              <a:gd name="connsiteY2307" fmla="*/ 3810787 h 8402012"/>
              <a:gd name="connsiteX2308" fmla="*/ 14204671 w 21052571"/>
              <a:gd name="connsiteY2308" fmla="*/ 3810787 h 8402012"/>
              <a:gd name="connsiteX2309" fmla="*/ 14222633 w 21052571"/>
              <a:gd name="connsiteY2309" fmla="*/ 3842894 h 8402012"/>
              <a:gd name="connsiteX2310" fmla="*/ 14204671 w 21052571"/>
              <a:gd name="connsiteY2310" fmla="*/ 3810787 h 8402012"/>
              <a:gd name="connsiteX2311" fmla="*/ 13862317 w 21052571"/>
              <a:gd name="connsiteY2311" fmla="*/ 3810787 h 8402012"/>
              <a:gd name="connsiteX2312" fmla="*/ 13849192 w 21052571"/>
              <a:gd name="connsiteY2312" fmla="*/ 3842894 h 8402012"/>
              <a:gd name="connsiteX2313" fmla="*/ 13862317 w 21052571"/>
              <a:gd name="connsiteY2313" fmla="*/ 3810787 h 8402012"/>
              <a:gd name="connsiteX2314" fmla="*/ 15108870 w 21052571"/>
              <a:gd name="connsiteY2314" fmla="*/ 3810786 h 8402012"/>
              <a:gd name="connsiteX2315" fmla="*/ 15095742 w 21052571"/>
              <a:gd name="connsiteY2315" fmla="*/ 3842893 h 8402012"/>
              <a:gd name="connsiteX2316" fmla="*/ 15108870 w 21052571"/>
              <a:gd name="connsiteY2316" fmla="*/ 3810786 h 8402012"/>
              <a:gd name="connsiteX2317" fmla="*/ 14811358 w 21052571"/>
              <a:gd name="connsiteY2317" fmla="*/ 3806045 h 8402012"/>
              <a:gd name="connsiteX2318" fmla="*/ 14966686 w 21052571"/>
              <a:gd name="connsiteY2318" fmla="*/ 3812193 h 8402012"/>
              <a:gd name="connsiteX2319" fmla="*/ 14824392 w 21052571"/>
              <a:gd name="connsiteY2319" fmla="*/ 3842937 h 8402012"/>
              <a:gd name="connsiteX2320" fmla="*/ 14811358 w 21052571"/>
              <a:gd name="connsiteY2320" fmla="*/ 3806045 h 8402012"/>
              <a:gd name="connsiteX2321" fmla="*/ 13142458 w 21052571"/>
              <a:gd name="connsiteY2321" fmla="*/ 3804832 h 8402012"/>
              <a:gd name="connsiteX2322" fmla="*/ 13160904 w 21052571"/>
              <a:gd name="connsiteY2322" fmla="*/ 3816408 h 8402012"/>
              <a:gd name="connsiteX2323" fmla="*/ 13124012 w 21052571"/>
              <a:gd name="connsiteY2323" fmla="*/ 3842863 h 8402012"/>
              <a:gd name="connsiteX2324" fmla="*/ 13142458 w 21052571"/>
              <a:gd name="connsiteY2324" fmla="*/ 3804832 h 8402012"/>
              <a:gd name="connsiteX2325" fmla="*/ 15147386 w 21052571"/>
              <a:gd name="connsiteY2325" fmla="*/ 3796570 h 8402012"/>
              <a:gd name="connsiteX2326" fmla="*/ 15193006 w 21052571"/>
              <a:gd name="connsiteY2326" fmla="*/ 3841474 h 8402012"/>
              <a:gd name="connsiteX2327" fmla="*/ 15219076 w 21052571"/>
              <a:gd name="connsiteY2327" fmla="*/ 3886373 h 8402012"/>
              <a:gd name="connsiteX2328" fmla="*/ 15128922 w 21052571"/>
              <a:gd name="connsiteY2328" fmla="*/ 3905620 h 8402012"/>
              <a:gd name="connsiteX2329" fmla="*/ 15147386 w 21052571"/>
              <a:gd name="connsiteY2329" fmla="*/ 3796570 h 8402012"/>
              <a:gd name="connsiteX2330" fmla="*/ 11317119 w 21052571"/>
              <a:gd name="connsiteY2330" fmla="*/ 3796569 h 8402012"/>
              <a:gd name="connsiteX2331" fmla="*/ 11204417 w 21052571"/>
              <a:gd name="connsiteY2331" fmla="*/ 3842863 h 8402012"/>
              <a:gd name="connsiteX2332" fmla="*/ 11222323 w 21052571"/>
              <a:gd name="connsiteY2332" fmla="*/ 3803181 h 8402012"/>
              <a:gd name="connsiteX2333" fmla="*/ 11317119 w 21052571"/>
              <a:gd name="connsiteY2333" fmla="*/ 3796569 h 8402012"/>
              <a:gd name="connsiteX2334" fmla="*/ 19875039 w 21052571"/>
              <a:gd name="connsiteY2334" fmla="*/ 3794722 h 8402012"/>
              <a:gd name="connsiteX2335" fmla="*/ 19886527 w 21052571"/>
              <a:gd name="connsiteY2335" fmla="*/ 3797092 h 8402012"/>
              <a:gd name="connsiteX2336" fmla="*/ 19873399 w 21052571"/>
              <a:gd name="connsiteY2336" fmla="*/ 3809732 h 8402012"/>
              <a:gd name="connsiteX2337" fmla="*/ 19875039 w 21052571"/>
              <a:gd name="connsiteY2337" fmla="*/ 3794722 h 8402012"/>
              <a:gd name="connsiteX2338" fmla="*/ 15032314 w 21052571"/>
              <a:gd name="connsiteY2338" fmla="*/ 3791826 h 8402012"/>
              <a:gd name="connsiteX2339" fmla="*/ 15075748 w 21052571"/>
              <a:gd name="connsiteY2339" fmla="*/ 3842876 h 8402012"/>
              <a:gd name="connsiteX2340" fmla="*/ 15019906 w 21052571"/>
              <a:gd name="connsiteY2340" fmla="*/ 3842876 h 8402012"/>
              <a:gd name="connsiteX2341" fmla="*/ 15032314 w 21052571"/>
              <a:gd name="connsiteY2341" fmla="*/ 3791826 h 8402012"/>
              <a:gd name="connsiteX2342" fmla="*/ 13056578 w 21052571"/>
              <a:gd name="connsiteY2342" fmla="*/ 3787095 h 8402012"/>
              <a:gd name="connsiteX2343" fmla="*/ 13017789 w 21052571"/>
              <a:gd name="connsiteY2343" fmla="*/ 3851127 h 8402012"/>
              <a:gd name="connsiteX2344" fmla="*/ 12901420 w 21052571"/>
              <a:gd name="connsiteY2344" fmla="*/ 3863935 h 8402012"/>
              <a:gd name="connsiteX2345" fmla="*/ 12669760 w 21052571"/>
              <a:gd name="connsiteY2345" fmla="*/ 3889551 h 8402012"/>
              <a:gd name="connsiteX2346" fmla="*/ 12426247 w 21052571"/>
              <a:gd name="connsiteY2346" fmla="*/ 3921564 h 8402012"/>
              <a:gd name="connsiteX2347" fmla="*/ 12309879 w 21052571"/>
              <a:gd name="connsiteY2347" fmla="*/ 3934373 h 8402012"/>
              <a:gd name="connsiteX2348" fmla="*/ 12261526 w 21052571"/>
              <a:gd name="connsiteY2348" fmla="*/ 3933574 h 8402012"/>
              <a:gd name="connsiteX2349" fmla="*/ 12242336 w 21052571"/>
              <a:gd name="connsiteY2349" fmla="*/ 3936380 h 8402012"/>
              <a:gd name="connsiteX2350" fmla="*/ 12252503 w 21052571"/>
              <a:gd name="connsiteY2350" fmla="*/ 3918460 h 8402012"/>
              <a:gd name="connsiteX2351" fmla="*/ 12303414 w 21052571"/>
              <a:gd name="connsiteY2351" fmla="*/ 3895951 h 8402012"/>
              <a:gd name="connsiteX2352" fmla="*/ 12400388 w 21052571"/>
              <a:gd name="connsiteY2352" fmla="*/ 3883144 h 8402012"/>
              <a:gd name="connsiteX2353" fmla="*/ 12619118 w 21052571"/>
              <a:gd name="connsiteY2353" fmla="*/ 3851127 h 8402012"/>
              <a:gd name="connsiteX2354" fmla="*/ 13056578 w 21052571"/>
              <a:gd name="connsiteY2354" fmla="*/ 3787095 h 8402012"/>
              <a:gd name="connsiteX2355" fmla="*/ 20109387 w 21052571"/>
              <a:gd name="connsiteY2355" fmla="*/ 3787086 h 8402012"/>
              <a:gd name="connsiteX2356" fmla="*/ 20091423 w 21052571"/>
              <a:gd name="connsiteY2356" fmla="*/ 3814385 h 8402012"/>
              <a:gd name="connsiteX2357" fmla="*/ 20109387 w 21052571"/>
              <a:gd name="connsiteY2357" fmla="*/ 3787086 h 8402012"/>
              <a:gd name="connsiteX2358" fmla="*/ 13090307 w 21052571"/>
              <a:gd name="connsiteY2358" fmla="*/ 3783594 h 8402012"/>
              <a:gd name="connsiteX2359" fmla="*/ 13113478 w 21052571"/>
              <a:gd name="connsiteY2359" fmla="*/ 3784816 h 8402012"/>
              <a:gd name="connsiteX2360" fmla="*/ 13076614 w 21052571"/>
              <a:gd name="connsiteY2360" fmla="*/ 3810883 h 8402012"/>
              <a:gd name="connsiteX2361" fmla="*/ 13090307 w 21052571"/>
              <a:gd name="connsiteY2361" fmla="*/ 3783594 h 8402012"/>
              <a:gd name="connsiteX2362" fmla="*/ 12255999 w 21052571"/>
              <a:gd name="connsiteY2362" fmla="*/ 3775756 h 8402012"/>
              <a:gd name="connsiteX2363" fmla="*/ 12317186 w 21052571"/>
              <a:gd name="connsiteY2363" fmla="*/ 3786578 h 8402012"/>
              <a:gd name="connsiteX2364" fmla="*/ 12209241 w 21052571"/>
              <a:gd name="connsiteY2364" fmla="*/ 3812228 h 8402012"/>
              <a:gd name="connsiteX2365" fmla="*/ 12255999 w 21052571"/>
              <a:gd name="connsiteY2365" fmla="*/ 3775756 h 8402012"/>
              <a:gd name="connsiteX2366" fmla="*/ 11753201 w 21052571"/>
              <a:gd name="connsiteY2366" fmla="*/ 3755783 h 8402012"/>
              <a:gd name="connsiteX2367" fmla="*/ 11716309 w 21052571"/>
              <a:gd name="connsiteY2367" fmla="*/ 3787748 h 8402012"/>
              <a:gd name="connsiteX2368" fmla="*/ 11753201 w 21052571"/>
              <a:gd name="connsiteY2368" fmla="*/ 3755783 h 8402012"/>
              <a:gd name="connsiteX2369" fmla="*/ 10051604 w 21052571"/>
              <a:gd name="connsiteY2369" fmla="*/ 3754495 h 8402012"/>
              <a:gd name="connsiteX2370" fmla="*/ 10070949 w 21052571"/>
              <a:gd name="connsiteY2370" fmla="*/ 3785658 h 8402012"/>
              <a:gd name="connsiteX2371" fmla="*/ 10051604 w 21052571"/>
              <a:gd name="connsiteY2371" fmla="*/ 3754495 h 8402012"/>
              <a:gd name="connsiteX2372" fmla="*/ 9904367 w 21052571"/>
              <a:gd name="connsiteY2372" fmla="*/ 3754495 h 8402012"/>
              <a:gd name="connsiteX2373" fmla="*/ 9885021 w 21052571"/>
              <a:gd name="connsiteY2373" fmla="*/ 3804998 h 8402012"/>
              <a:gd name="connsiteX2374" fmla="*/ 9852780 w 21052571"/>
              <a:gd name="connsiteY2374" fmla="*/ 3798554 h 8402012"/>
              <a:gd name="connsiteX2375" fmla="*/ 9750680 w 21052571"/>
              <a:gd name="connsiteY2375" fmla="*/ 3875928 h 8402012"/>
              <a:gd name="connsiteX2376" fmla="*/ 10000017 w 21052571"/>
              <a:gd name="connsiteY2376" fmla="*/ 3754495 h 8402012"/>
              <a:gd name="connsiteX2377" fmla="*/ 9904367 w 21052571"/>
              <a:gd name="connsiteY2377" fmla="*/ 3754495 h 8402012"/>
              <a:gd name="connsiteX2378" fmla="*/ 14659685 w 21052571"/>
              <a:gd name="connsiteY2378" fmla="*/ 3753910 h 8402012"/>
              <a:gd name="connsiteX2379" fmla="*/ 14767633 w 21052571"/>
              <a:gd name="connsiteY2379" fmla="*/ 3753910 h 8402012"/>
              <a:gd name="connsiteX2380" fmla="*/ 14717400 w 21052571"/>
              <a:gd name="connsiteY2380" fmla="*/ 3842889 h 8402012"/>
              <a:gd name="connsiteX2381" fmla="*/ 14659685 w 21052571"/>
              <a:gd name="connsiteY2381" fmla="*/ 3753910 h 8402012"/>
              <a:gd name="connsiteX2382" fmla="*/ 10527822 w 21052571"/>
              <a:gd name="connsiteY2382" fmla="*/ 3753909 h 8402012"/>
              <a:gd name="connsiteX2383" fmla="*/ 10544607 w 21052571"/>
              <a:gd name="connsiteY2383" fmla="*/ 3809732 h 8402012"/>
              <a:gd name="connsiteX2384" fmla="*/ 10527822 w 21052571"/>
              <a:gd name="connsiteY2384" fmla="*/ 3753909 h 8402012"/>
              <a:gd name="connsiteX2385" fmla="*/ 12413050 w 21052571"/>
              <a:gd name="connsiteY2385" fmla="*/ 3753907 h 8402012"/>
              <a:gd name="connsiteX2386" fmla="*/ 12431012 w 21052571"/>
              <a:gd name="connsiteY2386" fmla="*/ 3785977 h 8402012"/>
              <a:gd name="connsiteX2387" fmla="*/ 12413050 w 21052571"/>
              <a:gd name="connsiteY2387" fmla="*/ 3753907 h 8402012"/>
              <a:gd name="connsiteX2388" fmla="*/ 13203590 w 21052571"/>
              <a:gd name="connsiteY2388" fmla="*/ 3753907 h 8402012"/>
              <a:gd name="connsiteX2389" fmla="*/ 13185628 w 21052571"/>
              <a:gd name="connsiteY2389" fmla="*/ 3785977 h 8402012"/>
              <a:gd name="connsiteX2390" fmla="*/ 13203590 w 21052571"/>
              <a:gd name="connsiteY2390" fmla="*/ 3753907 h 8402012"/>
              <a:gd name="connsiteX2391" fmla="*/ 20190963 w 21052571"/>
              <a:gd name="connsiteY2391" fmla="*/ 3753906 h 8402012"/>
              <a:gd name="connsiteX2392" fmla="*/ 20227855 w 21052571"/>
              <a:gd name="connsiteY2392" fmla="*/ 3767177 h 8402012"/>
              <a:gd name="connsiteX2393" fmla="*/ 20190963 w 21052571"/>
              <a:gd name="connsiteY2393" fmla="*/ 3753906 h 8402012"/>
              <a:gd name="connsiteX2394" fmla="*/ 14578219 w 21052571"/>
              <a:gd name="connsiteY2394" fmla="*/ 3744712 h 8402012"/>
              <a:gd name="connsiteX2395" fmla="*/ 14625405 w 21052571"/>
              <a:gd name="connsiteY2395" fmla="*/ 3752891 h 8402012"/>
              <a:gd name="connsiteX2396" fmla="*/ 14545933 w 21052571"/>
              <a:gd name="connsiteY2396" fmla="*/ 3783981 h 8402012"/>
              <a:gd name="connsiteX2397" fmla="*/ 14578219 w 21052571"/>
              <a:gd name="connsiteY2397" fmla="*/ 3744712 h 8402012"/>
              <a:gd name="connsiteX2398" fmla="*/ 10862658 w 21052571"/>
              <a:gd name="connsiteY2398" fmla="*/ 3741860 h 8402012"/>
              <a:gd name="connsiteX2399" fmla="*/ 10871639 w 21052571"/>
              <a:gd name="connsiteY2399" fmla="*/ 3753396 h 8402012"/>
              <a:gd name="connsiteX2400" fmla="*/ 10862658 w 21052571"/>
              <a:gd name="connsiteY2400" fmla="*/ 3762618 h 8402012"/>
              <a:gd name="connsiteX2401" fmla="*/ 10861546 w 21052571"/>
              <a:gd name="connsiteY2401" fmla="*/ 3762390 h 8402012"/>
              <a:gd name="connsiteX2402" fmla="*/ 10866815 w 21052571"/>
              <a:gd name="connsiteY2402" fmla="*/ 3766549 h 8402012"/>
              <a:gd name="connsiteX2403" fmla="*/ 10757776 w 21052571"/>
              <a:gd name="connsiteY2403" fmla="*/ 3828686 h 8402012"/>
              <a:gd name="connsiteX2404" fmla="*/ 10705955 w 21052571"/>
              <a:gd name="connsiteY2404" fmla="*/ 3847652 h 8402012"/>
              <a:gd name="connsiteX2405" fmla="*/ 10673567 w 21052571"/>
              <a:gd name="connsiteY2405" fmla="*/ 3784455 h 8402012"/>
              <a:gd name="connsiteX2406" fmla="*/ 10790164 w 21052571"/>
              <a:gd name="connsiteY2406" fmla="*/ 3760229 h 8402012"/>
              <a:gd name="connsiteX2407" fmla="*/ 10828490 w 21052571"/>
              <a:gd name="connsiteY2407" fmla="*/ 3749173 h 8402012"/>
              <a:gd name="connsiteX2408" fmla="*/ 10847551 w 21052571"/>
              <a:gd name="connsiteY2408" fmla="*/ 3751343 h 8402012"/>
              <a:gd name="connsiteX2409" fmla="*/ 10858232 w 21052571"/>
              <a:gd name="connsiteY2409" fmla="*/ 3759773 h 8402012"/>
              <a:gd name="connsiteX2410" fmla="*/ 10853677 w 21052571"/>
              <a:gd name="connsiteY2410" fmla="*/ 3753396 h 8402012"/>
              <a:gd name="connsiteX2411" fmla="*/ 10862658 w 21052571"/>
              <a:gd name="connsiteY2411" fmla="*/ 3741860 h 8402012"/>
              <a:gd name="connsiteX2412" fmla="*/ 12579528 w 21052571"/>
              <a:gd name="connsiteY2412" fmla="*/ 3737177 h 8402012"/>
              <a:gd name="connsiteX2413" fmla="*/ 12627903 w 21052571"/>
              <a:gd name="connsiteY2413" fmla="*/ 3747276 h 8402012"/>
              <a:gd name="connsiteX2414" fmla="*/ 12634353 w 21052571"/>
              <a:gd name="connsiteY2414" fmla="*/ 3785980 h 8402012"/>
              <a:gd name="connsiteX2415" fmla="*/ 12550503 w 21052571"/>
              <a:gd name="connsiteY2415" fmla="*/ 3785980 h 8402012"/>
              <a:gd name="connsiteX2416" fmla="*/ 12579528 w 21052571"/>
              <a:gd name="connsiteY2416" fmla="*/ 3737177 h 8402012"/>
              <a:gd name="connsiteX2417" fmla="*/ 12489276 w 21052571"/>
              <a:gd name="connsiteY2417" fmla="*/ 3730208 h 8402012"/>
              <a:gd name="connsiteX2418" fmla="*/ 12502045 w 21052571"/>
              <a:gd name="connsiteY2418" fmla="*/ 3786033 h 8402012"/>
              <a:gd name="connsiteX2419" fmla="*/ 12450970 w 21052571"/>
              <a:gd name="connsiteY2419" fmla="*/ 3786033 h 8402012"/>
              <a:gd name="connsiteX2420" fmla="*/ 12489276 w 21052571"/>
              <a:gd name="connsiteY2420" fmla="*/ 3730208 h 8402012"/>
              <a:gd name="connsiteX2421" fmla="*/ 20472399 w 21052571"/>
              <a:gd name="connsiteY2421" fmla="*/ 3726129 h 8402012"/>
              <a:gd name="connsiteX2422" fmla="*/ 20488539 w 21052571"/>
              <a:gd name="connsiteY2422" fmla="*/ 3757544 h 8402012"/>
              <a:gd name="connsiteX2423" fmla="*/ 20451647 w 21052571"/>
              <a:gd name="connsiteY2423" fmla="*/ 3744311 h 8402012"/>
              <a:gd name="connsiteX2424" fmla="*/ 20472399 w 21052571"/>
              <a:gd name="connsiteY2424" fmla="*/ 3726129 h 8402012"/>
              <a:gd name="connsiteX2425" fmla="*/ 17167871 w 21052571"/>
              <a:gd name="connsiteY2425" fmla="*/ 3720734 h 8402012"/>
              <a:gd name="connsiteX2426" fmla="*/ 17237891 w 21052571"/>
              <a:gd name="connsiteY2426" fmla="*/ 3752638 h 8402012"/>
              <a:gd name="connsiteX2427" fmla="*/ 17263743 w 21052571"/>
              <a:gd name="connsiteY2427" fmla="*/ 3808997 h 8402012"/>
              <a:gd name="connsiteX2428" fmla="*/ 17283131 w 21052571"/>
              <a:gd name="connsiteY2428" fmla="*/ 3759018 h 8402012"/>
              <a:gd name="connsiteX2429" fmla="*/ 17309791 w 21052571"/>
              <a:gd name="connsiteY2429" fmla="*/ 3821890 h 8402012"/>
              <a:gd name="connsiteX2430" fmla="*/ 17335575 w 21052571"/>
              <a:gd name="connsiteY2430" fmla="*/ 3873991 h 8402012"/>
              <a:gd name="connsiteX2431" fmla="*/ 17340135 w 21052571"/>
              <a:gd name="connsiteY2431" fmla="*/ 3858185 h 8402012"/>
              <a:gd name="connsiteX2432" fmla="*/ 17346123 w 21052571"/>
              <a:gd name="connsiteY2432" fmla="*/ 3876632 h 8402012"/>
              <a:gd name="connsiteX2433" fmla="*/ 17339647 w 21052571"/>
              <a:gd name="connsiteY2433" fmla="*/ 3882224 h 8402012"/>
              <a:gd name="connsiteX2434" fmla="*/ 17341299 w 21052571"/>
              <a:gd name="connsiteY2434" fmla="*/ 3885561 h 8402012"/>
              <a:gd name="connsiteX2435" fmla="*/ 17129091 w 21052571"/>
              <a:gd name="connsiteY2435" fmla="*/ 3828133 h 8402012"/>
              <a:gd name="connsiteX2436" fmla="*/ 17167871 w 21052571"/>
              <a:gd name="connsiteY2436" fmla="*/ 3808997 h 8402012"/>
              <a:gd name="connsiteX2437" fmla="*/ 17167871 w 21052571"/>
              <a:gd name="connsiteY2437" fmla="*/ 3720734 h 8402012"/>
              <a:gd name="connsiteX2438" fmla="*/ 19412647 w 21052571"/>
              <a:gd name="connsiteY2438" fmla="*/ 3720728 h 8402012"/>
              <a:gd name="connsiteX2439" fmla="*/ 19394687 w 21052571"/>
              <a:gd name="connsiteY2439" fmla="*/ 3752839 h 8402012"/>
              <a:gd name="connsiteX2440" fmla="*/ 19412647 w 21052571"/>
              <a:gd name="connsiteY2440" fmla="*/ 3720728 h 8402012"/>
              <a:gd name="connsiteX2441" fmla="*/ 17304463 w 21052571"/>
              <a:gd name="connsiteY2441" fmla="*/ 3720728 h 8402012"/>
              <a:gd name="connsiteX2442" fmla="*/ 17317591 w 21052571"/>
              <a:gd name="connsiteY2442" fmla="*/ 3752840 h 8402012"/>
              <a:gd name="connsiteX2443" fmla="*/ 17304463 w 21052571"/>
              <a:gd name="connsiteY2443" fmla="*/ 3720728 h 8402012"/>
              <a:gd name="connsiteX2444" fmla="*/ 12715339 w 21052571"/>
              <a:gd name="connsiteY2444" fmla="*/ 3720728 h 8402012"/>
              <a:gd name="connsiteX2445" fmla="*/ 12715339 w 21052571"/>
              <a:gd name="connsiteY2445" fmla="*/ 3752840 h 8402012"/>
              <a:gd name="connsiteX2446" fmla="*/ 12640557 w 21052571"/>
              <a:gd name="connsiteY2446" fmla="*/ 3752840 h 8402012"/>
              <a:gd name="connsiteX2447" fmla="*/ 12715339 w 21052571"/>
              <a:gd name="connsiteY2447" fmla="*/ 3720728 h 8402012"/>
              <a:gd name="connsiteX2448" fmla="*/ 11511512 w 21052571"/>
              <a:gd name="connsiteY2448" fmla="*/ 3720728 h 8402012"/>
              <a:gd name="connsiteX2449" fmla="*/ 11531353 w 21052571"/>
              <a:gd name="connsiteY2449" fmla="*/ 3809713 h 8402012"/>
              <a:gd name="connsiteX2450" fmla="*/ 11511512 w 21052571"/>
              <a:gd name="connsiteY2450" fmla="*/ 3720728 h 8402012"/>
              <a:gd name="connsiteX2451" fmla="*/ 19110299 w 21052571"/>
              <a:gd name="connsiteY2451" fmla="*/ 3720727 h 8402012"/>
              <a:gd name="connsiteX2452" fmla="*/ 19265623 w 21052571"/>
              <a:gd name="connsiteY2452" fmla="*/ 3797848 h 8402012"/>
              <a:gd name="connsiteX2453" fmla="*/ 19201539 w 21052571"/>
              <a:gd name="connsiteY2453" fmla="*/ 3804364 h 8402012"/>
              <a:gd name="connsiteX2454" fmla="*/ 19110299 w 21052571"/>
              <a:gd name="connsiteY2454" fmla="*/ 3784814 h 8402012"/>
              <a:gd name="connsiteX2455" fmla="*/ 19110299 w 21052571"/>
              <a:gd name="connsiteY2455" fmla="*/ 3720727 h 8402012"/>
              <a:gd name="connsiteX2456" fmla="*/ 14456004 w 21052571"/>
              <a:gd name="connsiteY2456" fmla="*/ 3720727 h 8402012"/>
              <a:gd name="connsiteX2457" fmla="*/ 14525898 w 21052571"/>
              <a:gd name="connsiteY2457" fmla="*/ 3752794 h 8402012"/>
              <a:gd name="connsiteX2458" fmla="*/ 14404391 w 21052571"/>
              <a:gd name="connsiteY2458" fmla="*/ 3783788 h 8402012"/>
              <a:gd name="connsiteX2459" fmla="*/ 14276432 w 21052571"/>
              <a:gd name="connsiteY2459" fmla="*/ 3765618 h 8402012"/>
              <a:gd name="connsiteX2460" fmla="*/ 14166753 w 21052571"/>
              <a:gd name="connsiteY2460" fmla="*/ 3733553 h 8402012"/>
              <a:gd name="connsiteX2461" fmla="*/ 14456004 w 21052571"/>
              <a:gd name="connsiteY2461" fmla="*/ 3720727 h 8402012"/>
              <a:gd name="connsiteX2462" fmla="*/ 10937934 w 21052571"/>
              <a:gd name="connsiteY2462" fmla="*/ 3720725 h 8402012"/>
              <a:gd name="connsiteX2463" fmla="*/ 10937934 w 21052571"/>
              <a:gd name="connsiteY2463" fmla="*/ 3752649 h 8402012"/>
              <a:gd name="connsiteX2464" fmla="*/ 10867899 w 21052571"/>
              <a:gd name="connsiteY2464" fmla="*/ 3739877 h 8402012"/>
              <a:gd name="connsiteX2465" fmla="*/ 10937934 w 21052571"/>
              <a:gd name="connsiteY2465" fmla="*/ 3720725 h 8402012"/>
              <a:gd name="connsiteX2466" fmla="*/ 11603274 w 21052571"/>
              <a:gd name="connsiteY2466" fmla="*/ 3718975 h 8402012"/>
              <a:gd name="connsiteX2467" fmla="*/ 11611039 w 21052571"/>
              <a:gd name="connsiteY2467" fmla="*/ 3724092 h 8402012"/>
              <a:gd name="connsiteX2468" fmla="*/ 11605052 w 21052571"/>
              <a:gd name="connsiteY2468" fmla="*/ 3728908 h 8402012"/>
              <a:gd name="connsiteX2469" fmla="*/ 11600859 w 21052571"/>
              <a:gd name="connsiteY2469" fmla="*/ 3739025 h 8402012"/>
              <a:gd name="connsiteX2470" fmla="*/ 11600964 w 21052571"/>
              <a:gd name="connsiteY2470" fmla="*/ 3739320 h 8402012"/>
              <a:gd name="connsiteX2471" fmla="*/ 11588335 w 21052571"/>
              <a:gd name="connsiteY2471" fmla="*/ 3785980 h 8402012"/>
              <a:gd name="connsiteX2472" fmla="*/ 11594322 w 21052571"/>
              <a:gd name="connsiteY2472" fmla="*/ 3720727 h 8402012"/>
              <a:gd name="connsiteX2473" fmla="*/ 11598706 w 21052571"/>
              <a:gd name="connsiteY2473" fmla="*/ 3733000 h 8402012"/>
              <a:gd name="connsiteX2474" fmla="*/ 11598316 w 21052571"/>
              <a:gd name="connsiteY2474" fmla="*/ 3721684 h 8402012"/>
              <a:gd name="connsiteX2475" fmla="*/ 11603274 w 21052571"/>
              <a:gd name="connsiteY2475" fmla="*/ 3718975 h 8402012"/>
              <a:gd name="connsiteX2476" fmla="*/ 20432175 w 21052571"/>
              <a:gd name="connsiteY2476" fmla="*/ 3697181 h 8402012"/>
              <a:gd name="connsiteX2477" fmla="*/ 20450619 w 21052571"/>
              <a:gd name="connsiteY2477" fmla="*/ 3706811 h 8402012"/>
              <a:gd name="connsiteX2478" fmla="*/ 20444471 w 21052571"/>
              <a:gd name="connsiteY2478" fmla="*/ 3719654 h 8402012"/>
              <a:gd name="connsiteX2479" fmla="*/ 20413727 w 21052571"/>
              <a:gd name="connsiteY2479" fmla="*/ 3706811 h 8402012"/>
              <a:gd name="connsiteX2480" fmla="*/ 20432175 w 21052571"/>
              <a:gd name="connsiteY2480" fmla="*/ 3697181 h 8402012"/>
              <a:gd name="connsiteX2481" fmla="*/ 19753879 w 21052571"/>
              <a:gd name="connsiteY2481" fmla="*/ 3689422 h 8402012"/>
              <a:gd name="connsiteX2482" fmla="*/ 19716987 w 21052571"/>
              <a:gd name="connsiteY2482" fmla="*/ 3722488 h 8402012"/>
              <a:gd name="connsiteX2483" fmla="*/ 19753879 w 21052571"/>
              <a:gd name="connsiteY2483" fmla="*/ 3689422 h 8402012"/>
              <a:gd name="connsiteX2484" fmla="*/ 19265723 w 21052571"/>
              <a:gd name="connsiteY2484" fmla="*/ 3687553 h 8402012"/>
              <a:gd name="connsiteX2485" fmla="*/ 19243015 w 21052571"/>
              <a:gd name="connsiteY2485" fmla="*/ 3719655 h 8402012"/>
              <a:gd name="connsiteX2486" fmla="*/ 19265723 w 21052571"/>
              <a:gd name="connsiteY2486" fmla="*/ 3687553 h 8402012"/>
              <a:gd name="connsiteX2487" fmla="*/ 17076871 w 21052571"/>
              <a:gd name="connsiteY2487" fmla="*/ 3687553 h 8402012"/>
              <a:gd name="connsiteX2488" fmla="*/ 17076871 w 21052571"/>
              <a:gd name="connsiteY2488" fmla="*/ 3777274 h 8402012"/>
              <a:gd name="connsiteX2489" fmla="*/ 17102367 w 21052571"/>
              <a:gd name="connsiteY2489" fmla="*/ 3694039 h 8402012"/>
              <a:gd name="connsiteX2490" fmla="*/ 17146987 w 21052571"/>
              <a:gd name="connsiteY2490" fmla="*/ 3732953 h 8402012"/>
              <a:gd name="connsiteX2491" fmla="*/ 17127863 w 21052571"/>
              <a:gd name="connsiteY2491" fmla="*/ 3771870 h 8402012"/>
              <a:gd name="connsiteX2492" fmla="*/ 17121491 w 21052571"/>
              <a:gd name="connsiteY2492" fmla="*/ 3809704 h 8402012"/>
              <a:gd name="connsiteX2493" fmla="*/ 16963199 w 21052571"/>
              <a:gd name="connsiteY2493" fmla="*/ 3765385 h 8402012"/>
              <a:gd name="connsiteX2494" fmla="*/ 17038627 w 21052571"/>
              <a:gd name="connsiteY2494" fmla="*/ 3758899 h 8402012"/>
              <a:gd name="connsiteX2495" fmla="*/ 17076871 w 21052571"/>
              <a:gd name="connsiteY2495" fmla="*/ 3687553 h 8402012"/>
              <a:gd name="connsiteX2496" fmla="*/ 10161226 w 21052571"/>
              <a:gd name="connsiteY2496" fmla="*/ 3683566 h 8402012"/>
              <a:gd name="connsiteX2497" fmla="*/ 10051604 w 21052571"/>
              <a:gd name="connsiteY2497" fmla="*/ 3709359 h 8402012"/>
              <a:gd name="connsiteX2498" fmla="*/ 10148330 w 21052571"/>
              <a:gd name="connsiteY2498" fmla="*/ 3754495 h 8402012"/>
              <a:gd name="connsiteX2499" fmla="*/ 10161226 w 21052571"/>
              <a:gd name="connsiteY2499" fmla="*/ 3683566 h 8402012"/>
              <a:gd name="connsiteX2500" fmla="*/ 20091427 w 21052571"/>
              <a:gd name="connsiteY2500" fmla="*/ 3678070 h 8402012"/>
              <a:gd name="connsiteX2501" fmla="*/ 20135995 w 21052571"/>
              <a:gd name="connsiteY2501" fmla="*/ 3724364 h 8402012"/>
              <a:gd name="connsiteX2502" fmla="*/ 20091427 w 21052571"/>
              <a:gd name="connsiteY2502" fmla="*/ 3678070 h 8402012"/>
              <a:gd name="connsiteX2503" fmla="*/ 20394255 w 21052571"/>
              <a:gd name="connsiteY2503" fmla="*/ 3668739 h 8402012"/>
              <a:gd name="connsiteX2504" fmla="*/ 20412703 w 21052571"/>
              <a:gd name="connsiteY2504" fmla="*/ 3678371 h 8402012"/>
              <a:gd name="connsiteX2505" fmla="*/ 20400407 w 21052571"/>
              <a:gd name="connsiteY2505" fmla="*/ 3691213 h 8402012"/>
              <a:gd name="connsiteX2506" fmla="*/ 20375811 w 21052571"/>
              <a:gd name="connsiteY2506" fmla="*/ 3678371 h 8402012"/>
              <a:gd name="connsiteX2507" fmla="*/ 20394255 w 21052571"/>
              <a:gd name="connsiteY2507" fmla="*/ 3668739 h 8402012"/>
              <a:gd name="connsiteX2508" fmla="*/ 14038279 w 21052571"/>
              <a:gd name="connsiteY2508" fmla="*/ 3659114 h 8402012"/>
              <a:gd name="connsiteX2509" fmla="*/ 14146722 w 21052571"/>
              <a:gd name="connsiteY2509" fmla="*/ 3724339 h 8402012"/>
              <a:gd name="connsiteX2510" fmla="*/ 14133838 w 21052571"/>
              <a:gd name="connsiteY2510" fmla="*/ 3776516 h 8402012"/>
              <a:gd name="connsiteX2511" fmla="*/ 14102701 w 21052571"/>
              <a:gd name="connsiteY2511" fmla="*/ 3776516 h 8402012"/>
              <a:gd name="connsiteX2512" fmla="*/ 14038279 w 21052571"/>
              <a:gd name="connsiteY2512" fmla="*/ 3769997 h 8402012"/>
              <a:gd name="connsiteX2513" fmla="*/ 13904067 w 21052571"/>
              <a:gd name="connsiteY2513" fmla="*/ 3756951 h 8402012"/>
              <a:gd name="connsiteX2514" fmla="*/ 13621685 w 21052571"/>
              <a:gd name="connsiteY2514" fmla="*/ 3737382 h 8402012"/>
              <a:gd name="connsiteX2515" fmla="*/ 13878298 w 21052571"/>
              <a:gd name="connsiteY2515" fmla="*/ 3704770 h 8402012"/>
              <a:gd name="connsiteX2516" fmla="*/ 14018952 w 21052571"/>
              <a:gd name="connsiteY2516" fmla="*/ 3698248 h 8402012"/>
              <a:gd name="connsiteX2517" fmla="*/ 14064048 w 21052571"/>
              <a:gd name="connsiteY2517" fmla="*/ 3704770 h 8402012"/>
              <a:gd name="connsiteX2518" fmla="*/ 14038279 w 21052571"/>
              <a:gd name="connsiteY2518" fmla="*/ 3691726 h 8402012"/>
              <a:gd name="connsiteX2519" fmla="*/ 14038279 w 21052571"/>
              <a:gd name="connsiteY2519" fmla="*/ 3659114 h 8402012"/>
              <a:gd name="connsiteX2520" fmla="*/ 15905100 w 21052571"/>
              <a:gd name="connsiteY2520" fmla="*/ 3659108 h 8402012"/>
              <a:gd name="connsiteX2521" fmla="*/ 15905100 w 21052571"/>
              <a:gd name="connsiteY2521" fmla="*/ 3691214 h 8402012"/>
              <a:gd name="connsiteX2522" fmla="*/ 15905100 w 21052571"/>
              <a:gd name="connsiteY2522" fmla="*/ 3659108 h 8402012"/>
              <a:gd name="connsiteX2523" fmla="*/ 14165755 w 21052571"/>
              <a:gd name="connsiteY2523" fmla="*/ 3659108 h 8402012"/>
              <a:gd name="connsiteX2524" fmla="*/ 14147793 w 21052571"/>
              <a:gd name="connsiteY2524" fmla="*/ 3691214 h 8402012"/>
              <a:gd name="connsiteX2525" fmla="*/ 14165755 w 21052571"/>
              <a:gd name="connsiteY2525" fmla="*/ 3659108 h 8402012"/>
              <a:gd name="connsiteX2526" fmla="*/ 13602725 w 21052571"/>
              <a:gd name="connsiteY2526" fmla="*/ 3659108 h 8402012"/>
              <a:gd name="connsiteX2527" fmla="*/ 13620687 w 21052571"/>
              <a:gd name="connsiteY2527" fmla="*/ 3691214 h 8402012"/>
              <a:gd name="connsiteX2528" fmla="*/ 13602725 w 21052571"/>
              <a:gd name="connsiteY2528" fmla="*/ 3659108 h 8402012"/>
              <a:gd name="connsiteX2529" fmla="*/ 19995635 w 21052571"/>
              <a:gd name="connsiteY2529" fmla="*/ 3659107 h 8402012"/>
              <a:gd name="connsiteX2530" fmla="*/ 19977671 w 21052571"/>
              <a:gd name="connsiteY2530" fmla="*/ 3691213 h 8402012"/>
              <a:gd name="connsiteX2531" fmla="*/ 19995635 w 21052571"/>
              <a:gd name="connsiteY2531" fmla="*/ 3659107 h 8402012"/>
              <a:gd name="connsiteX2532" fmla="*/ 19227767 w 21052571"/>
              <a:gd name="connsiteY2532" fmla="*/ 3656244 h 8402012"/>
              <a:gd name="connsiteX2533" fmla="*/ 19190875 w 21052571"/>
              <a:gd name="connsiteY2533" fmla="*/ 3689312 h 8402012"/>
              <a:gd name="connsiteX2534" fmla="*/ 19227767 w 21052571"/>
              <a:gd name="connsiteY2534" fmla="*/ 3656244 h 8402012"/>
              <a:gd name="connsiteX2535" fmla="*/ 10199917 w 21052571"/>
              <a:gd name="connsiteY2535" fmla="*/ 3651326 h 8402012"/>
              <a:gd name="connsiteX2536" fmla="*/ 10187020 w 21052571"/>
              <a:gd name="connsiteY2536" fmla="*/ 3722252 h 8402012"/>
              <a:gd name="connsiteX2537" fmla="*/ 10237532 w 21052571"/>
              <a:gd name="connsiteY2537" fmla="*/ 3722252 h 8402012"/>
              <a:gd name="connsiteX2538" fmla="*/ 10256877 w 21052571"/>
              <a:gd name="connsiteY2538" fmla="*/ 3651326 h 8402012"/>
              <a:gd name="connsiteX2539" fmla="*/ 10199917 w 21052571"/>
              <a:gd name="connsiteY2539" fmla="*/ 3651326 h 8402012"/>
              <a:gd name="connsiteX2540" fmla="*/ 17125367 w 21052571"/>
              <a:gd name="connsiteY2540" fmla="*/ 3643141 h 8402012"/>
              <a:gd name="connsiteX2541" fmla="*/ 17132475 w 21052571"/>
              <a:gd name="connsiteY2541" fmla="*/ 3646135 h 8402012"/>
              <a:gd name="connsiteX2542" fmla="*/ 17124351 w 21052571"/>
              <a:gd name="connsiteY2542" fmla="*/ 3658110 h 8402012"/>
              <a:gd name="connsiteX2543" fmla="*/ 17125367 w 21052571"/>
              <a:gd name="connsiteY2543" fmla="*/ 3643141 h 8402012"/>
              <a:gd name="connsiteX2544" fmla="*/ 20055351 w 21052571"/>
              <a:gd name="connsiteY2544" fmla="*/ 3626594 h 8402012"/>
              <a:gd name="connsiteX2545" fmla="*/ 20071411 w 21052571"/>
              <a:gd name="connsiteY2545" fmla="*/ 3658008 h 8402012"/>
              <a:gd name="connsiteX2546" fmla="*/ 20034547 w 21052571"/>
              <a:gd name="connsiteY2546" fmla="*/ 3644781 h 8402012"/>
              <a:gd name="connsiteX2547" fmla="*/ 20055351 w 21052571"/>
              <a:gd name="connsiteY2547" fmla="*/ 3626594 h 8402012"/>
              <a:gd name="connsiteX2548" fmla="*/ 11255487 w 21052571"/>
              <a:gd name="connsiteY2548" fmla="*/ 3625935 h 8402012"/>
              <a:gd name="connsiteX2549" fmla="*/ 11160382 w 21052571"/>
              <a:gd name="connsiteY2549" fmla="*/ 3690730 h 8402012"/>
              <a:gd name="connsiteX2550" fmla="*/ 10962691 w 21052571"/>
              <a:gd name="connsiteY2550" fmla="*/ 3710169 h 8402012"/>
              <a:gd name="connsiteX2551" fmla="*/ 11255487 w 21052571"/>
              <a:gd name="connsiteY2551" fmla="*/ 3625935 h 8402012"/>
              <a:gd name="connsiteX2552" fmla="*/ 19266711 w 21052571"/>
              <a:gd name="connsiteY2552" fmla="*/ 3625930 h 8402012"/>
              <a:gd name="connsiteX2553" fmla="*/ 19298819 w 21052571"/>
              <a:gd name="connsiteY2553" fmla="*/ 3644376 h 8402012"/>
              <a:gd name="connsiteX2554" fmla="*/ 19266711 w 21052571"/>
              <a:gd name="connsiteY2554" fmla="*/ 3625930 h 8402012"/>
              <a:gd name="connsiteX2555" fmla="*/ 20337891 w 21052571"/>
              <a:gd name="connsiteY2555" fmla="*/ 3625930 h 8402012"/>
              <a:gd name="connsiteX2556" fmla="*/ 20374783 w 21052571"/>
              <a:gd name="connsiteY2556" fmla="*/ 3644376 h 8402012"/>
              <a:gd name="connsiteX2557" fmla="*/ 20337891 w 21052571"/>
              <a:gd name="connsiteY2557" fmla="*/ 3625930 h 8402012"/>
              <a:gd name="connsiteX2558" fmla="*/ 20015079 w 21052571"/>
              <a:gd name="connsiteY2558" fmla="*/ 3603459 h 8402012"/>
              <a:gd name="connsiteX2559" fmla="*/ 20033523 w 21052571"/>
              <a:gd name="connsiteY2559" fmla="*/ 3611141 h 8402012"/>
              <a:gd name="connsiteX2560" fmla="*/ 20027375 w 21052571"/>
              <a:gd name="connsiteY2560" fmla="*/ 3624791 h 8402012"/>
              <a:gd name="connsiteX2561" fmla="*/ 19996631 w 21052571"/>
              <a:gd name="connsiteY2561" fmla="*/ 3611141 h 8402012"/>
              <a:gd name="connsiteX2562" fmla="*/ 20015079 w 21052571"/>
              <a:gd name="connsiteY2562" fmla="*/ 3603459 h 8402012"/>
              <a:gd name="connsiteX2563" fmla="*/ 10429908 w 21052571"/>
              <a:gd name="connsiteY2563" fmla="*/ 3599741 h 8402012"/>
              <a:gd name="connsiteX2564" fmla="*/ 10449253 w 21052571"/>
              <a:gd name="connsiteY2564" fmla="*/ 3625537 h 8402012"/>
              <a:gd name="connsiteX2565" fmla="*/ 10429908 w 21052571"/>
              <a:gd name="connsiteY2565" fmla="*/ 3599741 h 8402012"/>
              <a:gd name="connsiteX2566" fmla="*/ 10295567 w 21052571"/>
              <a:gd name="connsiteY2566" fmla="*/ 3599741 h 8402012"/>
              <a:gd name="connsiteX2567" fmla="*/ 10334257 w 21052571"/>
              <a:gd name="connsiteY2567" fmla="*/ 3625537 h 8402012"/>
              <a:gd name="connsiteX2568" fmla="*/ 10295567 w 21052571"/>
              <a:gd name="connsiteY2568" fmla="*/ 3599741 h 8402012"/>
              <a:gd name="connsiteX2569" fmla="*/ 682360 w 21052571"/>
              <a:gd name="connsiteY2569" fmla="*/ 3597489 h 8402012"/>
              <a:gd name="connsiteX2570" fmla="*/ 738186 w 21052571"/>
              <a:gd name="connsiteY2570" fmla="*/ 3610716 h 8402012"/>
              <a:gd name="connsiteX2571" fmla="*/ 682360 w 21052571"/>
              <a:gd name="connsiteY2571" fmla="*/ 3597489 h 8402012"/>
              <a:gd name="connsiteX2572" fmla="*/ 15696664 w 21052571"/>
              <a:gd name="connsiteY2572" fmla="*/ 3597488 h 8402012"/>
              <a:gd name="connsiteX2573" fmla="*/ 15678218 w 21052571"/>
              <a:gd name="connsiteY2573" fmla="*/ 3653332 h 8402012"/>
              <a:gd name="connsiteX2574" fmla="*/ 15659770 w 21052571"/>
              <a:gd name="connsiteY2574" fmla="*/ 3616107 h 8402012"/>
              <a:gd name="connsiteX2575" fmla="*/ 15696664 w 21052571"/>
              <a:gd name="connsiteY2575" fmla="*/ 3597488 h 8402012"/>
              <a:gd name="connsiteX2576" fmla="*/ 19958663 w 21052571"/>
              <a:gd name="connsiteY2576" fmla="*/ 3582900 h 8402012"/>
              <a:gd name="connsiteX2577" fmla="*/ 19956463 w 21052571"/>
              <a:gd name="connsiteY2577" fmla="*/ 3591463 h 8402012"/>
              <a:gd name="connsiteX2578" fmla="*/ 19957743 w 21052571"/>
              <a:gd name="connsiteY2578" fmla="*/ 3586488 h 8402012"/>
              <a:gd name="connsiteX2579" fmla="*/ 19959511 w 21052571"/>
              <a:gd name="connsiteY2579" fmla="*/ 3579607 h 8402012"/>
              <a:gd name="connsiteX2580" fmla="*/ 19958895 w 21052571"/>
              <a:gd name="connsiteY2580" fmla="*/ 3582000 h 8402012"/>
              <a:gd name="connsiteX2581" fmla="*/ 19958663 w 21052571"/>
              <a:gd name="connsiteY2581" fmla="*/ 3582900 h 8402012"/>
              <a:gd name="connsiteX2582" fmla="*/ 19972935 w 21052571"/>
              <a:gd name="connsiteY2582" fmla="*/ 3574315 h 8402012"/>
              <a:gd name="connsiteX2583" fmla="*/ 20000235 w 21052571"/>
              <a:gd name="connsiteY2583" fmla="*/ 3580635 h 8402012"/>
              <a:gd name="connsiteX2584" fmla="*/ 19972935 w 21052571"/>
              <a:gd name="connsiteY2584" fmla="*/ 3574315 h 8402012"/>
              <a:gd name="connsiteX2585" fmla="*/ 20260963 w 21052571"/>
              <a:gd name="connsiteY2585" fmla="*/ 3569051 h 8402012"/>
              <a:gd name="connsiteX2586" fmla="*/ 20247839 w 21052571"/>
              <a:gd name="connsiteY2586" fmla="*/ 3601124 h 8402012"/>
              <a:gd name="connsiteX2587" fmla="*/ 20260963 w 21052571"/>
              <a:gd name="connsiteY2587" fmla="*/ 3569051 h 8402012"/>
              <a:gd name="connsiteX2588" fmla="*/ 11334144 w 21052571"/>
              <a:gd name="connsiteY2588" fmla="*/ 3569049 h 8402012"/>
              <a:gd name="connsiteX2589" fmla="*/ 11340766 w 21052571"/>
              <a:gd name="connsiteY2589" fmla="*/ 3624876 h 8402012"/>
              <a:gd name="connsiteX2590" fmla="*/ 11261297 w 21052571"/>
              <a:gd name="connsiteY2590" fmla="*/ 3624876 h 8402012"/>
              <a:gd name="connsiteX2591" fmla="*/ 11294409 w 21052571"/>
              <a:gd name="connsiteY2591" fmla="*/ 3599594 h 8402012"/>
              <a:gd name="connsiteX2592" fmla="*/ 11334144 w 21052571"/>
              <a:gd name="connsiteY2592" fmla="*/ 3569049 h 8402012"/>
              <a:gd name="connsiteX2593" fmla="*/ 12290792 w 21052571"/>
              <a:gd name="connsiteY2593" fmla="*/ 3566250 h 8402012"/>
              <a:gd name="connsiteX2594" fmla="*/ 12329787 w 21052571"/>
              <a:gd name="connsiteY2594" fmla="*/ 3569645 h 8402012"/>
              <a:gd name="connsiteX2595" fmla="*/ 12336154 w 21052571"/>
              <a:gd name="connsiteY2595" fmla="*/ 3581593 h 8402012"/>
              <a:gd name="connsiteX2596" fmla="*/ 12266122 w 21052571"/>
              <a:gd name="connsiteY2596" fmla="*/ 3601144 h 8402012"/>
              <a:gd name="connsiteX2597" fmla="*/ 12290792 w 21052571"/>
              <a:gd name="connsiteY2597" fmla="*/ 3566250 h 8402012"/>
              <a:gd name="connsiteX2598" fmla="*/ 16472248 w 21052571"/>
              <a:gd name="connsiteY2598" fmla="*/ 3566116 h 8402012"/>
              <a:gd name="connsiteX2599" fmla="*/ 16507150 w 21052571"/>
              <a:gd name="connsiteY2599" fmla="*/ 3569482 h 8402012"/>
              <a:gd name="connsiteX2600" fmla="*/ 16451306 w 21052571"/>
              <a:gd name="connsiteY2600" fmla="*/ 3600720 h 8402012"/>
              <a:gd name="connsiteX2601" fmla="*/ 16472248 w 21052571"/>
              <a:gd name="connsiteY2601" fmla="*/ 3566116 h 8402012"/>
              <a:gd name="connsiteX2602" fmla="*/ 11415205 w 21052571"/>
              <a:gd name="connsiteY2602" fmla="*/ 3566116 h 8402012"/>
              <a:gd name="connsiteX2603" fmla="*/ 11449832 w 21052571"/>
              <a:gd name="connsiteY2603" fmla="*/ 3569483 h 8402012"/>
              <a:gd name="connsiteX2604" fmla="*/ 11394007 w 21052571"/>
              <a:gd name="connsiteY2604" fmla="*/ 3600721 h 8402012"/>
              <a:gd name="connsiteX2605" fmla="*/ 11415205 w 21052571"/>
              <a:gd name="connsiteY2605" fmla="*/ 3566116 h 8402012"/>
              <a:gd name="connsiteX2606" fmla="*/ 10389337 w 21052571"/>
              <a:gd name="connsiteY2606" fmla="*/ 3565219 h 8402012"/>
              <a:gd name="connsiteX2607" fmla="*/ 10353603 w 21052571"/>
              <a:gd name="connsiteY2607" fmla="*/ 3568578 h 8402012"/>
              <a:gd name="connsiteX2608" fmla="*/ 10410563 w 21052571"/>
              <a:gd name="connsiteY2608" fmla="*/ 3599741 h 8402012"/>
              <a:gd name="connsiteX2609" fmla="*/ 10389337 w 21052571"/>
              <a:gd name="connsiteY2609" fmla="*/ 3565219 h 8402012"/>
              <a:gd name="connsiteX2610" fmla="*/ 12158264 w 21052571"/>
              <a:gd name="connsiteY2610" fmla="*/ 3564306 h 8402012"/>
              <a:gd name="connsiteX2611" fmla="*/ 12241343 w 21052571"/>
              <a:gd name="connsiteY2611" fmla="*/ 3613971 h 8402012"/>
              <a:gd name="connsiteX2612" fmla="*/ 12022670 w 21052571"/>
              <a:gd name="connsiteY2612" fmla="*/ 3659432 h 8402012"/>
              <a:gd name="connsiteX2613" fmla="*/ 11886942 w 21052571"/>
              <a:gd name="connsiteY2613" fmla="*/ 3652937 h 8402012"/>
              <a:gd name="connsiteX2614" fmla="*/ 12086225 w 21052571"/>
              <a:gd name="connsiteY2614" fmla="*/ 3569581 h 8402012"/>
              <a:gd name="connsiteX2615" fmla="*/ 12126822 w 21052571"/>
              <a:gd name="connsiteY2615" fmla="*/ 3564794 h 8402012"/>
              <a:gd name="connsiteX2616" fmla="*/ 12158264 w 21052571"/>
              <a:gd name="connsiteY2616" fmla="*/ 3564306 h 8402012"/>
              <a:gd name="connsiteX2617" fmla="*/ 12341457 w 21052571"/>
              <a:gd name="connsiteY2617" fmla="*/ 3557009 h 8402012"/>
              <a:gd name="connsiteX2618" fmla="*/ 12347116 w 21052571"/>
              <a:gd name="connsiteY2618" fmla="*/ 3564273 h 8402012"/>
              <a:gd name="connsiteX2619" fmla="*/ 12350438 w 21052571"/>
              <a:gd name="connsiteY2619" fmla="*/ 3568538 h 8402012"/>
              <a:gd name="connsiteX2620" fmla="*/ 12332476 w 21052571"/>
              <a:gd name="connsiteY2620" fmla="*/ 3568538 h 8402012"/>
              <a:gd name="connsiteX2621" fmla="*/ 12338650 w 21052571"/>
              <a:gd name="connsiteY2621" fmla="*/ 3559027 h 8402012"/>
              <a:gd name="connsiteX2622" fmla="*/ 12340249 w 21052571"/>
              <a:gd name="connsiteY2622" fmla="*/ 3557877 h 8402012"/>
              <a:gd name="connsiteX2623" fmla="*/ 10468598 w 21052571"/>
              <a:gd name="connsiteY2623" fmla="*/ 3536339 h 8402012"/>
              <a:gd name="connsiteX2624" fmla="*/ 10429908 w 21052571"/>
              <a:gd name="connsiteY2624" fmla="*/ 3568578 h 8402012"/>
              <a:gd name="connsiteX2625" fmla="*/ 10468598 w 21052571"/>
              <a:gd name="connsiteY2625" fmla="*/ 3536339 h 8402012"/>
              <a:gd name="connsiteX2626" fmla="*/ 12497286 w 21052571"/>
              <a:gd name="connsiteY2626" fmla="*/ 3535873 h 8402012"/>
              <a:gd name="connsiteX2627" fmla="*/ 12375135 w 21052571"/>
              <a:gd name="connsiteY2627" fmla="*/ 3567978 h 8402012"/>
              <a:gd name="connsiteX2628" fmla="*/ 12497286 w 21052571"/>
              <a:gd name="connsiteY2628" fmla="*/ 3535873 h 8402012"/>
              <a:gd name="connsiteX2629" fmla="*/ 15464444 w 21052571"/>
              <a:gd name="connsiteY2629" fmla="*/ 3535873 h 8402012"/>
              <a:gd name="connsiteX2630" fmla="*/ 15446482 w 21052571"/>
              <a:gd name="connsiteY2630" fmla="*/ 3567978 h 8402012"/>
              <a:gd name="connsiteX2631" fmla="*/ 15464444 w 21052571"/>
              <a:gd name="connsiteY2631" fmla="*/ 3535873 h 8402012"/>
              <a:gd name="connsiteX2632" fmla="*/ 18583191 w 21052571"/>
              <a:gd name="connsiteY2632" fmla="*/ 3535872 h 8402012"/>
              <a:gd name="connsiteX2633" fmla="*/ 18565231 w 21052571"/>
              <a:gd name="connsiteY2633" fmla="*/ 3567978 h 8402012"/>
              <a:gd name="connsiteX2634" fmla="*/ 18583191 w 21052571"/>
              <a:gd name="connsiteY2634" fmla="*/ 3535872 h 8402012"/>
              <a:gd name="connsiteX2635" fmla="*/ 16827727 w 21052571"/>
              <a:gd name="connsiteY2635" fmla="*/ 3532831 h 8402012"/>
              <a:gd name="connsiteX2636" fmla="*/ 16862631 w 21052571"/>
              <a:gd name="connsiteY2636" fmla="*/ 3536015 h 8402012"/>
              <a:gd name="connsiteX2637" fmla="*/ 16806787 w 21052571"/>
              <a:gd name="connsiteY2637" fmla="*/ 3567848 h 8402012"/>
              <a:gd name="connsiteX2638" fmla="*/ 16827727 w 21052571"/>
              <a:gd name="connsiteY2638" fmla="*/ 3532831 h 8402012"/>
              <a:gd name="connsiteX2639" fmla="*/ 16767872 w 21052571"/>
              <a:gd name="connsiteY2639" fmla="*/ 3512172 h 8402012"/>
              <a:gd name="connsiteX2640" fmla="*/ 16749910 w 21052571"/>
              <a:gd name="connsiteY2640" fmla="*/ 3539472 h 8402012"/>
              <a:gd name="connsiteX2641" fmla="*/ 16767872 w 21052571"/>
              <a:gd name="connsiteY2641" fmla="*/ 3512172 h 8402012"/>
              <a:gd name="connsiteX2642" fmla="*/ 20171003 w 21052571"/>
              <a:gd name="connsiteY2642" fmla="*/ 3512172 h 8402012"/>
              <a:gd name="connsiteX2643" fmla="*/ 20153043 w 21052571"/>
              <a:gd name="connsiteY2643" fmla="*/ 3539472 h 8402012"/>
              <a:gd name="connsiteX2644" fmla="*/ 20171003 w 21052571"/>
              <a:gd name="connsiteY2644" fmla="*/ 3512172 h 8402012"/>
              <a:gd name="connsiteX2645" fmla="*/ 15320598 w 21052571"/>
              <a:gd name="connsiteY2645" fmla="*/ 3512171 h 8402012"/>
              <a:gd name="connsiteX2646" fmla="*/ 15341072 w 21052571"/>
              <a:gd name="connsiteY2646" fmla="*/ 3568014 h 8402012"/>
              <a:gd name="connsiteX2647" fmla="*/ 15320598 w 21052571"/>
              <a:gd name="connsiteY2647" fmla="*/ 3512171 h 8402012"/>
              <a:gd name="connsiteX2648" fmla="*/ 11315420 w 21052571"/>
              <a:gd name="connsiteY2648" fmla="*/ 3478996 h 8402012"/>
              <a:gd name="connsiteX2649" fmla="*/ 11308998 w 21052571"/>
              <a:gd name="connsiteY2649" fmla="*/ 3567989 h 8402012"/>
              <a:gd name="connsiteX2650" fmla="*/ 11315420 w 21052571"/>
              <a:gd name="connsiteY2650" fmla="*/ 3478996 h 8402012"/>
              <a:gd name="connsiteX2651" fmla="*/ 12773269 w 21052571"/>
              <a:gd name="connsiteY2651" fmla="*/ 3478995 h 8402012"/>
              <a:gd name="connsiteX2652" fmla="*/ 12791231 w 21052571"/>
              <a:gd name="connsiteY2652" fmla="*/ 3511099 h 8402012"/>
              <a:gd name="connsiteX2653" fmla="*/ 12773269 w 21052571"/>
              <a:gd name="connsiteY2653" fmla="*/ 3478995 h 8402012"/>
              <a:gd name="connsiteX2654" fmla="*/ 16489224 w 21052571"/>
              <a:gd name="connsiteY2654" fmla="*/ 3478994 h 8402012"/>
              <a:gd name="connsiteX2655" fmla="*/ 16507186 w 21052571"/>
              <a:gd name="connsiteY2655" fmla="*/ 3511099 h 8402012"/>
              <a:gd name="connsiteX2656" fmla="*/ 16489224 w 21052571"/>
              <a:gd name="connsiteY2656" fmla="*/ 3478994 h 8402012"/>
              <a:gd name="connsiteX2657" fmla="*/ 16444646 w 21052571"/>
              <a:gd name="connsiteY2657" fmla="*/ 3478994 h 8402012"/>
              <a:gd name="connsiteX2658" fmla="*/ 16469242 w 21052571"/>
              <a:gd name="connsiteY2658" fmla="*/ 3511099 h 8402012"/>
              <a:gd name="connsiteX2659" fmla="*/ 16432350 w 21052571"/>
              <a:gd name="connsiteY2659" fmla="*/ 3491837 h 8402012"/>
              <a:gd name="connsiteX2660" fmla="*/ 16444646 w 21052571"/>
              <a:gd name="connsiteY2660" fmla="*/ 3478994 h 8402012"/>
              <a:gd name="connsiteX2661" fmla="*/ 18265631 w 21052571"/>
              <a:gd name="connsiteY2661" fmla="*/ 3478994 h 8402012"/>
              <a:gd name="connsiteX2662" fmla="*/ 18247671 w 21052571"/>
              <a:gd name="connsiteY2662" fmla="*/ 3511099 h 8402012"/>
              <a:gd name="connsiteX2663" fmla="*/ 18265631 w 21052571"/>
              <a:gd name="connsiteY2663" fmla="*/ 3478994 h 8402012"/>
              <a:gd name="connsiteX2664" fmla="*/ 10781176 w 21052571"/>
              <a:gd name="connsiteY2664" fmla="*/ 3471639 h 8402012"/>
              <a:gd name="connsiteX2665" fmla="*/ 10785145 w 21052571"/>
              <a:gd name="connsiteY2665" fmla="*/ 3475012 h 8402012"/>
              <a:gd name="connsiteX2666" fmla="*/ 10786650 w 21052571"/>
              <a:gd name="connsiteY2666" fmla="*/ 3476291 h 8402012"/>
              <a:gd name="connsiteX2667" fmla="*/ 15057826 w 21052571"/>
              <a:gd name="connsiteY2667" fmla="*/ 3464774 h 8402012"/>
              <a:gd name="connsiteX2668" fmla="*/ 15104120 w 21052571"/>
              <a:gd name="connsiteY2668" fmla="*/ 3471390 h 8402012"/>
              <a:gd name="connsiteX2669" fmla="*/ 15077666 w 21052571"/>
              <a:gd name="connsiteY2669" fmla="*/ 3511070 h 8402012"/>
              <a:gd name="connsiteX2670" fmla="*/ 15057826 w 21052571"/>
              <a:gd name="connsiteY2670" fmla="*/ 3464774 h 8402012"/>
              <a:gd name="connsiteX2671" fmla="*/ 10780211 w 21052571"/>
              <a:gd name="connsiteY2671" fmla="*/ 3455674 h 8402012"/>
              <a:gd name="connsiteX2672" fmla="*/ 10781100 w 21052571"/>
              <a:gd name="connsiteY2672" fmla="*/ 3462286 h 8402012"/>
              <a:gd name="connsiteX2673" fmla="*/ 10781176 w 21052571"/>
              <a:gd name="connsiteY2673" fmla="*/ 3471639 h 8402012"/>
              <a:gd name="connsiteX2674" fmla="*/ 10781227 w 21052571"/>
              <a:gd name="connsiteY2674" fmla="*/ 3477854 h 8402012"/>
              <a:gd name="connsiteX2675" fmla="*/ 10777164 w 21052571"/>
              <a:gd name="connsiteY2675" fmla="*/ 3468470 h 8402012"/>
              <a:gd name="connsiteX2676" fmla="*/ 10775940 w 21052571"/>
              <a:gd name="connsiteY2676" fmla="*/ 3467185 h 8402012"/>
              <a:gd name="connsiteX2677" fmla="*/ 10773104 w 21052571"/>
              <a:gd name="connsiteY2677" fmla="*/ 3464774 h 8402012"/>
              <a:gd name="connsiteX2678" fmla="*/ 10775940 w 21052571"/>
              <a:gd name="connsiteY2678" fmla="*/ 3467185 h 8402012"/>
              <a:gd name="connsiteX2679" fmla="*/ 10773101 w 21052571"/>
              <a:gd name="connsiteY2679" fmla="*/ 3464205 h 8402012"/>
              <a:gd name="connsiteX2680" fmla="*/ 10780211 w 21052571"/>
              <a:gd name="connsiteY2680" fmla="*/ 3455674 h 8402012"/>
              <a:gd name="connsiteX2681" fmla="*/ 16678674 w 21052571"/>
              <a:gd name="connsiteY2681" fmla="*/ 3448507 h 8402012"/>
              <a:gd name="connsiteX2682" fmla="*/ 16719550 w 21052571"/>
              <a:gd name="connsiteY2682" fmla="*/ 3463798 h 8402012"/>
              <a:gd name="connsiteX2683" fmla="*/ 16706726 w 21052571"/>
              <a:gd name="connsiteY2683" fmla="*/ 3508869 h 8402012"/>
              <a:gd name="connsiteX2684" fmla="*/ 16668256 w 21052571"/>
              <a:gd name="connsiteY2684" fmla="*/ 3534628 h 8402012"/>
              <a:gd name="connsiteX2685" fmla="*/ 16789011 w 21052571"/>
              <a:gd name="connsiteY2685" fmla="*/ 3586137 h 8402012"/>
              <a:gd name="connsiteX2686" fmla="*/ 16917247 w 21052571"/>
              <a:gd name="connsiteY2686" fmla="*/ 3636575 h 8402012"/>
              <a:gd name="connsiteX2687" fmla="*/ 16962131 w 21052571"/>
              <a:gd name="connsiteY2687" fmla="*/ 3739595 h 8402012"/>
              <a:gd name="connsiteX2688" fmla="*/ 16821071 w 21052571"/>
              <a:gd name="connsiteY2688" fmla="*/ 3726719 h 8402012"/>
              <a:gd name="connsiteX2689" fmla="*/ 16642608 w 21052571"/>
              <a:gd name="connsiteY2689" fmla="*/ 3720280 h 8402012"/>
              <a:gd name="connsiteX2690" fmla="*/ 16642608 w 21052571"/>
              <a:gd name="connsiteY2690" fmla="*/ 3655891 h 8402012"/>
              <a:gd name="connsiteX2691" fmla="*/ 16566734 w 21052571"/>
              <a:gd name="connsiteY2691" fmla="*/ 3688091 h 8402012"/>
              <a:gd name="connsiteX2692" fmla="*/ 16597726 w 21052571"/>
              <a:gd name="connsiteY2692" fmla="*/ 3578624 h 8402012"/>
              <a:gd name="connsiteX2693" fmla="*/ 16642608 w 21052571"/>
              <a:gd name="connsiteY2693" fmla="*/ 3476676 h 8402012"/>
              <a:gd name="connsiteX2694" fmla="*/ 16678674 w 21052571"/>
              <a:gd name="connsiteY2694" fmla="*/ 3448507 h 8402012"/>
              <a:gd name="connsiteX2695" fmla="*/ 13075589 w 21052571"/>
              <a:gd name="connsiteY2695" fmla="*/ 3447224 h 8402012"/>
              <a:gd name="connsiteX2696" fmla="*/ 13038697 w 21052571"/>
              <a:gd name="connsiteY2696" fmla="*/ 3477967 h 8402012"/>
              <a:gd name="connsiteX2697" fmla="*/ 13075589 w 21052571"/>
              <a:gd name="connsiteY2697" fmla="*/ 3447224 h 8402012"/>
              <a:gd name="connsiteX2698" fmla="*/ 18583191 w 21052571"/>
              <a:gd name="connsiteY2698" fmla="*/ 3445817 h 8402012"/>
              <a:gd name="connsiteX2699" fmla="*/ 18565231 w 21052571"/>
              <a:gd name="connsiteY2699" fmla="*/ 3477925 h 8402012"/>
              <a:gd name="connsiteX2700" fmla="*/ 18583191 w 21052571"/>
              <a:gd name="connsiteY2700" fmla="*/ 3445817 h 8402012"/>
              <a:gd name="connsiteX2701" fmla="*/ 19033467 w 21052571"/>
              <a:gd name="connsiteY2701" fmla="*/ 3445816 h 8402012"/>
              <a:gd name="connsiteX2702" fmla="*/ 19015507 w 21052571"/>
              <a:gd name="connsiteY2702" fmla="*/ 3477925 h 8402012"/>
              <a:gd name="connsiteX2703" fmla="*/ 19033467 w 21052571"/>
              <a:gd name="connsiteY2703" fmla="*/ 3445816 h 8402012"/>
              <a:gd name="connsiteX2704" fmla="*/ 11394007 w 21052571"/>
              <a:gd name="connsiteY2704" fmla="*/ 3445815 h 8402012"/>
              <a:gd name="connsiteX2705" fmla="*/ 11430899 w 21052571"/>
              <a:gd name="connsiteY2705" fmla="*/ 3445815 h 8402012"/>
              <a:gd name="connsiteX2706" fmla="*/ 11430899 w 21052571"/>
              <a:gd name="connsiteY2706" fmla="*/ 3511085 h 8402012"/>
              <a:gd name="connsiteX2707" fmla="*/ 11394007 w 21052571"/>
              <a:gd name="connsiteY2707" fmla="*/ 3511085 h 8402012"/>
              <a:gd name="connsiteX2708" fmla="*/ 11394007 w 21052571"/>
              <a:gd name="connsiteY2708" fmla="*/ 3445815 h 8402012"/>
              <a:gd name="connsiteX2709" fmla="*/ 12959638 w 21052571"/>
              <a:gd name="connsiteY2709" fmla="*/ 3445815 h 8402012"/>
              <a:gd name="connsiteX2710" fmla="*/ 12939163 w 21052571"/>
              <a:gd name="connsiteY2710" fmla="*/ 3511085 h 8402012"/>
              <a:gd name="connsiteX2711" fmla="*/ 12959638 w 21052571"/>
              <a:gd name="connsiteY2711" fmla="*/ 3445815 h 8402012"/>
              <a:gd name="connsiteX2712" fmla="*/ 20037643 w 21052571"/>
              <a:gd name="connsiteY2712" fmla="*/ 3437353 h 8402012"/>
              <a:gd name="connsiteX2713" fmla="*/ 20128291 w 21052571"/>
              <a:gd name="connsiteY2713" fmla="*/ 3487412 h 8402012"/>
              <a:gd name="connsiteX2714" fmla="*/ 20015587 w 21052571"/>
              <a:gd name="connsiteY2714" fmla="*/ 3461985 h 8402012"/>
              <a:gd name="connsiteX2715" fmla="*/ 20037643 w 21052571"/>
              <a:gd name="connsiteY2715" fmla="*/ 3437353 h 8402012"/>
              <a:gd name="connsiteX2716" fmla="*/ 18401799 w 21052571"/>
              <a:gd name="connsiteY2716" fmla="*/ 3429847 h 8402012"/>
              <a:gd name="connsiteX2717" fmla="*/ 18412463 w 21052571"/>
              <a:gd name="connsiteY2717" fmla="*/ 3432839 h 8402012"/>
              <a:gd name="connsiteX2718" fmla="*/ 18405899 w 21052571"/>
              <a:gd name="connsiteY2718" fmla="*/ 3444815 h 8402012"/>
              <a:gd name="connsiteX2719" fmla="*/ 18401799 w 21052571"/>
              <a:gd name="connsiteY2719" fmla="*/ 3429847 h 8402012"/>
              <a:gd name="connsiteX2720" fmla="*/ 19004927 w 21052571"/>
              <a:gd name="connsiteY2720" fmla="*/ 3414509 h 8402012"/>
              <a:gd name="connsiteX2721" fmla="*/ 18958631 w 21052571"/>
              <a:gd name="connsiteY2721" fmla="*/ 3447576 h 8402012"/>
              <a:gd name="connsiteX2722" fmla="*/ 19004927 w 21052571"/>
              <a:gd name="connsiteY2722" fmla="*/ 3414509 h 8402012"/>
              <a:gd name="connsiteX2723" fmla="*/ 14862471 w 21052571"/>
              <a:gd name="connsiteY2723" fmla="*/ 3414509 h 8402012"/>
              <a:gd name="connsiteX2724" fmla="*/ 14825579 w 21052571"/>
              <a:gd name="connsiteY2724" fmla="*/ 3447576 h 8402012"/>
              <a:gd name="connsiteX2725" fmla="*/ 14862471 w 21052571"/>
              <a:gd name="connsiteY2725" fmla="*/ 3414509 h 8402012"/>
              <a:gd name="connsiteX2726" fmla="*/ 10487943 w 21052571"/>
              <a:gd name="connsiteY2726" fmla="*/ 3413830 h 8402012"/>
              <a:gd name="connsiteX2727" fmla="*/ 10526634 w 21052571"/>
              <a:gd name="connsiteY2727" fmla="*/ 3446069 h 8402012"/>
              <a:gd name="connsiteX2728" fmla="*/ 10487943 w 21052571"/>
              <a:gd name="connsiteY2728" fmla="*/ 3413830 h 8402012"/>
              <a:gd name="connsiteX2729" fmla="*/ 16268100 w 21052571"/>
              <a:gd name="connsiteY2729" fmla="*/ 3412639 h 8402012"/>
              <a:gd name="connsiteX2730" fmla="*/ 16426546 w 21052571"/>
              <a:gd name="connsiteY2730" fmla="*/ 3464475 h 8402012"/>
              <a:gd name="connsiteX2731" fmla="*/ 16357426 w 21052571"/>
              <a:gd name="connsiteY2731" fmla="*/ 3457996 h 8402012"/>
              <a:gd name="connsiteX2732" fmla="*/ 16261718 w 21052571"/>
              <a:gd name="connsiteY2732" fmla="*/ 3432076 h 8402012"/>
              <a:gd name="connsiteX2733" fmla="*/ 16268100 w 21052571"/>
              <a:gd name="connsiteY2733" fmla="*/ 3412639 h 8402012"/>
              <a:gd name="connsiteX2734" fmla="*/ 14906153 w 21052571"/>
              <a:gd name="connsiteY2734" fmla="*/ 3412639 h 8402012"/>
              <a:gd name="connsiteX2735" fmla="*/ 14980935 w 21052571"/>
              <a:gd name="connsiteY2735" fmla="*/ 3432218 h 8402012"/>
              <a:gd name="connsiteX2736" fmla="*/ 14936698 w 21052571"/>
              <a:gd name="connsiteY2736" fmla="*/ 3477909 h 8402012"/>
              <a:gd name="connsiteX2737" fmla="*/ 14906153 w 21052571"/>
              <a:gd name="connsiteY2737" fmla="*/ 3477909 h 8402012"/>
              <a:gd name="connsiteX2738" fmla="*/ 14906153 w 21052571"/>
              <a:gd name="connsiteY2738" fmla="*/ 3412639 h 8402012"/>
              <a:gd name="connsiteX2739" fmla="*/ 10944622 w 21052571"/>
              <a:gd name="connsiteY2739" fmla="*/ 3405079 h 8402012"/>
              <a:gd name="connsiteX2740" fmla="*/ 10949219 w 21052571"/>
              <a:gd name="connsiteY2740" fmla="*/ 3412066 h 8402012"/>
              <a:gd name="connsiteX2741" fmla="*/ 10945985 w 21052571"/>
              <a:gd name="connsiteY2741" fmla="*/ 3418713 h 8402012"/>
              <a:gd name="connsiteX2742" fmla="*/ 10984719 w 21052571"/>
              <a:gd name="connsiteY2742" fmla="*/ 3433376 h 8402012"/>
              <a:gd name="connsiteX2743" fmla="*/ 11012410 w 21052571"/>
              <a:gd name="connsiteY2743" fmla="*/ 3446069 h 8402012"/>
              <a:gd name="connsiteX2744" fmla="*/ 10956189 w 21052571"/>
              <a:gd name="connsiteY2744" fmla="*/ 3410707 h 8402012"/>
              <a:gd name="connsiteX2745" fmla="*/ 11899418 w 21052571"/>
              <a:gd name="connsiteY2745" fmla="*/ 3388176 h 8402012"/>
              <a:gd name="connsiteX2746" fmla="*/ 11880087 w 21052571"/>
              <a:gd name="connsiteY2746" fmla="*/ 3445969 h 8402012"/>
              <a:gd name="connsiteX2747" fmla="*/ 11938080 w 21052571"/>
              <a:gd name="connsiteY2747" fmla="*/ 3445969 h 8402012"/>
              <a:gd name="connsiteX2748" fmla="*/ 11899418 w 21052571"/>
              <a:gd name="connsiteY2748" fmla="*/ 3388176 h 8402012"/>
              <a:gd name="connsiteX2749" fmla="*/ 13416739 w 21052571"/>
              <a:gd name="connsiteY2749" fmla="*/ 3384202 h 8402012"/>
              <a:gd name="connsiteX2750" fmla="*/ 13396264 w 21052571"/>
              <a:gd name="connsiteY2750" fmla="*/ 3449453 h 8402012"/>
              <a:gd name="connsiteX2751" fmla="*/ 13416739 w 21052571"/>
              <a:gd name="connsiteY2751" fmla="*/ 3384202 h 8402012"/>
              <a:gd name="connsiteX2752" fmla="*/ 14697606 w 21052571"/>
              <a:gd name="connsiteY2752" fmla="*/ 3384202 h 8402012"/>
              <a:gd name="connsiteX2753" fmla="*/ 14786590 w 21052571"/>
              <a:gd name="connsiteY2753" fmla="*/ 3436181 h 8402012"/>
              <a:gd name="connsiteX2754" fmla="*/ 14697606 w 21052571"/>
              <a:gd name="connsiteY2754" fmla="*/ 3449453 h 8402012"/>
              <a:gd name="connsiteX2755" fmla="*/ 14697606 w 21052571"/>
              <a:gd name="connsiteY2755" fmla="*/ 3384202 h 8402012"/>
              <a:gd name="connsiteX2756" fmla="*/ 16185882 w 21052571"/>
              <a:gd name="connsiteY2756" fmla="*/ 3384201 h 8402012"/>
              <a:gd name="connsiteX2757" fmla="*/ 16265354 w 21052571"/>
              <a:gd name="connsiteY2757" fmla="*/ 3403001 h 8402012"/>
              <a:gd name="connsiteX2758" fmla="*/ 16185882 w 21052571"/>
              <a:gd name="connsiteY2758" fmla="*/ 3384201 h 8402012"/>
              <a:gd name="connsiteX2759" fmla="*/ 13185628 w 21052571"/>
              <a:gd name="connsiteY2759" fmla="*/ 3384200 h 8402012"/>
              <a:gd name="connsiteX2760" fmla="*/ 13287713 w 21052571"/>
              <a:gd name="connsiteY2760" fmla="*/ 3384200 h 8402012"/>
              <a:gd name="connsiteX2761" fmla="*/ 13337692 w 21052571"/>
              <a:gd name="connsiteY2761" fmla="*/ 3408973 h 8402012"/>
              <a:gd name="connsiteX2762" fmla="*/ 13223910 w 21052571"/>
              <a:gd name="connsiteY2762" fmla="*/ 3447749 h 8402012"/>
              <a:gd name="connsiteX2763" fmla="*/ 13185628 w 21052571"/>
              <a:gd name="connsiteY2763" fmla="*/ 3384200 h 8402012"/>
              <a:gd name="connsiteX2764" fmla="*/ 15723070 w 21052571"/>
              <a:gd name="connsiteY2764" fmla="*/ 3384199 h 8402012"/>
              <a:gd name="connsiteX2765" fmla="*/ 15748754 w 21052571"/>
              <a:gd name="connsiteY2765" fmla="*/ 3416266 h 8402012"/>
              <a:gd name="connsiteX2766" fmla="*/ 15716648 w 21052571"/>
              <a:gd name="connsiteY2766" fmla="*/ 3402996 h 8402012"/>
              <a:gd name="connsiteX2767" fmla="*/ 15723070 w 21052571"/>
              <a:gd name="connsiteY2767" fmla="*/ 3384199 h 8402012"/>
              <a:gd name="connsiteX2768" fmla="*/ 13540111 w 21052571"/>
              <a:gd name="connsiteY2768" fmla="*/ 3384199 h 8402012"/>
              <a:gd name="connsiteX2769" fmla="*/ 13522149 w 21052571"/>
              <a:gd name="connsiteY2769" fmla="*/ 3416266 h 8402012"/>
              <a:gd name="connsiteX2770" fmla="*/ 13540111 w 21052571"/>
              <a:gd name="connsiteY2770" fmla="*/ 3384199 h 8402012"/>
              <a:gd name="connsiteX2771" fmla="*/ 18925451 w 21052571"/>
              <a:gd name="connsiteY2771" fmla="*/ 3384199 h 8402012"/>
              <a:gd name="connsiteX2772" fmla="*/ 18943411 w 21052571"/>
              <a:gd name="connsiteY2772" fmla="*/ 3416266 h 8402012"/>
              <a:gd name="connsiteX2773" fmla="*/ 18925451 w 21052571"/>
              <a:gd name="connsiteY2773" fmla="*/ 3384199 h 8402012"/>
              <a:gd name="connsiteX2774" fmla="*/ 14638347 w 21052571"/>
              <a:gd name="connsiteY2774" fmla="*/ 3382625 h 8402012"/>
              <a:gd name="connsiteX2775" fmla="*/ 14677612 w 21052571"/>
              <a:gd name="connsiteY2775" fmla="*/ 3415667 h 8402012"/>
              <a:gd name="connsiteX2776" fmla="*/ 14621768 w 21052571"/>
              <a:gd name="connsiteY2776" fmla="*/ 3384122 h 8402012"/>
              <a:gd name="connsiteX2777" fmla="*/ 14638347 w 21052571"/>
              <a:gd name="connsiteY2777" fmla="*/ 3382625 h 8402012"/>
              <a:gd name="connsiteX2778" fmla="*/ 17205931 w 21052571"/>
              <a:gd name="connsiteY2778" fmla="*/ 3381122 h 8402012"/>
              <a:gd name="connsiteX2779" fmla="*/ 17224199 w 21052571"/>
              <a:gd name="connsiteY2779" fmla="*/ 3412286 h 8402012"/>
              <a:gd name="connsiteX2780" fmla="*/ 17205931 w 21052571"/>
              <a:gd name="connsiteY2780" fmla="*/ 3381122 h 8402012"/>
              <a:gd name="connsiteX2781" fmla="*/ 13616195 w 21052571"/>
              <a:gd name="connsiteY2781" fmla="*/ 3380910 h 8402012"/>
              <a:gd name="connsiteX2782" fmla="*/ 13668083 w 21052571"/>
              <a:gd name="connsiteY2782" fmla="*/ 3384200 h 8402012"/>
              <a:gd name="connsiteX2783" fmla="*/ 13829151 w 21052571"/>
              <a:gd name="connsiteY2783" fmla="*/ 3384200 h 8402012"/>
              <a:gd name="connsiteX2784" fmla="*/ 13751319 w 21052571"/>
              <a:gd name="connsiteY2784" fmla="*/ 3421061 h 8402012"/>
              <a:gd name="connsiteX2785" fmla="*/ 13583765 w 21052571"/>
              <a:gd name="connsiteY2785" fmla="*/ 3414742 h 8402012"/>
              <a:gd name="connsiteX2786" fmla="*/ 13616195 w 21052571"/>
              <a:gd name="connsiteY2786" fmla="*/ 3380910 h 8402012"/>
              <a:gd name="connsiteX2787" fmla="*/ 11707587 w 21052571"/>
              <a:gd name="connsiteY2787" fmla="*/ 3376606 h 8402012"/>
              <a:gd name="connsiteX2788" fmla="*/ 11810040 w 21052571"/>
              <a:gd name="connsiteY2788" fmla="*/ 3403092 h 8402012"/>
              <a:gd name="connsiteX2789" fmla="*/ 11803636 w 21052571"/>
              <a:gd name="connsiteY2789" fmla="*/ 3423788 h 8402012"/>
              <a:gd name="connsiteX2790" fmla="*/ 11799155 w 21052571"/>
              <a:gd name="connsiteY2790" fmla="*/ 3441749 h 8402012"/>
              <a:gd name="connsiteX2791" fmla="*/ 11800533 w 21052571"/>
              <a:gd name="connsiteY2791" fmla="*/ 3445300 h 8402012"/>
              <a:gd name="connsiteX2792" fmla="*/ 11793969 w 21052571"/>
              <a:gd name="connsiteY2792" fmla="*/ 3463746 h 8402012"/>
              <a:gd name="connsiteX2793" fmla="*/ 11791508 w 21052571"/>
              <a:gd name="connsiteY2793" fmla="*/ 3443763 h 8402012"/>
              <a:gd name="connsiteX2794" fmla="*/ 11791459 w 21052571"/>
              <a:gd name="connsiteY2794" fmla="*/ 3442265 h 8402012"/>
              <a:gd name="connsiteX2795" fmla="*/ 11781988 w 21052571"/>
              <a:gd name="connsiteY2795" fmla="*/ 3430482 h 8402012"/>
              <a:gd name="connsiteX2796" fmla="*/ 11656360 w 21052571"/>
              <a:gd name="connsiteY2796" fmla="*/ 3449452 h 8402012"/>
              <a:gd name="connsiteX2797" fmla="*/ 11662764 w 21052571"/>
              <a:gd name="connsiteY2797" fmla="*/ 3389847 h 8402012"/>
              <a:gd name="connsiteX2798" fmla="*/ 11707587 w 21052571"/>
              <a:gd name="connsiteY2798" fmla="*/ 3376606 h 8402012"/>
              <a:gd name="connsiteX2799" fmla="*/ 14076568 w 21052571"/>
              <a:gd name="connsiteY2799" fmla="*/ 3375332 h 8402012"/>
              <a:gd name="connsiteX2800" fmla="*/ 14132524 w 21052571"/>
              <a:gd name="connsiteY2800" fmla="*/ 3383606 h 8402012"/>
              <a:gd name="connsiteX2801" fmla="*/ 14038782 w 21052571"/>
              <a:gd name="connsiteY2801" fmla="*/ 3415104 h 8402012"/>
              <a:gd name="connsiteX2802" fmla="*/ 14076568 w 21052571"/>
              <a:gd name="connsiteY2802" fmla="*/ 3375332 h 8402012"/>
              <a:gd name="connsiteX2803" fmla="*/ 12091787 w 21052571"/>
              <a:gd name="connsiteY2803" fmla="*/ 3374676 h 8402012"/>
              <a:gd name="connsiteX2804" fmla="*/ 12034734 w 21052571"/>
              <a:gd name="connsiteY2804" fmla="*/ 3382825 h 8402012"/>
              <a:gd name="connsiteX2805" fmla="*/ 12130314 w 21052571"/>
              <a:gd name="connsiteY2805" fmla="*/ 3413862 h 8402012"/>
              <a:gd name="connsiteX2806" fmla="*/ 12091787 w 21052571"/>
              <a:gd name="connsiteY2806" fmla="*/ 3374676 h 8402012"/>
              <a:gd name="connsiteX2807" fmla="*/ 11808108 w 21052571"/>
              <a:gd name="connsiteY2807" fmla="*/ 3373457 h 8402012"/>
              <a:gd name="connsiteX2808" fmla="*/ 11814844 w 21052571"/>
              <a:gd name="connsiteY2808" fmla="*/ 3383891 h 8402012"/>
              <a:gd name="connsiteX2809" fmla="*/ 11796882 w 21052571"/>
              <a:gd name="connsiteY2809" fmla="*/ 3383891 h 8402012"/>
              <a:gd name="connsiteX2810" fmla="*/ 11808108 w 21052571"/>
              <a:gd name="connsiteY2810" fmla="*/ 3373457 h 8402012"/>
              <a:gd name="connsiteX2811" fmla="*/ 15708808 w 21052571"/>
              <a:gd name="connsiteY2811" fmla="*/ 3368091 h 8402012"/>
              <a:gd name="connsiteX2812" fmla="*/ 15720294 w 21052571"/>
              <a:gd name="connsiteY2812" fmla="*/ 3370213 h 8402012"/>
              <a:gd name="connsiteX2813" fmla="*/ 15707168 w 21052571"/>
              <a:gd name="connsiteY2813" fmla="*/ 3383199 h 8402012"/>
              <a:gd name="connsiteX2814" fmla="*/ 15708808 w 21052571"/>
              <a:gd name="connsiteY2814" fmla="*/ 3368091 h 8402012"/>
              <a:gd name="connsiteX2815" fmla="*/ 14583850 w 21052571"/>
              <a:gd name="connsiteY2815" fmla="*/ 3351018 h 8402012"/>
              <a:gd name="connsiteX2816" fmla="*/ 14601812 w 21052571"/>
              <a:gd name="connsiteY2816" fmla="*/ 3383130 h 8402012"/>
              <a:gd name="connsiteX2817" fmla="*/ 14583850 w 21052571"/>
              <a:gd name="connsiteY2817" fmla="*/ 3351018 h 8402012"/>
              <a:gd name="connsiteX2818" fmla="*/ 14242588 w 21052571"/>
              <a:gd name="connsiteY2818" fmla="*/ 3351018 h 8402012"/>
              <a:gd name="connsiteX2819" fmla="*/ 14260550 w 21052571"/>
              <a:gd name="connsiteY2819" fmla="*/ 3383130 h 8402012"/>
              <a:gd name="connsiteX2820" fmla="*/ 14242588 w 21052571"/>
              <a:gd name="connsiteY2820" fmla="*/ 3351018 h 8402012"/>
              <a:gd name="connsiteX2821" fmla="*/ 12394092 w 21052571"/>
              <a:gd name="connsiteY2821" fmla="*/ 3351018 h 8402012"/>
              <a:gd name="connsiteX2822" fmla="*/ 12430984 w 21052571"/>
              <a:gd name="connsiteY2822" fmla="*/ 3351018 h 8402012"/>
              <a:gd name="connsiteX2823" fmla="*/ 12430984 w 21052571"/>
              <a:gd name="connsiteY2823" fmla="*/ 3383130 h 8402012"/>
              <a:gd name="connsiteX2824" fmla="*/ 12394092 w 21052571"/>
              <a:gd name="connsiteY2824" fmla="*/ 3383130 h 8402012"/>
              <a:gd name="connsiteX2825" fmla="*/ 12394092 w 21052571"/>
              <a:gd name="connsiteY2825" fmla="*/ 3351018 h 8402012"/>
              <a:gd name="connsiteX2826" fmla="*/ 18905495 w 21052571"/>
              <a:gd name="connsiteY2826" fmla="*/ 3351017 h 8402012"/>
              <a:gd name="connsiteX2827" fmla="*/ 18887531 w 21052571"/>
              <a:gd name="connsiteY2827" fmla="*/ 3383128 h 8402012"/>
              <a:gd name="connsiteX2828" fmla="*/ 18905495 w 21052571"/>
              <a:gd name="connsiteY2828" fmla="*/ 3351017 h 8402012"/>
              <a:gd name="connsiteX2829" fmla="*/ 16323334 w 21052571"/>
              <a:gd name="connsiteY2829" fmla="*/ 3351017 h 8402012"/>
              <a:gd name="connsiteX2830" fmla="*/ 16341298 w 21052571"/>
              <a:gd name="connsiteY2830" fmla="*/ 3383128 h 8402012"/>
              <a:gd name="connsiteX2831" fmla="*/ 16323334 w 21052571"/>
              <a:gd name="connsiteY2831" fmla="*/ 3351017 h 8402012"/>
              <a:gd name="connsiteX2832" fmla="*/ 14503274 w 21052571"/>
              <a:gd name="connsiteY2832" fmla="*/ 3351016 h 8402012"/>
              <a:gd name="connsiteX2833" fmla="*/ 14521236 w 21052571"/>
              <a:gd name="connsiteY2833" fmla="*/ 3351016 h 8402012"/>
              <a:gd name="connsiteX2834" fmla="*/ 14521236 w 21052571"/>
              <a:gd name="connsiteY2834" fmla="*/ 3416268 h 8402012"/>
              <a:gd name="connsiteX2835" fmla="*/ 14503274 w 21052571"/>
              <a:gd name="connsiteY2835" fmla="*/ 3416268 h 8402012"/>
              <a:gd name="connsiteX2836" fmla="*/ 14503274 w 21052571"/>
              <a:gd name="connsiteY2836" fmla="*/ 3351016 h 8402012"/>
              <a:gd name="connsiteX2837" fmla="*/ 14394263 w 21052571"/>
              <a:gd name="connsiteY2837" fmla="*/ 3351015 h 8402012"/>
              <a:gd name="connsiteX2838" fmla="*/ 14426372 w 21052571"/>
              <a:gd name="connsiteY2838" fmla="*/ 3351015 h 8402012"/>
              <a:gd name="connsiteX2839" fmla="*/ 14394263 w 21052571"/>
              <a:gd name="connsiteY2839" fmla="*/ 3351015 h 8402012"/>
              <a:gd name="connsiteX2840" fmla="*/ 12480769 w 21052571"/>
              <a:gd name="connsiteY2840" fmla="*/ 3342679 h 8402012"/>
              <a:gd name="connsiteX2841" fmla="*/ 12530439 w 21052571"/>
              <a:gd name="connsiteY2841" fmla="*/ 3348307 h 8402012"/>
              <a:gd name="connsiteX2842" fmla="*/ 12450967 w 21052571"/>
              <a:gd name="connsiteY2842" fmla="*/ 3380474 h 8402012"/>
              <a:gd name="connsiteX2843" fmla="*/ 12480769 w 21052571"/>
              <a:gd name="connsiteY2843" fmla="*/ 3342679 h 8402012"/>
              <a:gd name="connsiteX2844" fmla="*/ 16095256 w 21052571"/>
              <a:gd name="connsiteY2844" fmla="*/ 3342278 h 8402012"/>
              <a:gd name="connsiteX2845" fmla="*/ 16146904 w 21052571"/>
              <a:gd name="connsiteY2845" fmla="*/ 3350424 h 8402012"/>
              <a:gd name="connsiteX2846" fmla="*/ 16057910 w 21052571"/>
              <a:gd name="connsiteY2846" fmla="*/ 3383014 h 8402012"/>
              <a:gd name="connsiteX2847" fmla="*/ 16095256 w 21052571"/>
              <a:gd name="connsiteY2847" fmla="*/ 3342278 h 8402012"/>
              <a:gd name="connsiteX2848" fmla="*/ 17132035 w 21052571"/>
              <a:gd name="connsiteY2848" fmla="*/ 3340947 h 8402012"/>
              <a:gd name="connsiteX2849" fmla="*/ 17137071 w 21052571"/>
              <a:gd name="connsiteY2849" fmla="*/ 3353244 h 8402012"/>
              <a:gd name="connsiteX2850" fmla="*/ 17132671 w 21052571"/>
              <a:gd name="connsiteY2850" fmla="*/ 3363445 h 8402012"/>
              <a:gd name="connsiteX2851" fmla="*/ 17147891 w 21052571"/>
              <a:gd name="connsiteY2851" fmla="*/ 3373613 h 8402012"/>
              <a:gd name="connsiteX2852" fmla="*/ 17186583 w 21052571"/>
              <a:gd name="connsiteY2852" fmla="*/ 3381122 h 8402012"/>
              <a:gd name="connsiteX2853" fmla="*/ 17147891 w 21052571"/>
              <a:gd name="connsiteY2853" fmla="*/ 3348874 h 8402012"/>
              <a:gd name="connsiteX2854" fmla="*/ 15902792 w 21052571"/>
              <a:gd name="connsiteY2854" fmla="*/ 3325880 h 8402012"/>
              <a:gd name="connsiteX2855" fmla="*/ 15864012 w 21052571"/>
              <a:gd name="connsiteY2855" fmla="*/ 3383949 h 8402012"/>
              <a:gd name="connsiteX2856" fmla="*/ 15941572 w 21052571"/>
              <a:gd name="connsiteY2856" fmla="*/ 3383949 h 8402012"/>
              <a:gd name="connsiteX2857" fmla="*/ 15902792 w 21052571"/>
              <a:gd name="connsiteY2857" fmla="*/ 3325880 h 8402012"/>
              <a:gd name="connsiteX2858" fmla="*/ 14190455 w 21052571"/>
              <a:gd name="connsiteY2858" fmla="*/ 3323987 h 8402012"/>
              <a:gd name="connsiteX2859" fmla="*/ 14222561 w 21052571"/>
              <a:gd name="connsiteY2859" fmla="*/ 3348580 h 8402012"/>
              <a:gd name="connsiteX2860" fmla="*/ 14190455 w 21052571"/>
              <a:gd name="connsiteY2860" fmla="*/ 3323987 h 8402012"/>
              <a:gd name="connsiteX2861" fmla="*/ 17076959 w 21052571"/>
              <a:gd name="connsiteY2861" fmla="*/ 3323082 h 8402012"/>
              <a:gd name="connsiteX2862" fmla="*/ 17115651 w 21052571"/>
              <a:gd name="connsiteY2862" fmla="*/ 3348874 h 8402012"/>
              <a:gd name="connsiteX2863" fmla="*/ 17127323 w 21052571"/>
              <a:gd name="connsiteY2863" fmla="*/ 3359402 h 8402012"/>
              <a:gd name="connsiteX2864" fmla="*/ 17124347 w 21052571"/>
              <a:gd name="connsiteY2864" fmla="*/ 3350065 h 8402012"/>
              <a:gd name="connsiteX2865" fmla="*/ 17127343 w 21052571"/>
              <a:gd name="connsiteY2865" fmla="*/ 3343431 h 8402012"/>
              <a:gd name="connsiteX2866" fmla="*/ 17129119 w 21052571"/>
              <a:gd name="connsiteY2866" fmla="*/ 3339489 h 8402012"/>
              <a:gd name="connsiteX2867" fmla="*/ 17128547 w 21052571"/>
              <a:gd name="connsiteY2867" fmla="*/ 3339202 h 8402012"/>
              <a:gd name="connsiteX2868" fmla="*/ 17109199 w 21052571"/>
              <a:gd name="connsiteY2868" fmla="*/ 3329530 h 8402012"/>
              <a:gd name="connsiteX2869" fmla="*/ 17076959 w 21052571"/>
              <a:gd name="connsiteY2869" fmla="*/ 3323082 h 8402012"/>
              <a:gd name="connsiteX2870" fmla="*/ 16767872 w 21052571"/>
              <a:gd name="connsiteY2870" fmla="*/ 3322576 h 8402012"/>
              <a:gd name="connsiteX2871" fmla="*/ 16749910 w 21052571"/>
              <a:gd name="connsiteY2871" fmla="*/ 3349875 h 8402012"/>
              <a:gd name="connsiteX2872" fmla="*/ 16767872 w 21052571"/>
              <a:gd name="connsiteY2872" fmla="*/ 3322576 h 8402012"/>
              <a:gd name="connsiteX2873" fmla="*/ 16037952 w 21052571"/>
              <a:gd name="connsiteY2873" fmla="*/ 3322576 h 8402012"/>
              <a:gd name="connsiteX2874" fmla="*/ 16019990 w 21052571"/>
              <a:gd name="connsiteY2874" fmla="*/ 3349875 h 8402012"/>
              <a:gd name="connsiteX2875" fmla="*/ 16037952 w 21052571"/>
              <a:gd name="connsiteY2875" fmla="*/ 3322576 h 8402012"/>
              <a:gd name="connsiteX2876" fmla="*/ 885576 w 21052571"/>
              <a:gd name="connsiteY2876" fmla="*/ 3305285 h 8402012"/>
              <a:gd name="connsiteX2877" fmla="*/ 885576 w 21052571"/>
              <a:gd name="connsiteY2877" fmla="*/ 3337527 h 8402012"/>
              <a:gd name="connsiteX2878" fmla="*/ 955422 w 21052571"/>
              <a:gd name="connsiteY2878" fmla="*/ 3350421 h 8402012"/>
              <a:gd name="connsiteX2879" fmla="*/ 885576 w 21052571"/>
              <a:gd name="connsiteY2879" fmla="*/ 3305285 h 8402012"/>
              <a:gd name="connsiteX2880" fmla="*/ 16211220 w 21052571"/>
              <a:gd name="connsiteY2880" fmla="*/ 3303146 h 8402012"/>
              <a:gd name="connsiteX2881" fmla="*/ 16222706 w 21052571"/>
              <a:gd name="connsiteY2881" fmla="*/ 3305706 h 8402012"/>
              <a:gd name="connsiteX2882" fmla="*/ 16209580 w 21052571"/>
              <a:gd name="connsiteY2882" fmla="*/ 3326180 h 8402012"/>
              <a:gd name="connsiteX2883" fmla="*/ 16211220 w 21052571"/>
              <a:gd name="connsiteY2883" fmla="*/ 3303146 h 8402012"/>
              <a:gd name="connsiteX2884" fmla="*/ 18424055 w 21052571"/>
              <a:gd name="connsiteY2884" fmla="*/ 3303145 h 8402012"/>
              <a:gd name="connsiteX2885" fmla="*/ 18431163 w 21052571"/>
              <a:gd name="connsiteY2885" fmla="*/ 3305706 h 8402012"/>
              <a:gd name="connsiteX2886" fmla="*/ 18423039 w 21052571"/>
              <a:gd name="connsiteY2886" fmla="*/ 3326179 h 8402012"/>
              <a:gd name="connsiteX2887" fmla="*/ 18424055 w 21052571"/>
              <a:gd name="connsiteY2887" fmla="*/ 3303145 h 8402012"/>
              <a:gd name="connsiteX2888" fmla="*/ 16129004 w 21052571"/>
              <a:gd name="connsiteY2888" fmla="*/ 3294139 h 8402012"/>
              <a:gd name="connsiteX2889" fmla="*/ 16146966 w 21052571"/>
              <a:gd name="connsiteY2889" fmla="*/ 3326247 h 8402012"/>
              <a:gd name="connsiteX2890" fmla="*/ 16129004 w 21052571"/>
              <a:gd name="connsiteY2890" fmla="*/ 3294139 h 8402012"/>
              <a:gd name="connsiteX2891" fmla="*/ 13185628 w 21052571"/>
              <a:gd name="connsiteY2891" fmla="*/ 3294139 h 8402012"/>
              <a:gd name="connsiteX2892" fmla="*/ 13203590 w 21052571"/>
              <a:gd name="connsiteY2892" fmla="*/ 3326248 h 8402012"/>
              <a:gd name="connsiteX2893" fmla="*/ 13185628 w 21052571"/>
              <a:gd name="connsiteY2893" fmla="*/ 3294139 h 8402012"/>
              <a:gd name="connsiteX2894" fmla="*/ 14132588 w 21052571"/>
              <a:gd name="connsiteY2894" fmla="*/ 3294136 h 8402012"/>
              <a:gd name="connsiteX2895" fmla="*/ 14114813 w 21052571"/>
              <a:gd name="connsiteY2895" fmla="*/ 3349980 h 8402012"/>
              <a:gd name="connsiteX2896" fmla="*/ 14132588 w 21052571"/>
              <a:gd name="connsiteY2896" fmla="*/ 3294136 h 8402012"/>
              <a:gd name="connsiteX2897" fmla="*/ 13298330 w 21052571"/>
              <a:gd name="connsiteY2897" fmla="*/ 3290807 h 8402012"/>
              <a:gd name="connsiteX2898" fmla="*/ 13261466 w 21052571"/>
              <a:gd name="connsiteY2898" fmla="*/ 3321551 h 8402012"/>
              <a:gd name="connsiteX2899" fmla="*/ 13298330 w 21052571"/>
              <a:gd name="connsiteY2899" fmla="*/ 3290807 h 8402012"/>
              <a:gd name="connsiteX2900" fmla="*/ 15466530 w 21052571"/>
              <a:gd name="connsiteY2900" fmla="*/ 3262042 h 8402012"/>
              <a:gd name="connsiteX2901" fmla="*/ 15485820 w 21052571"/>
              <a:gd name="connsiteY2901" fmla="*/ 3294499 h 8402012"/>
              <a:gd name="connsiteX2902" fmla="*/ 15466530 w 21052571"/>
              <a:gd name="connsiteY2902" fmla="*/ 3262042 h 8402012"/>
              <a:gd name="connsiteX2903" fmla="*/ 13602725 w 21052571"/>
              <a:gd name="connsiteY2903" fmla="*/ 3260959 h 8402012"/>
              <a:gd name="connsiteX2904" fmla="*/ 13620687 w 21052571"/>
              <a:gd name="connsiteY2904" fmla="*/ 3293065 h 8402012"/>
              <a:gd name="connsiteX2905" fmla="*/ 13602725 w 21052571"/>
              <a:gd name="connsiteY2905" fmla="*/ 3260959 h 8402012"/>
              <a:gd name="connsiteX2906" fmla="*/ 13454796 w 21052571"/>
              <a:gd name="connsiteY2906" fmla="*/ 3260959 h 8402012"/>
              <a:gd name="connsiteX2907" fmla="*/ 13436834 w 21052571"/>
              <a:gd name="connsiteY2907" fmla="*/ 3293065 h 8402012"/>
              <a:gd name="connsiteX2908" fmla="*/ 13454796 w 21052571"/>
              <a:gd name="connsiteY2908" fmla="*/ 3260959 h 8402012"/>
              <a:gd name="connsiteX2909" fmla="*/ 16767872 w 21052571"/>
              <a:gd name="connsiteY2909" fmla="*/ 3260958 h 8402012"/>
              <a:gd name="connsiteX2910" fmla="*/ 16749910 w 21052571"/>
              <a:gd name="connsiteY2910" fmla="*/ 3293064 h 8402012"/>
              <a:gd name="connsiteX2911" fmla="*/ 16767872 w 21052571"/>
              <a:gd name="connsiteY2911" fmla="*/ 3260958 h 8402012"/>
              <a:gd name="connsiteX2912" fmla="*/ 13659603 w 21052571"/>
              <a:gd name="connsiteY2912" fmla="*/ 3260958 h 8402012"/>
              <a:gd name="connsiteX2913" fmla="*/ 13677565 w 21052571"/>
              <a:gd name="connsiteY2913" fmla="*/ 3293065 h 8402012"/>
              <a:gd name="connsiteX2914" fmla="*/ 13659603 w 21052571"/>
              <a:gd name="connsiteY2914" fmla="*/ 3260958 h 8402012"/>
              <a:gd name="connsiteX2915" fmla="*/ 15800996 w 21052571"/>
              <a:gd name="connsiteY2915" fmla="*/ 3257333 h 8402012"/>
              <a:gd name="connsiteX2916" fmla="*/ 15838158 w 21052571"/>
              <a:gd name="connsiteY2916" fmla="*/ 3267815 h 8402012"/>
              <a:gd name="connsiteX2917" fmla="*/ 15959884 w 21052571"/>
              <a:gd name="connsiteY2917" fmla="*/ 3293621 h 8402012"/>
              <a:gd name="connsiteX2918" fmla="*/ 16011590 w 21052571"/>
              <a:gd name="connsiteY2918" fmla="*/ 3428033 h 8402012"/>
              <a:gd name="connsiteX2919" fmla="*/ 16191486 w 21052571"/>
              <a:gd name="connsiteY2919" fmla="*/ 3473196 h 8402012"/>
              <a:gd name="connsiteX2920" fmla="*/ 16359532 w 21052571"/>
              <a:gd name="connsiteY2920" fmla="*/ 3518357 h 8402012"/>
              <a:gd name="connsiteX2921" fmla="*/ 16416624 w 21052571"/>
              <a:gd name="connsiteY2921" fmla="*/ 3531260 h 8402012"/>
              <a:gd name="connsiteX2922" fmla="*/ 16429550 w 21052571"/>
              <a:gd name="connsiteY2922" fmla="*/ 3601152 h 8402012"/>
              <a:gd name="connsiteX2923" fmla="*/ 15779990 w 21052571"/>
              <a:gd name="connsiteY2923" fmla="*/ 3434486 h 8402012"/>
              <a:gd name="connsiteX2924" fmla="*/ 15805842 w 21052571"/>
              <a:gd name="connsiteY2924" fmla="*/ 3293621 h 8402012"/>
              <a:gd name="connsiteX2925" fmla="*/ 15773526 w 21052571"/>
              <a:gd name="connsiteY2925" fmla="*/ 3280718 h 8402012"/>
              <a:gd name="connsiteX2926" fmla="*/ 15800996 w 21052571"/>
              <a:gd name="connsiteY2926" fmla="*/ 3257333 h 8402012"/>
              <a:gd name="connsiteX2927" fmla="*/ 18247671 w 21052571"/>
              <a:gd name="connsiteY2927" fmla="*/ 3246739 h 8402012"/>
              <a:gd name="connsiteX2928" fmla="*/ 18326423 w 21052571"/>
              <a:gd name="connsiteY2928" fmla="*/ 3253360 h 8402012"/>
              <a:gd name="connsiteX2929" fmla="*/ 18339547 w 21052571"/>
              <a:gd name="connsiteY2929" fmla="*/ 3326211 h 8402012"/>
              <a:gd name="connsiteX2930" fmla="*/ 18247671 w 21052571"/>
              <a:gd name="connsiteY2930" fmla="*/ 3246739 h 8402012"/>
              <a:gd name="connsiteX2931" fmla="*/ 12501896 w 21052571"/>
              <a:gd name="connsiteY2931" fmla="*/ 3235127 h 8402012"/>
              <a:gd name="connsiteX2932" fmla="*/ 12527670 w 21052571"/>
              <a:gd name="connsiteY2932" fmla="*/ 3260813 h 8402012"/>
              <a:gd name="connsiteX2933" fmla="*/ 12501896 w 21052571"/>
              <a:gd name="connsiteY2933" fmla="*/ 3235127 h 8402012"/>
              <a:gd name="connsiteX2934" fmla="*/ 20109359 w 21052571"/>
              <a:gd name="connsiteY2934" fmla="*/ 3233928 h 8402012"/>
              <a:gd name="connsiteX2935" fmla="*/ 20072467 w 21052571"/>
              <a:gd name="connsiteY2935" fmla="*/ 3258524 h 8402012"/>
              <a:gd name="connsiteX2936" fmla="*/ 20109359 w 21052571"/>
              <a:gd name="connsiteY2936" fmla="*/ 3233928 h 8402012"/>
              <a:gd name="connsiteX2937" fmla="*/ 12586468 w 21052571"/>
              <a:gd name="connsiteY2937" fmla="*/ 3233522 h 8402012"/>
              <a:gd name="connsiteX2938" fmla="*/ 12559888 w 21052571"/>
              <a:gd name="connsiteY2938" fmla="*/ 3235127 h 8402012"/>
              <a:gd name="connsiteX2939" fmla="*/ 12598550 w 21052571"/>
              <a:gd name="connsiteY2939" fmla="*/ 3260813 h 8402012"/>
              <a:gd name="connsiteX2940" fmla="*/ 12586468 w 21052571"/>
              <a:gd name="connsiteY2940" fmla="*/ 3233522 h 8402012"/>
              <a:gd name="connsiteX2941" fmla="*/ 18090191 w 21052571"/>
              <a:gd name="connsiteY2941" fmla="*/ 3213562 h 8402012"/>
              <a:gd name="connsiteX2942" fmla="*/ 18039119 w 21052571"/>
              <a:gd name="connsiteY2942" fmla="*/ 3259856 h 8402012"/>
              <a:gd name="connsiteX2943" fmla="*/ 18090191 w 21052571"/>
              <a:gd name="connsiteY2943" fmla="*/ 3213562 h 8402012"/>
              <a:gd name="connsiteX2944" fmla="*/ 15644776 w 21052571"/>
              <a:gd name="connsiteY2944" fmla="*/ 3205553 h 8402012"/>
              <a:gd name="connsiteX2945" fmla="*/ 15658736 w 21052571"/>
              <a:gd name="connsiteY2945" fmla="*/ 3213048 h 8402012"/>
              <a:gd name="connsiteX2946" fmla="*/ 15602894 w 21052571"/>
              <a:gd name="connsiteY2946" fmla="*/ 3231492 h 8402012"/>
              <a:gd name="connsiteX2947" fmla="*/ 15644776 w 21052571"/>
              <a:gd name="connsiteY2947" fmla="*/ 3205553 h 8402012"/>
              <a:gd name="connsiteX2948" fmla="*/ 12830147 w 21052571"/>
              <a:gd name="connsiteY2948" fmla="*/ 3204081 h 8402012"/>
              <a:gd name="connsiteX2949" fmla="*/ 12843275 w 21052571"/>
              <a:gd name="connsiteY2949" fmla="*/ 3236186 h 8402012"/>
              <a:gd name="connsiteX2950" fmla="*/ 12830147 w 21052571"/>
              <a:gd name="connsiteY2950" fmla="*/ 3204081 h 8402012"/>
              <a:gd name="connsiteX2951" fmla="*/ 15963116 w 21052571"/>
              <a:gd name="connsiteY2951" fmla="*/ 3204080 h 8402012"/>
              <a:gd name="connsiteX2952" fmla="*/ 16000008 w 21052571"/>
              <a:gd name="connsiteY2952" fmla="*/ 3204080 h 8402012"/>
              <a:gd name="connsiteX2953" fmla="*/ 16000008 w 21052571"/>
              <a:gd name="connsiteY2953" fmla="*/ 3236186 h 8402012"/>
              <a:gd name="connsiteX2954" fmla="*/ 15963116 w 21052571"/>
              <a:gd name="connsiteY2954" fmla="*/ 3236186 h 8402012"/>
              <a:gd name="connsiteX2955" fmla="*/ 15963116 w 21052571"/>
              <a:gd name="connsiteY2955" fmla="*/ 3204080 h 8402012"/>
              <a:gd name="connsiteX2956" fmla="*/ 12996038 w 21052571"/>
              <a:gd name="connsiteY2956" fmla="*/ 3204080 h 8402012"/>
              <a:gd name="connsiteX2957" fmla="*/ 13014000 w 21052571"/>
              <a:gd name="connsiteY2957" fmla="*/ 3236186 h 8402012"/>
              <a:gd name="connsiteX2958" fmla="*/ 12996038 w 21052571"/>
              <a:gd name="connsiteY2958" fmla="*/ 3204080 h 8402012"/>
              <a:gd name="connsiteX2959" fmla="*/ 12957122 w 21052571"/>
              <a:gd name="connsiteY2959" fmla="*/ 3204080 h 8402012"/>
              <a:gd name="connsiteX2960" fmla="*/ 12939160 w 21052571"/>
              <a:gd name="connsiteY2960" fmla="*/ 3236186 h 8402012"/>
              <a:gd name="connsiteX2961" fmla="*/ 12957122 w 21052571"/>
              <a:gd name="connsiteY2961" fmla="*/ 3204080 h 8402012"/>
              <a:gd name="connsiteX2962" fmla="*/ 16056886 w 21052571"/>
              <a:gd name="connsiteY2962" fmla="*/ 3201217 h 8402012"/>
              <a:gd name="connsiteX2963" fmla="*/ 16019994 w 21052571"/>
              <a:gd name="connsiteY2963" fmla="*/ 3234284 h 8402012"/>
              <a:gd name="connsiteX2964" fmla="*/ 16056886 w 21052571"/>
              <a:gd name="connsiteY2964" fmla="*/ 3201217 h 8402012"/>
              <a:gd name="connsiteX2965" fmla="*/ 17167239 w 21052571"/>
              <a:gd name="connsiteY2965" fmla="*/ 3200567 h 8402012"/>
              <a:gd name="connsiteX2966" fmla="*/ 17167239 w 21052571"/>
              <a:gd name="connsiteY2966" fmla="*/ 3258601 h 8402012"/>
              <a:gd name="connsiteX2967" fmla="*/ 17191959 w 21052571"/>
              <a:gd name="connsiteY2967" fmla="*/ 3258601 h 8402012"/>
              <a:gd name="connsiteX2968" fmla="*/ 17243547 w 21052571"/>
              <a:gd name="connsiteY2968" fmla="*/ 3258601 h 8402012"/>
              <a:gd name="connsiteX2969" fmla="*/ 17411211 w 21052571"/>
              <a:gd name="connsiteY2969" fmla="*/ 3303739 h 8402012"/>
              <a:gd name="connsiteX2970" fmla="*/ 17308031 w 21052571"/>
              <a:gd name="connsiteY2970" fmla="*/ 3245706 h 8402012"/>
              <a:gd name="connsiteX2971" fmla="*/ 17167239 w 21052571"/>
              <a:gd name="connsiteY2971" fmla="*/ 3200567 h 8402012"/>
              <a:gd name="connsiteX2972" fmla="*/ 12898229 w 21052571"/>
              <a:gd name="connsiteY2972" fmla="*/ 3196698 h 8402012"/>
              <a:gd name="connsiteX2973" fmla="*/ 12919170 w 21052571"/>
              <a:gd name="connsiteY2973" fmla="*/ 3232598 h 8402012"/>
              <a:gd name="connsiteX2974" fmla="*/ 12863326 w 21052571"/>
              <a:gd name="connsiteY2974" fmla="*/ 3199963 h 8402012"/>
              <a:gd name="connsiteX2975" fmla="*/ 12898229 w 21052571"/>
              <a:gd name="connsiteY2975" fmla="*/ 3196698 h 8402012"/>
              <a:gd name="connsiteX2976" fmla="*/ 18188291 w 21052571"/>
              <a:gd name="connsiteY2976" fmla="*/ 3196697 h 8402012"/>
              <a:gd name="connsiteX2977" fmla="*/ 18222915 w 21052571"/>
              <a:gd name="connsiteY2977" fmla="*/ 3199962 h 8402012"/>
              <a:gd name="connsiteX2978" fmla="*/ 18167091 w 21052571"/>
              <a:gd name="connsiteY2978" fmla="*/ 3232596 h 8402012"/>
              <a:gd name="connsiteX2979" fmla="*/ 18188291 w 21052571"/>
              <a:gd name="connsiteY2979" fmla="*/ 3196697 h 8402012"/>
              <a:gd name="connsiteX2980" fmla="*/ 11401461 w 21052571"/>
              <a:gd name="connsiteY2980" fmla="*/ 3194061 h 8402012"/>
              <a:gd name="connsiteX2981" fmla="*/ 11353099 w 21052571"/>
              <a:gd name="connsiteY2981" fmla="*/ 3202121 h 8402012"/>
              <a:gd name="connsiteX2982" fmla="*/ 11430479 w 21052571"/>
              <a:gd name="connsiteY2982" fmla="*/ 3234361 h 8402012"/>
              <a:gd name="connsiteX2983" fmla="*/ 11401461 w 21052571"/>
              <a:gd name="connsiteY2983" fmla="*/ 3194061 h 8402012"/>
              <a:gd name="connsiteX2984" fmla="*/ 15654530 w 21052571"/>
              <a:gd name="connsiteY2984" fmla="*/ 3192852 h 8402012"/>
              <a:gd name="connsiteX2985" fmla="*/ 15663512 w 21052571"/>
              <a:gd name="connsiteY2985" fmla="*/ 3201833 h 8402012"/>
              <a:gd name="connsiteX2986" fmla="*/ 15645550 w 21052571"/>
              <a:gd name="connsiteY2986" fmla="*/ 3201833 h 8402012"/>
              <a:gd name="connsiteX2987" fmla="*/ 15654530 w 21052571"/>
              <a:gd name="connsiteY2987" fmla="*/ 3192852 h 8402012"/>
              <a:gd name="connsiteX2988" fmla="*/ 12674799 w 21052571"/>
              <a:gd name="connsiteY2988" fmla="*/ 3170912 h 8402012"/>
              <a:gd name="connsiteX2989" fmla="*/ 12674799 w 21052571"/>
              <a:gd name="connsiteY2989" fmla="*/ 3235127 h 8402012"/>
              <a:gd name="connsiteX2990" fmla="*/ 12700574 w 21052571"/>
              <a:gd name="connsiteY2990" fmla="*/ 3235127 h 8402012"/>
              <a:gd name="connsiteX2991" fmla="*/ 12765010 w 21052571"/>
              <a:gd name="connsiteY2991" fmla="*/ 3235127 h 8402012"/>
              <a:gd name="connsiteX2992" fmla="*/ 12803672 w 21052571"/>
              <a:gd name="connsiteY2992" fmla="*/ 3254393 h 8402012"/>
              <a:gd name="connsiteX2993" fmla="*/ 12719904 w 21052571"/>
              <a:gd name="connsiteY2993" fmla="*/ 3280078 h 8402012"/>
              <a:gd name="connsiteX2994" fmla="*/ 12604994 w 21052571"/>
              <a:gd name="connsiteY2994" fmla="*/ 3286500 h 8402012"/>
              <a:gd name="connsiteX2995" fmla="*/ 12335436 w 21052571"/>
              <a:gd name="connsiteY2995" fmla="*/ 3325029 h 8402012"/>
              <a:gd name="connsiteX2996" fmla="*/ 12239856 w 21052571"/>
              <a:gd name="connsiteY2996" fmla="*/ 3337872 h 8402012"/>
              <a:gd name="connsiteX2997" fmla="*/ 12175419 w 21052571"/>
              <a:gd name="connsiteY2997" fmla="*/ 3350714 h 8402012"/>
              <a:gd name="connsiteX2998" fmla="*/ 12188307 w 21052571"/>
              <a:gd name="connsiteY2998" fmla="*/ 3388176 h 8402012"/>
              <a:gd name="connsiteX2999" fmla="*/ 12239856 w 21052571"/>
              <a:gd name="connsiteY2999" fmla="*/ 3375345 h 8402012"/>
              <a:gd name="connsiteX3000" fmla="*/ 12309661 w 21052571"/>
              <a:gd name="connsiteY3000" fmla="*/ 3382825 h 8402012"/>
              <a:gd name="connsiteX3001" fmla="*/ 12283887 w 21052571"/>
              <a:gd name="connsiteY3001" fmla="*/ 3426704 h 8402012"/>
              <a:gd name="connsiteX3002" fmla="*/ 12028290 w 21052571"/>
              <a:gd name="connsiteY3002" fmla="*/ 3471657 h 8402012"/>
              <a:gd name="connsiteX3003" fmla="*/ 11489175 w 21052571"/>
              <a:gd name="connsiteY3003" fmla="*/ 3567978 h 8402012"/>
              <a:gd name="connsiteX3004" fmla="*/ 11540724 w 21052571"/>
              <a:gd name="connsiteY3004" fmla="*/ 3529449 h 8402012"/>
              <a:gd name="connsiteX3005" fmla="*/ 11469844 w 21052571"/>
              <a:gd name="connsiteY3005" fmla="*/ 3478076 h 8402012"/>
              <a:gd name="connsiteX3006" fmla="*/ 11489175 w 21052571"/>
              <a:gd name="connsiteY3006" fmla="*/ 3413862 h 8402012"/>
              <a:gd name="connsiteX3007" fmla="*/ 11527836 w 21052571"/>
              <a:gd name="connsiteY3007" fmla="*/ 3407441 h 8402012"/>
              <a:gd name="connsiteX3008" fmla="*/ 11618047 w 21052571"/>
              <a:gd name="connsiteY3008" fmla="*/ 3401019 h 8402012"/>
              <a:gd name="connsiteX3009" fmla="*/ 11585829 w 21052571"/>
              <a:gd name="connsiteY3009" fmla="*/ 3490920 h 8402012"/>
              <a:gd name="connsiteX3010" fmla="*/ 11745845 w 21052571"/>
              <a:gd name="connsiteY3010" fmla="*/ 3452390 h 8402012"/>
              <a:gd name="connsiteX3011" fmla="*/ 11790951 w 21052571"/>
              <a:gd name="connsiteY3011" fmla="*/ 3465234 h 8402012"/>
              <a:gd name="connsiteX3012" fmla="*/ 11854313 w 21052571"/>
              <a:gd name="connsiteY3012" fmla="*/ 3445969 h 8402012"/>
              <a:gd name="connsiteX3013" fmla="*/ 11810281 w 21052571"/>
              <a:gd name="connsiteY3013" fmla="*/ 3368897 h 8402012"/>
              <a:gd name="connsiteX3014" fmla="*/ 12008959 w 21052571"/>
              <a:gd name="connsiteY3014" fmla="*/ 3305765 h 8402012"/>
              <a:gd name="connsiteX3015" fmla="*/ 12233412 w 21052571"/>
              <a:gd name="connsiteY3015" fmla="*/ 3260813 h 8402012"/>
              <a:gd name="connsiteX3016" fmla="*/ 12674799 w 21052571"/>
              <a:gd name="connsiteY3016" fmla="*/ 3170912 h 8402012"/>
              <a:gd name="connsiteX3017" fmla="*/ 14980989 w 21052571"/>
              <a:gd name="connsiteY3017" fmla="*/ 3170904 h 8402012"/>
              <a:gd name="connsiteX3018" fmla="*/ 14963027 w 21052571"/>
              <a:gd name="connsiteY3018" fmla="*/ 3203012 h 8402012"/>
              <a:gd name="connsiteX3019" fmla="*/ 14980989 w 21052571"/>
              <a:gd name="connsiteY3019" fmla="*/ 3170904 h 8402012"/>
              <a:gd name="connsiteX3020" fmla="*/ 12810191 w 21052571"/>
              <a:gd name="connsiteY3020" fmla="*/ 3170904 h 8402012"/>
              <a:gd name="connsiteX3021" fmla="*/ 12792229 w 21052571"/>
              <a:gd name="connsiteY3021" fmla="*/ 3203013 h 8402012"/>
              <a:gd name="connsiteX3022" fmla="*/ 12810191 w 21052571"/>
              <a:gd name="connsiteY3022" fmla="*/ 3170904 h 8402012"/>
              <a:gd name="connsiteX3023" fmla="*/ 20014595 w 21052571"/>
              <a:gd name="connsiteY3023" fmla="*/ 3170903 h 8402012"/>
              <a:gd name="connsiteX3024" fmla="*/ 19996631 w 21052571"/>
              <a:gd name="connsiteY3024" fmla="*/ 3203011 h 8402012"/>
              <a:gd name="connsiteX3025" fmla="*/ 20014595 w 21052571"/>
              <a:gd name="connsiteY3025" fmla="*/ 3170903 h 8402012"/>
              <a:gd name="connsiteX3026" fmla="*/ 15943158 w 21052571"/>
              <a:gd name="connsiteY3026" fmla="*/ 3170903 h 8402012"/>
              <a:gd name="connsiteX3027" fmla="*/ 15925194 w 21052571"/>
              <a:gd name="connsiteY3027" fmla="*/ 3203012 h 8402012"/>
              <a:gd name="connsiteX3028" fmla="*/ 15943158 w 21052571"/>
              <a:gd name="connsiteY3028" fmla="*/ 3170903 h 8402012"/>
              <a:gd name="connsiteX3029" fmla="*/ 19185111 w 21052571"/>
              <a:gd name="connsiteY3029" fmla="*/ 3167569 h 8402012"/>
              <a:gd name="connsiteX3030" fmla="*/ 19148219 w 21052571"/>
              <a:gd name="connsiteY3030" fmla="*/ 3198313 h 8402012"/>
              <a:gd name="connsiteX3031" fmla="*/ 19185111 w 21052571"/>
              <a:gd name="connsiteY3031" fmla="*/ 3167569 h 8402012"/>
              <a:gd name="connsiteX3032" fmla="*/ 11504367 w 21052571"/>
              <a:gd name="connsiteY3032" fmla="*/ 3167062 h 8402012"/>
              <a:gd name="connsiteX3033" fmla="*/ 11468095 w 21052571"/>
              <a:gd name="connsiteY3033" fmla="*/ 3169883 h 8402012"/>
              <a:gd name="connsiteX3034" fmla="*/ 11526130 w 21052571"/>
              <a:gd name="connsiteY3034" fmla="*/ 3202121 h 8402012"/>
              <a:gd name="connsiteX3035" fmla="*/ 11504367 w 21052571"/>
              <a:gd name="connsiteY3035" fmla="*/ 3167062 h 8402012"/>
              <a:gd name="connsiteX3036" fmla="*/ 13156298 w 21052571"/>
              <a:gd name="connsiteY3036" fmla="*/ 3161176 h 8402012"/>
              <a:gd name="connsiteX3037" fmla="*/ 13203484 w 21052571"/>
              <a:gd name="connsiteY3037" fmla="*/ 3168815 h 8402012"/>
              <a:gd name="connsiteX3038" fmla="*/ 13124012 w 21052571"/>
              <a:gd name="connsiteY3038" fmla="*/ 3200975 h 8402012"/>
              <a:gd name="connsiteX3039" fmla="*/ 13156298 w 21052571"/>
              <a:gd name="connsiteY3039" fmla="*/ 3161176 h 8402012"/>
              <a:gd name="connsiteX3040" fmla="*/ 14881790 w 21052571"/>
              <a:gd name="connsiteY3040" fmla="*/ 3159429 h 8402012"/>
              <a:gd name="connsiteX3041" fmla="*/ 14924008 w 21052571"/>
              <a:gd name="connsiteY3041" fmla="*/ 3169798 h 8402012"/>
              <a:gd name="connsiteX3042" fmla="*/ 14924008 w 21052571"/>
              <a:gd name="connsiteY3042" fmla="*/ 3202976 h 8402012"/>
              <a:gd name="connsiteX3043" fmla="*/ 14844539 w 21052571"/>
              <a:gd name="connsiteY3043" fmla="*/ 3183070 h 8402012"/>
              <a:gd name="connsiteX3044" fmla="*/ 14881790 w 21052571"/>
              <a:gd name="connsiteY3044" fmla="*/ 3159429 h 8402012"/>
              <a:gd name="connsiteX3045" fmla="*/ 17943299 w 21052571"/>
              <a:gd name="connsiteY3045" fmla="*/ 3139596 h 8402012"/>
              <a:gd name="connsiteX3046" fmla="*/ 17906407 w 21052571"/>
              <a:gd name="connsiteY3046" fmla="*/ 3171561 h 8402012"/>
              <a:gd name="connsiteX3047" fmla="*/ 17943299 w 21052571"/>
              <a:gd name="connsiteY3047" fmla="*/ 3139596 h 8402012"/>
              <a:gd name="connsiteX3048" fmla="*/ 19673719 w 21052571"/>
              <a:gd name="connsiteY3048" fmla="*/ 3139159 h 8402012"/>
              <a:gd name="connsiteX3049" fmla="*/ 19715935 w 21052571"/>
              <a:gd name="connsiteY3049" fmla="*/ 3150585 h 8402012"/>
              <a:gd name="connsiteX3050" fmla="*/ 19709615 w 21052571"/>
              <a:gd name="connsiteY3050" fmla="*/ 3169770 h 8402012"/>
              <a:gd name="connsiteX3051" fmla="*/ 19660111 w 21052571"/>
              <a:gd name="connsiteY3051" fmla="*/ 3150585 h 8402012"/>
              <a:gd name="connsiteX3052" fmla="*/ 19673719 w 21052571"/>
              <a:gd name="connsiteY3052" fmla="*/ 3139159 h 8402012"/>
              <a:gd name="connsiteX3053" fmla="*/ 11616407 w 21052571"/>
              <a:gd name="connsiteY3053" fmla="*/ 3138718 h 8402012"/>
              <a:gd name="connsiteX3054" fmla="*/ 11654023 w 21052571"/>
              <a:gd name="connsiteY3054" fmla="*/ 3169883 h 8402012"/>
              <a:gd name="connsiteX3055" fmla="*/ 11616407 w 21052571"/>
              <a:gd name="connsiteY3055" fmla="*/ 3138718 h 8402012"/>
              <a:gd name="connsiteX3056" fmla="*/ 11314409 w 21052571"/>
              <a:gd name="connsiteY3056" fmla="*/ 3138718 h 8402012"/>
              <a:gd name="connsiteX3057" fmla="*/ 11089791 w 21052571"/>
              <a:gd name="connsiteY3057" fmla="*/ 3182777 h 8402012"/>
              <a:gd name="connsiteX3058" fmla="*/ 11044652 w 21052571"/>
              <a:gd name="connsiteY3058" fmla="*/ 3195674 h 8402012"/>
              <a:gd name="connsiteX3059" fmla="*/ 11007037 w 21052571"/>
              <a:gd name="connsiteY3059" fmla="*/ 3234361 h 8402012"/>
              <a:gd name="connsiteX3060" fmla="*/ 10916760 w 21052571"/>
              <a:gd name="connsiteY3060" fmla="*/ 3253706 h 8402012"/>
              <a:gd name="connsiteX3061" fmla="*/ 10705038 w 21052571"/>
              <a:gd name="connsiteY3061" fmla="*/ 3337527 h 8402012"/>
              <a:gd name="connsiteX3062" fmla="*/ 10601865 w 21052571"/>
              <a:gd name="connsiteY3062" fmla="*/ 3382670 h 8402012"/>
              <a:gd name="connsiteX3063" fmla="*/ 10564249 w 21052571"/>
              <a:gd name="connsiteY3063" fmla="*/ 3413830 h 8402012"/>
              <a:gd name="connsiteX3064" fmla="*/ 10788867 w 21052571"/>
              <a:gd name="connsiteY3064" fmla="*/ 3350421 h 8402012"/>
              <a:gd name="connsiteX3065" fmla="*/ 10743729 w 21052571"/>
              <a:gd name="connsiteY3065" fmla="*/ 3407382 h 8402012"/>
              <a:gd name="connsiteX3066" fmla="*/ 10679245 w 21052571"/>
              <a:gd name="connsiteY3066" fmla="*/ 3452516 h 8402012"/>
              <a:gd name="connsiteX3067" fmla="*/ 10596491 w 21052571"/>
              <a:gd name="connsiteY3067" fmla="*/ 3478308 h 8402012"/>
              <a:gd name="connsiteX3068" fmla="*/ 10551352 w 21052571"/>
              <a:gd name="connsiteY3068" fmla="*/ 3510547 h 8402012"/>
              <a:gd name="connsiteX3069" fmla="*/ 10487943 w 21052571"/>
              <a:gd name="connsiteY3069" fmla="*/ 3510547 h 8402012"/>
              <a:gd name="connsiteX3070" fmla="*/ 10601865 w 21052571"/>
              <a:gd name="connsiteY3070" fmla="*/ 3510547 h 8402012"/>
              <a:gd name="connsiteX3071" fmla="*/ 10705038 w 21052571"/>
              <a:gd name="connsiteY3071" fmla="*/ 3478308 h 8402012"/>
              <a:gd name="connsiteX3072" fmla="*/ 10763074 w 21052571"/>
              <a:gd name="connsiteY3072" fmla="*/ 3478308 h 8402012"/>
              <a:gd name="connsiteX3073" fmla="*/ 10807138 w 21052571"/>
              <a:gd name="connsiteY3073" fmla="*/ 3510547 h 8402012"/>
              <a:gd name="connsiteX3074" fmla="*/ 10807138 w 21052571"/>
              <a:gd name="connsiteY3074" fmla="*/ 3446069 h 8402012"/>
              <a:gd name="connsiteX3075" fmla="*/ 10916760 w 21052571"/>
              <a:gd name="connsiteY3075" fmla="*/ 3478308 h 8402012"/>
              <a:gd name="connsiteX3076" fmla="*/ 10884518 w 21052571"/>
              <a:gd name="connsiteY3076" fmla="*/ 3446069 h 8402012"/>
              <a:gd name="connsiteX3077" fmla="*/ 10920167 w 21052571"/>
              <a:gd name="connsiteY3077" fmla="*/ 3413206 h 8402012"/>
              <a:gd name="connsiteX3078" fmla="*/ 10936750 w 21052571"/>
              <a:gd name="connsiteY3078" fmla="*/ 3416184 h 8402012"/>
              <a:gd name="connsiteX3079" fmla="*/ 10935748 w 21052571"/>
              <a:gd name="connsiteY3079" fmla="*/ 3412066 h 8402012"/>
              <a:gd name="connsiteX3080" fmla="*/ 10938954 w 21052571"/>
              <a:gd name="connsiteY3080" fmla="*/ 3402320 h 8402012"/>
              <a:gd name="connsiteX3081" fmla="*/ 10936105 w 21052571"/>
              <a:gd name="connsiteY3081" fmla="*/ 3400935 h 8402012"/>
              <a:gd name="connsiteX3082" fmla="*/ 10939921 w 21052571"/>
              <a:gd name="connsiteY3082" fmla="*/ 3399383 h 8402012"/>
              <a:gd name="connsiteX3083" fmla="*/ 10940238 w 21052571"/>
              <a:gd name="connsiteY3083" fmla="*/ 3398418 h 8402012"/>
              <a:gd name="connsiteX3084" fmla="*/ 10940672 w 21052571"/>
              <a:gd name="connsiteY3084" fmla="*/ 3399077 h 8402012"/>
              <a:gd name="connsiteX3085" fmla="*/ 11066550 w 21052571"/>
              <a:gd name="connsiteY3085" fmla="*/ 3347869 h 8402012"/>
              <a:gd name="connsiteX3086" fmla="*/ 11192965 w 21052571"/>
              <a:gd name="connsiteY3086" fmla="*/ 3298846 h 8402012"/>
              <a:gd name="connsiteX3087" fmla="*/ 11269270 w 21052571"/>
              <a:gd name="connsiteY3087" fmla="*/ 3266602 h 8402012"/>
              <a:gd name="connsiteX3088" fmla="*/ 11314409 w 21052571"/>
              <a:gd name="connsiteY3088" fmla="*/ 3138718 h 8402012"/>
              <a:gd name="connsiteX3089" fmla="*/ 15828898 w 21052571"/>
              <a:gd name="connsiteY3089" fmla="*/ 3138563 h 8402012"/>
              <a:gd name="connsiteX3090" fmla="*/ 15852278 w 21052571"/>
              <a:gd name="connsiteY3090" fmla="*/ 3149757 h 8402012"/>
              <a:gd name="connsiteX3091" fmla="*/ 15852278 w 21052571"/>
              <a:gd name="connsiteY3091" fmla="*/ 3194601 h 8402012"/>
              <a:gd name="connsiteX3092" fmla="*/ 15773526 w 21052571"/>
              <a:gd name="connsiteY3092" fmla="*/ 3201164 h 8402012"/>
              <a:gd name="connsiteX3093" fmla="*/ 15828898 w 21052571"/>
              <a:gd name="connsiteY3093" fmla="*/ 3138563 h 8402012"/>
              <a:gd name="connsiteX3094" fmla="*/ 14038779 w 21052571"/>
              <a:gd name="connsiteY3094" fmla="*/ 3137724 h 8402012"/>
              <a:gd name="connsiteX3095" fmla="*/ 14056741 w 21052571"/>
              <a:gd name="connsiteY3095" fmla="*/ 3169794 h 8402012"/>
              <a:gd name="connsiteX3096" fmla="*/ 14038779 w 21052571"/>
              <a:gd name="connsiteY3096" fmla="*/ 3137724 h 8402012"/>
              <a:gd name="connsiteX3097" fmla="*/ 13393180 w 21052571"/>
              <a:gd name="connsiteY3097" fmla="*/ 3137724 h 8402012"/>
              <a:gd name="connsiteX3098" fmla="*/ 13375218 w 21052571"/>
              <a:gd name="connsiteY3098" fmla="*/ 3169794 h 8402012"/>
              <a:gd name="connsiteX3099" fmla="*/ 13393180 w 21052571"/>
              <a:gd name="connsiteY3099" fmla="*/ 3137724 h 8402012"/>
              <a:gd name="connsiteX3100" fmla="*/ 14754483 w 21052571"/>
              <a:gd name="connsiteY3100" fmla="*/ 3137724 h 8402012"/>
              <a:gd name="connsiteX3101" fmla="*/ 14843480 w 21052571"/>
              <a:gd name="connsiteY3101" fmla="*/ 3150995 h 8402012"/>
              <a:gd name="connsiteX3102" fmla="*/ 14754483 w 21052571"/>
              <a:gd name="connsiteY3102" fmla="*/ 3137724 h 8402012"/>
              <a:gd name="connsiteX3103" fmla="*/ 20128347 w 21052571"/>
              <a:gd name="connsiteY3103" fmla="*/ 3137724 h 8402012"/>
              <a:gd name="connsiteX3104" fmla="*/ 20110383 w 21052571"/>
              <a:gd name="connsiteY3104" fmla="*/ 3169793 h 8402012"/>
              <a:gd name="connsiteX3105" fmla="*/ 20128347 w 21052571"/>
              <a:gd name="connsiteY3105" fmla="*/ 3137724 h 8402012"/>
              <a:gd name="connsiteX3106" fmla="*/ 19848703 w 21052571"/>
              <a:gd name="connsiteY3106" fmla="*/ 3137724 h 8402012"/>
              <a:gd name="connsiteX3107" fmla="*/ 19830739 w 21052571"/>
              <a:gd name="connsiteY3107" fmla="*/ 3169793 h 8402012"/>
              <a:gd name="connsiteX3108" fmla="*/ 19848703 w 21052571"/>
              <a:gd name="connsiteY3108" fmla="*/ 3137724 h 8402012"/>
              <a:gd name="connsiteX3109" fmla="*/ 19615151 w 21052571"/>
              <a:gd name="connsiteY3109" fmla="*/ 3127169 h 8402012"/>
              <a:gd name="connsiteX3110" fmla="*/ 19614559 w 21052571"/>
              <a:gd name="connsiteY3110" fmla="*/ 3129476 h 8402012"/>
              <a:gd name="connsiteX3111" fmla="*/ 19612711 w 21052571"/>
              <a:gd name="connsiteY3111" fmla="*/ 3136659 h 8402012"/>
              <a:gd name="connsiteX3112" fmla="*/ 19617111 w 21052571"/>
              <a:gd name="connsiteY3112" fmla="*/ 3119540 h 8402012"/>
              <a:gd name="connsiteX3113" fmla="*/ 19615151 w 21052571"/>
              <a:gd name="connsiteY3113" fmla="*/ 3127169 h 8402012"/>
              <a:gd name="connsiteX3114" fmla="*/ 19616479 w 21052571"/>
              <a:gd name="connsiteY3114" fmla="*/ 3121992 h 8402012"/>
              <a:gd name="connsiteX3115" fmla="*/ 18432519 w 21052571"/>
              <a:gd name="connsiteY3115" fmla="*/ 3118767 h 8402012"/>
              <a:gd name="connsiteX3116" fmla="*/ 18587851 w 21052571"/>
              <a:gd name="connsiteY3116" fmla="*/ 3151581 h 8402012"/>
              <a:gd name="connsiteX3117" fmla="*/ 18529603 w 21052571"/>
              <a:gd name="connsiteY3117" fmla="*/ 3202988 h 8402012"/>
              <a:gd name="connsiteX3118" fmla="*/ 18432519 w 21052571"/>
              <a:gd name="connsiteY3118" fmla="*/ 3118767 h 8402012"/>
              <a:gd name="connsiteX3119" fmla="*/ 16711994 w 21052571"/>
              <a:gd name="connsiteY3119" fmla="*/ 3118764 h 8402012"/>
              <a:gd name="connsiteX3120" fmla="*/ 16867319 w 21052571"/>
              <a:gd name="connsiteY3120" fmla="*/ 3137724 h 8402012"/>
              <a:gd name="connsiteX3121" fmla="*/ 16711994 w 21052571"/>
              <a:gd name="connsiteY3121" fmla="*/ 3118764 h 8402012"/>
              <a:gd name="connsiteX3122" fmla="*/ 19618251 w 21052571"/>
              <a:gd name="connsiteY3122" fmla="*/ 3115111 h 8402012"/>
              <a:gd name="connsiteX3123" fmla="*/ 19617111 w 21052571"/>
              <a:gd name="connsiteY3123" fmla="*/ 3119540 h 8402012"/>
              <a:gd name="connsiteX3124" fmla="*/ 19617635 w 21052571"/>
              <a:gd name="connsiteY3124" fmla="*/ 3117506 h 8402012"/>
              <a:gd name="connsiteX3125" fmla="*/ 19618251 w 21052571"/>
              <a:gd name="connsiteY3125" fmla="*/ 3115111 h 8402012"/>
              <a:gd name="connsiteX3126" fmla="*/ 19635127 w 21052571"/>
              <a:gd name="connsiteY3126" fmla="*/ 3114978 h 8402012"/>
              <a:gd name="connsiteX3127" fmla="*/ 19654343 w 21052571"/>
              <a:gd name="connsiteY3127" fmla="*/ 3117386 h 8402012"/>
              <a:gd name="connsiteX3128" fmla="*/ 19629747 w 21052571"/>
              <a:gd name="connsiteY3128" fmla="*/ 3136652 h 8402012"/>
              <a:gd name="connsiteX3129" fmla="*/ 19635127 w 21052571"/>
              <a:gd name="connsiteY3129" fmla="*/ 3114978 h 8402012"/>
              <a:gd name="connsiteX3130" fmla="*/ 11994711 w 21052571"/>
              <a:gd name="connsiteY3130" fmla="*/ 3106481 h 8402012"/>
              <a:gd name="connsiteX3131" fmla="*/ 12014056 w 21052571"/>
              <a:gd name="connsiteY3131" fmla="*/ 3169883 h 8402012"/>
              <a:gd name="connsiteX3132" fmla="*/ 11994711 w 21052571"/>
              <a:gd name="connsiteY3132" fmla="*/ 3106481 h 8402012"/>
              <a:gd name="connsiteX3133" fmla="*/ 19967091 w 21052571"/>
              <a:gd name="connsiteY3133" fmla="*/ 3106419 h 8402012"/>
              <a:gd name="connsiteX3134" fmla="*/ 19920795 w 21052571"/>
              <a:gd name="connsiteY3134" fmla="*/ 3139486 h 8402012"/>
              <a:gd name="connsiteX3135" fmla="*/ 19967091 w 21052571"/>
              <a:gd name="connsiteY3135" fmla="*/ 3106419 h 8402012"/>
              <a:gd name="connsiteX3136" fmla="*/ 19338523 w 21052571"/>
              <a:gd name="connsiteY3136" fmla="*/ 3105569 h 8402012"/>
              <a:gd name="connsiteX3137" fmla="*/ 19357879 w 21052571"/>
              <a:gd name="connsiteY3137" fmla="*/ 3137801 h 8402012"/>
              <a:gd name="connsiteX3138" fmla="*/ 19338523 w 21052571"/>
              <a:gd name="connsiteY3138" fmla="*/ 3105569 h 8402012"/>
              <a:gd name="connsiteX3139" fmla="*/ 12958120 w 21052571"/>
              <a:gd name="connsiteY3139" fmla="*/ 3104543 h 8402012"/>
              <a:gd name="connsiteX3140" fmla="*/ 12976082 w 21052571"/>
              <a:gd name="connsiteY3140" fmla="*/ 3136652 h 8402012"/>
              <a:gd name="connsiteX3141" fmla="*/ 12958120 w 21052571"/>
              <a:gd name="connsiteY3141" fmla="*/ 3104543 h 8402012"/>
              <a:gd name="connsiteX3142" fmla="*/ 18039119 w 21052571"/>
              <a:gd name="connsiteY3142" fmla="*/ 3104542 h 8402012"/>
              <a:gd name="connsiteX3143" fmla="*/ 18052243 w 21052571"/>
              <a:gd name="connsiteY3143" fmla="*/ 3136652 h 8402012"/>
              <a:gd name="connsiteX3144" fmla="*/ 18039119 w 21052571"/>
              <a:gd name="connsiteY3144" fmla="*/ 3104542 h 8402012"/>
              <a:gd name="connsiteX3145" fmla="*/ 13849192 w 21052571"/>
              <a:gd name="connsiteY3145" fmla="*/ 3104542 h 8402012"/>
              <a:gd name="connsiteX3146" fmla="*/ 13862317 w 21052571"/>
              <a:gd name="connsiteY3146" fmla="*/ 3136652 h 8402012"/>
              <a:gd name="connsiteX3147" fmla="*/ 13849192 w 21052571"/>
              <a:gd name="connsiteY3147" fmla="*/ 3104542 h 8402012"/>
              <a:gd name="connsiteX3148" fmla="*/ 13203590 w 21052571"/>
              <a:gd name="connsiteY3148" fmla="*/ 3104542 h 8402012"/>
              <a:gd name="connsiteX3149" fmla="*/ 13185628 w 21052571"/>
              <a:gd name="connsiteY3149" fmla="*/ 3136652 h 8402012"/>
              <a:gd name="connsiteX3150" fmla="*/ 13203590 w 21052571"/>
              <a:gd name="connsiteY3150" fmla="*/ 3104542 h 8402012"/>
              <a:gd name="connsiteX3151" fmla="*/ 13124012 w 21052571"/>
              <a:gd name="connsiteY3151" fmla="*/ 3104542 h 8402012"/>
              <a:gd name="connsiteX3152" fmla="*/ 13170307 w 21052571"/>
              <a:gd name="connsiteY3152" fmla="*/ 3104542 h 8402012"/>
              <a:gd name="connsiteX3153" fmla="*/ 13170307 w 21052571"/>
              <a:gd name="connsiteY3153" fmla="*/ 3136652 h 8402012"/>
              <a:gd name="connsiteX3154" fmla="*/ 13124012 w 21052571"/>
              <a:gd name="connsiteY3154" fmla="*/ 3136652 h 8402012"/>
              <a:gd name="connsiteX3155" fmla="*/ 13124012 w 21052571"/>
              <a:gd name="connsiteY3155" fmla="*/ 3104542 h 8402012"/>
              <a:gd name="connsiteX3156" fmla="*/ 20431687 w 21052571"/>
              <a:gd name="connsiteY3156" fmla="*/ 3104541 h 8402012"/>
              <a:gd name="connsiteX3157" fmla="*/ 20413727 w 21052571"/>
              <a:gd name="connsiteY3157" fmla="*/ 3136650 h 8402012"/>
              <a:gd name="connsiteX3158" fmla="*/ 20431687 w 21052571"/>
              <a:gd name="connsiteY3158" fmla="*/ 3104541 h 8402012"/>
              <a:gd name="connsiteX3159" fmla="*/ 20090427 w 21052571"/>
              <a:gd name="connsiteY3159" fmla="*/ 3104541 h 8402012"/>
              <a:gd name="connsiteX3160" fmla="*/ 20072467 w 21052571"/>
              <a:gd name="connsiteY3160" fmla="*/ 3136652 h 8402012"/>
              <a:gd name="connsiteX3161" fmla="*/ 20090427 w 21052571"/>
              <a:gd name="connsiteY3161" fmla="*/ 3104541 h 8402012"/>
              <a:gd name="connsiteX3162" fmla="*/ 19810783 w 21052571"/>
              <a:gd name="connsiteY3162" fmla="*/ 3104541 h 8402012"/>
              <a:gd name="connsiteX3163" fmla="*/ 19792823 w 21052571"/>
              <a:gd name="connsiteY3163" fmla="*/ 3136652 h 8402012"/>
              <a:gd name="connsiteX3164" fmla="*/ 19810783 w 21052571"/>
              <a:gd name="connsiteY3164" fmla="*/ 3104541 h 8402012"/>
              <a:gd name="connsiteX3165" fmla="*/ 17749991 w 21052571"/>
              <a:gd name="connsiteY3165" fmla="*/ 3085585 h 8402012"/>
              <a:gd name="connsiteX3166" fmla="*/ 17862695 w 21052571"/>
              <a:gd name="connsiteY3166" fmla="*/ 3118398 h 8402012"/>
              <a:gd name="connsiteX3167" fmla="*/ 17768951 w 21052571"/>
              <a:gd name="connsiteY3167" fmla="*/ 3169805 h 8402012"/>
              <a:gd name="connsiteX3168" fmla="*/ 17781591 w 21052571"/>
              <a:gd name="connsiteY3168" fmla="*/ 3131523 h 8402012"/>
              <a:gd name="connsiteX3169" fmla="*/ 17749991 w 21052571"/>
              <a:gd name="connsiteY3169" fmla="*/ 3085585 h 8402012"/>
              <a:gd name="connsiteX3170" fmla="*/ 14427442 w 21052571"/>
              <a:gd name="connsiteY3170" fmla="*/ 3085584 h 8402012"/>
              <a:gd name="connsiteX3171" fmla="*/ 14715494 w 21052571"/>
              <a:gd name="connsiteY3171" fmla="*/ 3105268 h 8402012"/>
              <a:gd name="connsiteX3172" fmla="*/ 14619120 w 21052571"/>
              <a:gd name="connsiteY3172" fmla="*/ 3144648 h 8402012"/>
              <a:gd name="connsiteX3173" fmla="*/ 14522746 w 21052571"/>
              <a:gd name="connsiteY3173" fmla="*/ 3138085 h 8402012"/>
              <a:gd name="connsiteX3174" fmla="*/ 14427442 w 21052571"/>
              <a:gd name="connsiteY3174" fmla="*/ 3085584 h 8402012"/>
              <a:gd name="connsiteX3175" fmla="*/ 19759007 w 21052571"/>
              <a:gd name="connsiteY3175" fmla="*/ 3076766 h 8402012"/>
              <a:gd name="connsiteX3176" fmla="*/ 19772839 w 21052571"/>
              <a:gd name="connsiteY3176" fmla="*/ 3108181 h 8402012"/>
              <a:gd name="connsiteX3177" fmla="*/ 19735947 w 21052571"/>
              <a:gd name="connsiteY3177" fmla="*/ 3094954 h 8402012"/>
              <a:gd name="connsiteX3178" fmla="*/ 19759007 w 21052571"/>
              <a:gd name="connsiteY3178" fmla="*/ 3076766 h 8402012"/>
              <a:gd name="connsiteX3179" fmla="*/ 19905579 w 21052571"/>
              <a:gd name="connsiteY3179" fmla="*/ 3076105 h 8402012"/>
              <a:gd name="connsiteX3180" fmla="*/ 19887619 w 21052571"/>
              <a:gd name="connsiteY3180" fmla="*/ 3108214 h 8402012"/>
              <a:gd name="connsiteX3181" fmla="*/ 19905579 w 21052571"/>
              <a:gd name="connsiteY3181" fmla="*/ 3076105 h 8402012"/>
              <a:gd name="connsiteX3182" fmla="*/ 13260440 w 21052571"/>
              <a:gd name="connsiteY3182" fmla="*/ 3076102 h 8402012"/>
              <a:gd name="connsiteX3183" fmla="*/ 13223548 w 21052571"/>
              <a:gd name="connsiteY3183" fmla="*/ 3106847 h 8402012"/>
              <a:gd name="connsiteX3184" fmla="*/ 13260440 w 21052571"/>
              <a:gd name="connsiteY3184" fmla="*/ 3076102 h 8402012"/>
              <a:gd name="connsiteX3185" fmla="*/ 15044272 w 21052571"/>
              <a:gd name="connsiteY3185" fmla="*/ 3074878 h 8402012"/>
              <a:gd name="connsiteX3186" fmla="*/ 15127866 w 21052571"/>
              <a:gd name="connsiteY3186" fmla="*/ 3094351 h 8402012"/>
              <a:gd name="connsiteX3187" fmla="*/ 15389366 w 21052571"/>
              <a:gd name="connsiteY3187" fmla="*/ 3152773 h 8402012"/>
              <a:gd name="connsiteX3188" fmla="*/ 15203958 w 21052571"/>
              <a:gd name="connsiteY3188" fmla="*/ 3203621 h 8402012"/>
              <a:gd name="connsiteX3189" fmla="*/ 15485820 w 21052571"/>
              <a:gd name="connsiteY3189" fmla="*/ 3203621 h 8402012"/>
              <a:gd name="connsiteX3190" fmla="*/ 15434378 w 21052571"/>
              <a:gd name="connsiteY3190" fmla="*/ 3171165 h 8402012"/>
              <a:gd name="connsiteX3191" fmla="*/ 15524402 w 21052571"/>
              <a:gd name="connsiteY3191" fmla="*/ 3184146 h 8402012"/>
              <a:gd name="connsiteX3192" fmla="*/ 15581204 w 21052571"/>
              <a:gd name="connsiteY3192" fmla="*/ 3294499 h 8402012"/>
              <a:gd name="connsiteX3193" fmla="*/ 15543694 w 21052571"/>
              <a:gd name="connsiteY3193" fmla="*/ 3307482 h 8402012"/>
              <a:gd name="connsiteX3194" fmla="*/ 15574774 w 21052571"/>
              <a:gd name="connsiteY3194" fmla="*/ 3333448 h 8402012"/>
              <a:gd name="connsiteX3195" fmla="*/ 15677660 w 21052571"/>
              <a:gd name="connsiteY3195" fmla="*/ 3294499 h 8402012"/>
              <a:gd name="connsiteX3196" fmla="*/ 15658368 w 21052571"/>
              <a:gd name="connsiteY3196" fmla="*/ 3359411 h 8402012"/>
              <a:gd name="connsiteX3197" fmla="*/ 15613356 w 21052571"/>
              <a:gd name="connsiteY3197" fmla="*/ 3359411 h 8402012"/>
              <a:gd name="connsiteX3198" fmla="*/ 15524402 w 21052571"/>
              <a:gd name="connsiteY3198" fmla="*/ 3352919 h 8402012"/>
              <a:gd name="connsiteX3199" fmla="*/ 15357214 w 21052571"/>
              <a:gd name="connsiteY3199" fmla="*/ 3326957 h 8402012"/>
              <a:gd name="connsiteX3200" fmla="*/ 15018550 w 21052571"/>
              <a:gd name="connsiteY3200" fmla="*/ 3262042 h 8402012"/>
              <a:gd name="connsiteX3201" fmla="*/ 15063562 w 21052571"/>
              <a:gd name="connsiteY3201" fmla="*/ 3152773 h 8402012"/>
              <a:gd name="connsiteX3202" fmla="*/ 15165376 w 21052571"/>
              <a:gd name="connsiteY3202" fmla="*/ 3152773 h 8402012"/>
              <a:gd name="connsiteX3203" fmla="*/ 15095714 w 21052571"/>
              <a:gd name="connsiteY3203" fmla="*/ 3107335 h 8402012"/>
              <a:gd name="connsiteX3204" fmla="*/ 15076422 w 21052571"/>
              <a:gd name="connsiteY3204" fmla="*/ 3139790 h 8402012"/>
              <a:gd name="connsiteX3205" fmla="*/ 15050702 w 21052571"/>
              <a:gd name="connsiteY3205" fmla="*/ 3113825 h 8402012"/>
              <a:gd name="connsiteX3206" fmla="*/ 15024980 w 21052571"/>
              <a:gd name="connsiteY3206" fmla="*/ 3171165 h 8402012"/>
              <a:gd name="connsiteX3207" fmla="*/ 15044272 w 21052571"/>
              <a:gd name="connsiteY3207" fmla="*/ 3074878 h 8402012"/>
              <a:gd name="connsiteX3208" fmla="*/ 14143552 w 21052571"/>
              <a:gd name="connsiteY3208" fmla="*/ 3073450 h 8402012"/>
              <a:gd name="connsiteX3209" fmla="*/ 14156275 w 21052571"/>
              <a:gd name="connsiteY3209" fmla="*/ 3073450 h 8402012"/>
              <a:gd name="connsiteX3210" fmla="*/ 14145745 w 21052571"/>
              <a:gd name="connsiteY3210" fmla="*/ 3091452 h 8402012"/>
              <a:gd name="connsiteX3211" fmla="*/ 14146699 w 21052571"/>
              <a:gd name="connsiteY3211" fmla="*/ 3094064 h 8402012"/>
              <a:gd name="connsiteX3212" fmla="*/ 14133574 w 21052571"/>
              <a:gd name="connsiteY3212" fmla="*/ 3094064 h 8402012"/>
              <a:gd name="connsiteX3213" fmla="*/ 14140137 w 21052571"/>
              <a:gd name="connsiteY3213" fmla="*/ 3076102 h 8402012"/>
              <a:gd name="connsiteX3214" fmla="*/ 14144039 w 21052571"/>
              <a:gd name="connsiteY3214" fmla="*/ 3086783 h 8402012"/>
              <a:gd name="connsiteX3215" fmla="*/ 19491303 w 21052571"/>
              <a:gd name="connsiteY3215" fmla="*/ 3061880 h 8402012"/>
              <a:gd name="connsiteX3216" fmla="*/ 19491303 w 21052571"/>
              <a:gd name="connsiteY3216" fmla="*/ 3093988 h 8402012"/>
              <a:gd name="connsiteX3217" fmla="*/ 19491303 w 21052571"/>
              <a:gd name="connsiteY3217" fmla="*/ 3061880 h 8402012"/>
              <a:gd name="connsiteX3218" fmla="*/ 15613966 w 21052571"/>
              <a:gd name="connsiteY3218" fmla="*/ 3061376 h 8402012"/>
              <a:gd name="connsiteX3219" fmla="*/ 15748756 w 21052571"/>
              <a:gd name="connsiteY3219" fmla="*/ 3149818 h 8402012"/>
              <a:gd name="connsiteX3220" fmla="*/ 15665232 w 21052571"/>
              <a:gd name="connsiteY3220" fmla="*/ 3187000 h 8402012"/>
              <a:gd name="connsiteX3221" fmla="*/ 15633106 w 21052571"/>
              <a:gd name="connsiteY3221" fmla="*/ 3130693 h 8402012"/>
              <a:gd name="connsiteX3222" fmla="*/ 15549582 w 21052571"/>
              <a:gd name="connsiteY3222" fmla="*/ 3111573 h 8402012"/>
              <a:gd name="connsiteX3223" fmla="*/ 15460704 w 21052571"/>
              <a:gd name="connsiteY3223" fmla="*/ 3073328 h 8402012"/>
              <a:gd name="connsiteX3224" fmla="*/ 15613966 w 21052571"/>
              <a:gd name="connsiteY3224" fmla="*/ 3061376 h 8402012"/>
              <a:gd name="connsiteX3225" fmla="*/ 14137225 w 21052571"/>
              <a:gd name="connsiteY3225" fmla="*/ 3058554 h 8402012"/>
              <a:gd name="connsiteX3226" fmla="*/ 14000865 w 21052571"/>
              <a:gd name="connsiteY3226" fmla="*/ 3083149 h 8402012"/>
              <a:gd name="connsiteX3227" fmla="*/ 14137225 w 21052571"/>
              <a:gd name="connsiteY3227" fmla="*/ 3058554 h 8402012"/>
              <a:gd name="connsiteX3228" fmla="*/ 19725971 w 21052571"/>
              <a:gd name="connsiteY3228" fmla="*/ 3053635 h 8402012"/>
              <a:gd name="connsiteX3229" fmla="*/ 19734951 w 21052571"/>
              <a:gd name="connsiteY3229" fmla="*/ 3061312 h 8402012"/>
              <a:gd name="connsiteX3230" fmla="*/ 19722975 w 21052571"/>
              <a:gd name="connsiteY3230" fmla="*/ 3074963 h 8402012"/>
              <a:gd name="connsiteX3231" fmla="*/ 19716987 w 21052571"/>
              <a:gd name="connsiteY3231" fmla="*/ 3061312 h 8402012"/>
              <a:gd name="connsiteX3232" fmla="*/ 19725971 w 21052571"/>
              <a:gd name="connsiteY3232" fmla="*/ 3053635 h 8402012"/>
              <a:gd name="connsiteX3233" fmla="*/ 15374890 w 21052571"/>
              <a:gd name="connsiteY3233" fmla="*/ 3049345 h 8402012"/>
              <a:gd name="connsiteX3234" fmla="*/ 15388534 w 21052571"/>
              <a:gd name="connsiteY3234" fmla="*/ 3075031 h 8402012"/>
              <a:gd name="connsiteX3235" fmla="*/ 15356430 w 21052571"/>
              <a:gd name="connsiteY3235" fmla="*/ 3062187 h 8402012"/>
              <a:gd name="connsiteX3236" fmla="*/ 15374890 w 21052571"/>
              <a:gd name="connsiteY3236" fmla="*/ 3049345 h 8402012"/>
              <a:gd name="connsiteX3237" fmla="*/ 19867603 w 21052571"/>
              <a:gd name="connsiteY3237" fmla="*/ 3049072 h 8402012"/>
              <a:gd name="connsiteX3238" fmla="*/ 19830739 w 21052571"/>
              <a:gd name="connsiteY3238" fmla="*/ 3073668 h 8402012"/>
              <a:gd name="connsiteX3239" fmla="*/ 19867603 w 21052571"/>
              <a:gd name="connsiteY3239" fmla="*/ 3049072 h 8402012"/>
              <a:gd name="connsiteX3240" fmla="*/ 14981987 w 21052571"/>
              <a:gd name="connsiteY3240" fmla="*/ 3047664 h 8402012"/>
              <a:gd name="connsiteX3241" fmla="*/ 15018880 w 21052571"/>
              <a:gd name="connsiteY3241" fmla="*/ 3060507 h 8402012"/>
              <a:gd name="connsiteX3242" fmla="*/ 14981987 w 21052571"/>
              <a:gd name="connsiteY3242" fmla="*/ 3047664 h 8402012"/>
              <a:gd name="connsiteX3243" fmla="*/ 15436004 w 21052571"/>
              <a:gd name="connsiteY3243" fmla="*/ 3047664 h 8402012"/>
              <a:gd name="connsiteX3244" fmla="*/ 15418042 w 21052571"/>
              <a:gd name="connsiteY3244" fmla="*/ 3074964 h 8402012"/>
              <a:gd name="connsiteX3245" fmla="*/ 15436004 w 21052571"/>
              <a:gd name="connsiteY3245" fmla="*/ 3047664 h 8402012"/>
              <a:gd name="connsiteX3246" fmla="*/ 18958627 w 21052571"/>
              <a:gd name="connsiteY3246" fmla="*/ 3047664 h 8402012"/>
              <a:gd name="connsiteX3247" fmla="*/ 18976591 w 21052571"/>
              <a:gd name="connsiteY3247" fmla="*/ 3074964 h 8402012"/>
              <a:gd name="connsiteX3248" fmla="*/ 18958627 w 21052571"/>
              <a:gd name="connsiteY3248" fmla="*/ 3047664 h 8402012"/>
              <a:gd name="connsiteX3249" fmla="*/ 16471316 w 21052571"/>
              <a:gd name="connsiteY3249" fmla="*/ 3045891 h 8402012"/>
              <a:gd name="connsiteX3250" fmla="*/ 16490736 w 21052571"/>
              <a:gd name="connsiteY3250" fmla="*/ 3071485 h 8402012"/>
              <a:gd name="connsiteX3251" fmla="*/ 16471316 w 21052571"/>
              <a:gd name="connsiteY3251" fmla="*/ 3045891 h 8402012"/>
              <a:gd name="connsiteX3252" fmla="*/ 14333049 w 21052571"/>
              <a:gd name="connsiteY3252" fmla="*/ 3044416 h 8402012"/>
              <a:gd name="connsiteX3253" fmla="*/ 14296777 w 21052571"/>
              <a:gd name="connsiteY3253" fmla="*/ 3048447 h 8402012"/>
              <a:gd name="connsiteX3254" fmla="*/ 14354813 w 21052571"/>
              <a:gd name="connsiteY3254" fmla="*/ 3074240 h 8402012"/>
              <a:gd name="connsiteX3255" fmla="*/ 14333049 w 21052571"/>
              <a:gd name="connsiteY3255" fmla="*/ 3044416 h 8402012"/>
              <a:gd name="connsiteX3256" fmla="*/ 11750748 w 21052571"/>
              <a:gd name="connsiteY3256" fmla="*/ 3029103 h 8402012"/>
              <a:gd name="connsiteX3257" fmla="*/ 11333754 w 21052571"/>
              <a:gd name="connsiteY3257" fmla="*/ 3106481 h 8402012"/>
              <a:gd name="connsiteX3258" fmla="*/ 11404686 w 21052571"/>
              <a:gd name="connsiteY3258" fmla="*/ 3151613 h 8402012"/>
              <a:gd name="connsiteX3259" fmla="*/ 11532578 w 21052571"/>
              <a:gd name="connsiteY3259" fmla="*/ 3132271 h 8402012"/>
              <a:gd name="connsiteX3260" fmla="*/ 11660471 w 21052571"/>
              <a:gd name="connsiteY3260" fmla="*/ 3112926 h 8402012"/>
              <a:gd name="connsiteX3261" fmla="*/ 11687347 w 21052571"/>
              <a:gd name="connsiteY3261" fmla="*/ 3112926 h 8402012"/>
              <a:gd name="connsiteX3262" fmla="*/ 11683133 w 21052571"/>
              <a:gd name="connsiteY3262" fmla="*/ 3108712 h 8402012"/>
              <a:gd name="connsiteX3263" fmla="*/ 11692944 w 21052571"/>
              <a:gd name="connsiteY3263" fmla="*/ 3102206 h 8402012"/>
              <a:gd name="connsiteX3264" fmla="*/ 11695851 w 21052571"/>
              <a:gd name="connsiteY3264" fmla="*/ 3102420 h 8402012"/>
              <a:gd name="connsiteX3265" fmla="*/ 11692713 w 21052571"/>
              <a:gd name="connsiteY3265" fmla="*/ 3093583 h 8402012"/>
              <a:gd name="connsiteX3266" fmla="*/ 11750748 w 21052571"/>
              <a:gd name="connsiteY3266" fmla="*/ 3029103 h 8402012"/>
              <a:gd name="connsiteX3267" fmla="*/ 15348590 w 21052571"/>
              <a:gd name="connsiteY3267" fmla="*/ 3028233 h 8402012"/>
              <a:gd name="connsiteX3268" fmla="*/ 15360074 w 21052571"/>
              <a:gd name="connsiteY3268" fmla="*/ 3030792 h 8402012"/>
              <a:gd name="connsiteX3269" fmla="*/ 15346950 w 21052571"/>
              <a:gd name="connsiteY3269" fmla="*/ 3051267 h 8402012"/>
              <a:gd name="connsiteX3270" fmla="*/ 15348590 w 21052571"/>
              <a:gd name="connsiteY3270" fmla="*/ 3028233 h 8402012"/>
              <a:gd name="connsiteX3271" fmla="*/ 19687627 w 21052571"/>
              <a:gd name="connsiteY3271" fmla="*/ 3019060 h 8402012"/>
              <a:gd name="connsiteX3272" fmla="*/ 19715935 w 21052571"/>
              <a:gd name="connsiteY3272" fmla="*/ 3031460 h 8402012"/>
              <a:gd name="connsiteX3273" fmla="*/ 19709615 w 21052571"/>
              <a:gd name="connsiteY3273" fmla="*/ 3051301 h 8402012"/>
              <a:gd name="connsiteX3274" fmla="*/ 19660111 w 21052571"/>
              <a:gd name="connsiteY3274" fmla="*/ 3031460 h 8402012"/>
              <a:gd name="connsiteX3275" fmla="*/ 19687627 w 21052571"/>
              <a:gd name="connsiteY3275" fmla="*/ 3019060 h 8402012"/>
              <a:gd name="connsiteX3276" fmla="*/ 18886479 w 21052571"/>
              <a:gd name="connsiteY3276" fmla="*/ 3016359 h 8402012"/>
              <a:gd name="connsiteX3277" fmla="*/ 18849615 w 21052571"/>
              <a:gd name="connsiteY3277" fmla="*/ 3049425 h 8402012"/>
              <a:gd name="connsiteX3278" fmla="*/ 18886479 w 21052571"/>
              <a:gd name="connsiteY3278" fmla="*/ 3016359 h 8402012"/>
              <a:gd name="connsiteX3279" fmla="*/ 11770093 w 21052571"/>
              <a:gd name="connsiteY3279" fmla="*/ 3016207 h 8402012"/>
              <a:gd name="connsiteX3280" fmla="*/ 11789438 w 21052571"/>
              <a:gd name="connsiteY3280" fmla="*/ 3048447 h 8402012"/>
              <a:gd name="connsiteX3281" fmla="*/ 11770093 w 21052571"/>
              <a:gd name="connsiteY3281" fmla="*/ 3016207 h 8402012"/>
              <a:gd name="connsiteX3282" fmla="*/ 10653451 w 21052571"/>
              <a:gd name="connsiteY3282" fmla="*/ 3016207 h 8402012"/>
              <a:gd name="connsiteX3283" fmla="*/ 10672797 w 21052571"/>
              <a:gd name="connsiteY3283" fmla="*/ 3048447 h 8402012"/>
              <a:gd name="connsiteX3284" fmla="*/ 10653451 w 21052571"/>
              <a:gd name="connsiteY3284" fmla="*/ 3016207 h 8402012"/>
              <a:gd name="connsiteX3285" fmla="*/ 10634106 w 21052571"/>
              <a:gd name="connsiteY3285" fmla="*/ 3016207 h 8402012"/>
              <a:gd name="connsiteX3286" fmla="*/ 10621210 w 21052571"/>
              <a:gd name="connsiteY3286" fmla="*/ 3048447 h 8402012"/>
              <a:gd name="connsiteX3287" fmla="*/ 10634106 w 21052571"/>
              <a:gd name="connsiteY3287" fmla="*/ 3016207 h 8402012"/>
              <a:gd name="connsiteX3288" fmla="*/ 18564231 w 21052571"/>
              <a:gd name="connsiteY3288" fmla="*/ 3014484 h 8402012"/>
              <a:gd name="connsiteX3289" fmla="*/ 18546271 w 21052571"/>
              <a:gd name="connsiteY3289" fmla="*/ 3046590 h 8402012"/>
              <a:gd name="connsiteX3290" fmla="*/ 18564231 w 21052571"/>
              <a:gd name="connsiteY3290" fmla="*/ 3014484 h 8402012"/>
              <a:gd name="connsiteX3291" fmla="*/ 15640814 w 21052571"/>
              <a:gd name="connsiteY3291" fmla="*/ 3014484 h 8402012"/>
              <a:gd name="connsiteX3292" fmla="*/ 15658776 w 21052571"/>
              <a:gd name="connsiteY3292" fmla="*/ 3046590 h 8402012"/>
              <a:gd name="connsiteX3293" fmla="*/ 15640814 w 21052571"/>
              <a:gd name="connsiteY3293" fmla="*/ 3014484 h 8402012"/>
              <a:gd name="connsiteX3294" fmla="*/ 13993207 w 21052571"/>
              <a:gd name="connsiteY3294" fmla="*/ 3014484 h 8402012"/>
              <a:gd name="connsiteX3295" fmla="*/ 13999771 w 21052571"/>
              <a:gd name="connsiteY3295" fmla="*/ 3027609 h 8402012"/>
              <a:gd name="connsiteX3296" fmla="*/ 13993207 w 21052571"/>
              <a:gd name="connsiteY3296" fmla="*/ 3014484 h 8402012"/>
              <a:gd name="connsiteX3297" fmla="*/ 19976579 w 21052571"/>
              <a:gd name="connsiteY3297" fmla="*/ 3014484 h 8402012"/>
              <a:gd name="connsiteX3298" fmla="*/ 19963451 w 21052571"/>
              <a:gd name="connsiteY3298" fmla="*/ 3046589 h 8402012"/>
              <a:gd name="connsiteX3299" fmla="*/ 19976579 w 21052571"/>
              <a:gd name="connsiteY3299" fmla="*/ 3014484 h 8402012"/>
              <a:gd name="connsiteX3300" fmla="*/ 13883617 w 21052571"/>
              <a:gd name="connsiteY3300" fmla="*/ 3005006 h 8402012"/>
              <a:gd name="connsiteX3301" fmla="*/ 13877630 w 21052571"/>
              <a:gd name="connsiteY3301" fmla="*/ 3018656 h 8402012"/>
              <a:gd name="connsiteX3302" fmla="*/ 13883617 w 21052571"/>
              <a:gd name="connsiteY3302" fmla="*/ 3005006 h 8402012"/>
              <a:gd name="connsiteX3303" fmla="*/ 10730832 w 21052571"/>
              <a:gd name="connsiteY3303" fmla="*/ 2983968 h 8402012"/>
              <a:gd name="connsiteX3304" fmla="*/ 10769522 w 21052571"/>
              <a:gd name="connsiteY3304" fmla="*/ 2983968 h 8402012"/>
              <a:gd name="connsiteX3305" fmla="*/ 10730832 w 21052571"/>
              <a:gd name="connsiteY3305" fmla="*/ 2983968 h 8402012"/>
              <a:gd name="connsiteX3306" fmla="*/ 15489142 w 21052571"/>
              <a:gd name="connsiteY3306" fmla="*/ 2982714 h 8402012"/>
              <a:gd name="connsiteX3307" fmla="*/ 15526034 w 21052571"/>
              <a:gd name="connsiteY3307" fmla="*/ 3013459 h 8402012"/>
              <a:gd name="connsiteX3308" fmla="*/ 15489142 w 21052571"/>
              <a:gd name="connsiteY3308" fmla="*/ 2982714 h 8402012"/>
              <a:gd name="connsiteX3309" fmla="*/ 17905383 w 21052571"/>
              <a:gd name="connsiteY3309" fmla="*/ 2982714 h 8402012"/>
              <a:gd name="connsiteX3310" fmla="*/ 17868491 w 21052571"/>
              <a:gd name="connsiteY3310" fmla="*/ 3013458 h 8402012"/>
              <a:gd name="connsiteX3311" fmla="*/ 17905383 w 21052571"/>
              <a:gd name="connsiteY3311" fmla="*/ 2982714 h 8402012"/>
              <a:gd name="connsiteX3312" fmla="*/ 18266627 w 21052571"/>
              <a:gd name="connsiteY3312" fmla="*/ 2981307 h 8402012"/>
              <a:gd name="connsiteX3313" fmla="*/ 18279751 w 21052571"/>
              <a:gd name="connsiteY3313" fmla="*/ 3013415 h 8402012"/>
              <a:gd name="connsiteX3314" fmla="*/ 18266627 w 21052571"/>
              <a:gd name="connsiteY3314" fmla="*/ 2981307 h 8402012"/>
              <a:gd name="connsiteX3315" fmla="*/ 416893 w 21052571"/>
              <a:gd name="connsiteY3315" fmla="*/ 2981307 h 8402012"/>
              <a:gd name="connsiteX3316" fmla="*/ 472736 w 21052571"/>
              <a:gd name="connsiteY3316" fmla="*/ 3001148 h 8402012"/>
              <a:gd name="connsiteX3317" fmla="*/ 416893 w 21052571"/>
              <a:gd name="connsiteY3317" fmla="*/ 2981307 h 8402012"/>
              <a:gd name="connsiteX3318" fmla="*/ 955961 w 21052571"/>
              <a:gd name="connsiteY3318" fmla="*/ 2967983 h 8402012"/>
              <a:gd name="connsiteX3319" fmla="*/ 892023 w 21052571"/>
              <a:gd name="connsiteY3319" fmla="*/ 2972146 h 8402012"/>
              <a:gd name="connsiteX3320" fmla="*/ 1000565 w 21052571"/>
              <a:gd name="connsiteY3320" fmla="*/ 3016207 h 8402012"/>
              <a:gd name="connsiteX3321" fmla="*/ 955961 w 21052571"/>
              <a:gd name="connsiteY3321" fmla="*/ 2967983 h 8402012"/>
              <a:gd name="connsiteX3322" fmla="*/ 13060079 w 21052571"/>
              <a:gd name="connsiteY3322" fmla="*/ 2962897 h 8402012"/>
              <a:gd name="connsiteX3323" fmla="*/ 13058159 w 21052571"/>
              <a:gd name="connsiteY3323" fmla="*/ 2966150 h 8402012"/>
              <a:gd name="connsiteX3324" fmla="*/ 13057472 w 21052571"/>
              <a:gd name="connsiteY3324" fmla="*/ 2967312 h 8402012"/>
              <a:gd name="connsiteX3325" fmla="*/ 18448223 w 21052571"/>
              <a:gd name="connsiteY3325" fmla="*/ 2957672 h 8402012"/>
              <a:gd name="connsiteX3326" fmla="*/ 18497787 w 21052571"/>
              <a:gd name="connsiteY3326" fmla="*/ 2983181 h 8402012"/>
              <a:gd name="connsiteX3327" fmla="*/ 18432519 w 21052571"/>
              <a:gd name="connsiteY3327" fmla="*/ 2971232 h 8402012"/>
              <a:gd name="connsiteX3328" fmla="*/ 18448223 w 21052571"/>
              <a:gd name="connsiteY3328" fmla="*/ 2957672 h 8402012"/>
              <a:gd name="connsiteX3329" fmla="*/ 15436004 w 21052571"/>
              <a:gd name="connsiteY3329" fmla="*/ 2952867 h 8402012"/>
              <a:gd name="connsiteX3330" fmla="*/ 15418042 w 21052571"/>
              <a:gd name="connsiteY3330" fmla="*/ 2984939 h 8402012"/>
              <a:gd name="connsiteX3331" fmla="*/ 15436004 w 21052571"/>
              <a:gd name="connsiteY3331" fmla="*/ 2952867 h 8402012"/>
              <a:gd name="connsiteX3332" fmla="*/ 19886619 w 21052571"/>
              <a:gd name="connsiteY3332" fmla="*/ 2952866 h 8402012"/>
              <a:gd name="connsiteX3333" fmla="*/ 19868659 w 21052571"/>
              <a:gd name="connsiteY3333" fmla="*/ 2984939 h 8402012"/>
              <a:gd name="connsiteX3334" fmla="*/ 19886619 w 21052571"/>
              <a:gd name="connsiteY3334" fmla="*/ 2952866 h 8402012"/>
              <a:gd name="connsiteX3335" fmla="*/ 13065997 w 21052571"/>
              <a:gd name="connsiteY3335" fmla="*/ 2952866 h 8402012"/>
              <a:gd name="connsiteX3336" fmla="*/ 13060079 w 21052571"/>
              <a:gd name="connsiteY3336" fmla="*/ 2962897 h 8402012"/>
              <a:gd name="connsiteX3337" fmla="*/ 13062158 w 21052571"/>
              <a:gd name="connsiteY3337" fmla="*/ 2959372 h 8402012"/>
              <a:gd name="connsiteX3338" fmla="*/ 13065997 w 21052571"/>
              <a:gd name="connsiteY3338" fmla="*/ 2952866 h 8402012"/>
              <a:gd name="connsiteX3339" fmla="*/ 15351162 w 21052571"/>
              <a:gd name="connsiteY3339" fmla="*/ 2951202 h 8402012"/>
              <a:gd name="connsiteX3340" fmla="*/ 15374336 w 21052571"/>
              <a:gd name="connsiteY3340" fmla="*/ 2984916 h 8402012"/>
              <a:gd name="connsiteX3341" fmla="*/ 15318510 w 21052571"/>
              <a:gd name="connsiteY3341" fmla="*/ 2972502 h 8402012"/>
              <a:gd name="connsiteX3342" fmla="*/ 15351162 w 21052571"/>
              <a:gd name="connsiteY3342" fmla="*/ 2951202 h 8402012"/>
              <a:gd name="connsiteX3343" fmla="*/ 10882100 w 21052571"/>
              <a:gd name="connsiteY3343" fmla="*/ 2949445 h 8402012"/>
              <a:gd name="connsiteX3344" fmla="*/ 10845828 w 21052571"/>
              <a:gd name="connsiteY3344" fmla="*/ 2952806 h 8402012"/>
              <a:gd name="connsiteX3345" fmla="*/ 10903863 w 21052571"/>
              <a:gd name="connsiteY3345" fmla="*/ 2983968 h 8402012"/>
              <a:gd name="connsiteX3346" fmla="*/ 10882100 w 21052571"/>
              <a:gd name="connsiteY3346" fmla="*/ 2949445 h 8402012"/>
              <a:gd name="connsiteX3347" fmla="*/ 15301378 w 21052571"/>
              <a:gd name="connsiteY3347" fmla="*/ 2938647 h 8402012"/>
              <a:gd name="connsiteX3348" fmla="*/ 15299532 w 21052571"/>
              <a:gd name="connsiteY3348" fmla="*/ 2959415 h 8402012"/>
              <a:gd name="connsiteX3349" fmla="*/ 15298226 w 21052571"/>
              <a:gd name="connsiteY3349" fmla="*/ 2957220 h 8402012"/>
              <a:gd name="connsiteX3350" fmla="*/ 15303196 w 21052571"/>
              <a:gd name="connsiteY3350" fmla="*/ 2970825 h 8402012"/>
              <a:gd name="connsiteX3351" fmla="*/ 15292532 w 21052571"/>
              <a:gd name="connsiteY3351" fmla="*/ 2968580 h 8402012"/>
              <a:gd name="connsiteX3352" fmla="*/ 15296328 w 21052571"/>
              <a:gd name="connsiteY3352" fmla="*/ 2954034 h 8402012"/>
              <a:gd name="connsiteX3353" fmla="*/ 15294814 w 21052571"/>
              <a:gd name="connsiteY3353" fmla="*/ 2951488 h 8402012"/>
              <a:gd name="connsiteX3354" fmla="*/ 15301378 w 21052571"/>
              <a:gd name="connsiteY3354" fmla="*/ 2938647 h 8402012"/>
              <a:gd name="connsiteX3355" fmla="*/ 19834839 w 21052571"/>
              <a:gd name="connsiteY3355" fmla="*/ 2924938 h 8402012"/>
              <a:gd name="connsiteX3356" fmla="*/ 19848675 w 21052571"/>
              <a:gd name="connsiteY3356" fmla="*/ 2951840 h 8402012"/>
              <a:gd name="connsiteX3357" fmla="*/ 19811783 w 21052571"/>
              <a:gd name="connsiteY3357" fmla="*/ 2939541 h 8402012"/>
              <a:gd name="connsiteX3358" fmla="*/ 19834839 w 21052571"/>
              <a:gd name="connsiteY3358" fmla="*/ 2924938 h 8402012"/>
              <a:gd name="connsiteX3359" fmla="*/ 17397799 w 21052571"/>
              <a:gd name="connsiteY3359" fmla="*/ 2924426 h 8402012"/>
              <a:gd name="connsiteX3360" fmla="*/ 17443739 w 21052571"/>
              <a:gd name="connsiteY3360" fmla="*/ 2980249 h 8402012"/>
              <a:gd name="connsiteX3361" fmla="*/ 17445823 w 21052571"/>
              <a:gd name="connsiteY3361" fmla="*/ 2986272 h 8402012"/>
              <a:gd name="connsiteX3362" fmla="*/ 17447899 w 21052571"/>
              <a:gd name="connsiteY3362" fmla="*/ 2971826 h 8402012"/>
              <a:gd name="connsiteX3363" fmla="*/ 17451619 w 21052571"/>
              <a:gd name="connsiteY3363" fmla="*/ 2974059 h 8402012"/>
              <a:gd name="connsiteX3364" fmla="*/ 17485319 w 21052571"/>
              <a:gd name="connsiteY3364" fmla="*/ 2953747 h 8402012"/>
              <a:gd name="connsiteX3365" fmla="*/ 17519095 w 21052571"/>
              <a:gd name="connsiteY3365" fmla="*/ 2948875 h 8402012"/>
              <a:gd name="connsiteX3366" fmla="*/ 17715739 w 21052571"/>
              <a:gd name="connsiteY3366" fmla="*/ 3064347 h 8402012"/>
              <a:gd name="connsiteX3367" fmla="*/ 17587343 w 21052571"/>
              <a:gd name="connsiteY3367" fmla="*/ 3103452 h 8402012"/>
              <a:gd name="connsiteX3368" fmla="*/ 17516939 w 21052571"/>
              <a:gd name="connsiteY3368" fmla="*/ 3050637 h 8402012"/>
              <a:gd name="connsiteX3369" fmla="*/ 17459839 w 21052571"/>
              <a:gd name="connsiteY3369" fmla="*/ 2984049 h 8402012"/>
              <a:gd name="connsiteX3370" fmla="*/ 17447899 w 21052571"/>
              <a:gd name="connsiteY3370" fmla="*/ 3003900 h 8402012"/>
              <a:gd name="connsiteX3371" fmla="*/ 17447139 w 21052571"/>
              <a:gd name="connsiteY3371" fmla="*/ 2998318 h 8402012"/>
              <a:gd name="connsiteX3372" fmla="*/ 17408191 w 21052571"/>
              <a:gd name="connsiteY3372" fmla="*/ 2987359 h 8402012"/>
              <a:gd name="connsiteX3373" fmla="*/ 17366079 w 21052571"/>
              <a:gd name="connsiteY3373" fmla="*/ 2980249 h 8402012"/>
              <a:gd name="connsiteX3374" fmla="*/ 17397799 w 21052571"/>
              <a:gd name="connsiteY3374" fmla="*/ 2924426 h 8402012"/>
              <a:gd name="connsiteX3375" fmla="*/ 18394599 w 21052571"/>
              <a:gd name="connsiteY3375" fmla="*/ 2919691 h 8402012"/>
              <a:gd name="connsiteX3376" fmla="*/ 18431463 w 21052571"/>
              <a:gd name="connsiteY3376" fmla="*/ 2940002 h 8402012"/>
              <a:gd name="connsiteX3377" fmla="*/ 18394599 w 21052571"/>
              <a:gd name="connsiteY3377" fmla="*/ 2919691 h 8402012"/>
              <a:gd name="connsiteX3378" fmla="*/ 17242847 w 21052571"/>
              <a:gd name="connsiteY3378" fmla="*/ 2919691 h 8402012"/>
              <a:gd name="connsiteX3379" fmla="*/ 17312875 w 21052571"/>
              <a:gd name="connsiteY3379" fmla="*/ 2939596 h 8402012"/>
              <a:gd name="connsiteX3380" fmla="*/ 17242847 w 21052571"/>
              <a:gd name="connsiteY3380" fmla="*/ 2919691 h 8402012"/>
              <a:gd name="connsiteX3381" fmla="*/ 19711223 w 21052571"/>
              <a:gd name="connsiteY3381" fmla="*/ 2919688 h 8402012"/>
              <a:gd name="connsiteX3382" fmla="*/ 19674331 w 21052571"/>
              <a:gd name="connsiteY3382" fmla="*/ 2951282 h 8402012"/>
              <a:gd name="connsiteX3383" fmla="*/ 19711223 w 21052571"/>
              <a:gd name="connsiteY3383" fmla="*/ 2919688 h 8402012"/>
              <a:gd name="connsiteX3384" fmla="*/ 18693203 w 21052571"/>
              <a:gd name="connsiteY3384" fmla="*/ 2919688 h 8402012"/>
              <a:gd name="connsiteX3385" fmla="*/ 18730095 w 21052571"/>
              <a:gd name="connsiteY3385" fmla="*/ 2938645 h 8402012"/>
              <a:gd name="connsiteX3386" fmla="*/ 18693203 w 21052571"/>
              <a:gd name="connsiteY3386" fmla="*/ 2919688 h 8402012"/>
              <a:gd name="connsiteX3387" fmla="*/ 17767927 w 21052571"/>
              <a:gd name="connsiteY3387" fmla="*/ 2919688 h 8402012"/>
              <a:gd name="connsiteX3388" fmla="*/ 17731035 w 21052571"/>
              <a:gd name="connsiteY3388" fmla="*/ 2951284 h 8402012"/>
              <a:gd name="connsiteX3389" fmla="*/ 17767927 w 21052571"/>
              <a:gd name="connsiteY3389" fmla="*/ 2919688 h 8402012"/>
              <a:gd name="connsiteX3390" fmla="*/ 14564890 w 21052571"/>
              <a:gd name="connsiteY3390" fmla="*/ 2919688 h 8402012"/>
              <a:gd name="connsiteX3391" fmla="*/ 14601782 w 21052571"/>
              <a:gd name="connsiteY3391" fmla="*/ 2951284 h 8402012"/>
              <a:gd name="connsiteX3392" fmla="*/ 14564890 w 21052571"/>
              <a:gd name="connsiteY3392" fmla="*/ 2919688 h 8402012"/>
              <a:gd name="connsiteX3393" fmla="*/ 15973320 w 21052571"/>
              <a:gd name="connsiteY3393" fmla="*/ 2893469 h 8402012"/>
              <a:gd name="connsiteX3394" fmla="*/ 15999980 w 21052571"/>
              <a:gd name="connsiteY3394" fmla="*/ 2951785 h 8402012"/>
              <a:gd name="connsiteX3395" fmla="*/ 15962062 w 21052571"/>
              <a:gd name="connsiteY3395" fmla="*/ 2906428 h 8402012"/>
              <a:gd name="connsiteX3396" fmla="*/ 15973320 w 21052571"/>
              <a:gd name="connsiteY3396" fmla="*/ 2893469 h 8402012"/>
              <a:gd name="connsiteX3397" fmla="*/ 17529023 w 21052571"/>
              <a:gd name="connsiteY3397" fmla="*/ 2891759 h 8402012"/>
              <a:gd name="connsiteX3398" fmla="*/ 17545163 w 21052571"/>
              <a:gd name="connsiteY3398" fmla="*/ 2918658 h 8402012"/>
              <a:gd name="connsiteX3399" fmla="*/ 17508271 w 21052571"/>
              <a:gd name="connsiteY3399" fmla="*/ 2906362 h 8402012"/>
              <a:gd name="connsiteX3400" fmla="*/ 17529023 w 21052571"/>
              <a:gd name="connsiteY3400" fmla="*/ 2891759 h 8402012"/>
              <a:gd name="connsiteX3401" fmla="*/ 15059170 w 21052571"/>
              <a:gd name="connsiteY3401" fmla="*/ 2888758 h 8402012"/>
              <a:gd name="connsiteX3402" fmla="*/ 15075748 w 21052571"/>
              <a:gd name="connsiteY3402" fmla="*/ 2890082 h 8402012"/>
              <a:gd name="connsiteX3403" fmla="*/ 15019906 w 21052571"/>
              <a:gd name="connsiteY3403" fmla="*/ 2922718 h 8402012"/>
              <a:gd name="connsiteX3404" fmla="*/ 15059170 w 21052571"/>
              <a:gd name="connsiteY3404" fmla="*/ 2888758 h 8402012"/>
              <a:gd name="connsiteX3405" fmla="*/ 13732545 w 21052571"/>
              <a:gd name="connsiteY3405" fmla="*/ 2888327 h 8402012"/>
              <a:gd name="connsiteX3406" fmla="*/ 13732545 w 21052571"/>
              <a:gd name="connsiteY3406" fmla="*/ 2920566 h 8402012"/>
              <a:gd name="connsiteX3407" fmla="*/ 13732545 w 21052571"/>
              <a:gd name="connsiteY3407" fmla="*/ 2888327 h 8402012"/>
              <a:gd name="connsiteX3408" fmla="*/ 13675585 w 21052571"/>
              <a:gd name="connsiteY3408" fmla="*/ 2888327 h 8402012"/>
              <a:gd name="connsiteX3409" fmla="*/ 13680782 w 21052571"/>
              <a:gd name="connsiteY3409" fmla="*/ 2891501 h 8402012"/>
              <a:gd name="connsiteX3410" fmla="*/ 13676487 w 21052571"/>
              <a:gd name="connsiteY3410" fmla="*/ 2893083 h 8402012"/>
              <a:gd name="connsiteX3411" fmla="*/ 14787662 w 21052571"/>
              <a:gd name="connsiteY3411" fmla="*/ 2886509 h 8402012"/>
              <a:gd name="connsiteX3412" fmla="*/ 14814962 w 21052571"/>
              <a:gd name="connsiteY3412" fmla="*/ 2918618 h 8402012"/>
              <a:gd name="connsiteX3413" fmla="*/ 14787662 w 21052571"/>
              <a:gd name="connsiteY3413" fmla="*/ 2886509 h 8402012"/>
              <a:gd name="connsiteX3414" fmla="*/ 18905495 w 21052571"/>
              <a:gd name="connsiteY3414" fmla="*/ 2886509 h 8402012"/>
              <a:gd name="connsiteX3415" fmla="*/ 18887531 w 21052571"/>
              <a:gd name="connsiteY3415" fmla="*/ 2918616 h 8402012"/>
              <a:gd name="connsiteX3416" fmla="*/ 18905495 w 21052571"/>
              <a:gd name="connsiteY3416" fmla="*/ 2886509 h 8402012"/>
              <a:gd name="connsiteX3417" fmla="*/ 15824664 w 21052571"/>
              <a:gd name="connsiteY3417" fmla="*/ 2886509 h 8402012"/>
              <a:gd name="connsiteX3418" fmla="*/ 15806702 w 21052571"/>
              <a:gd name="connsiteY3418" fmla="*/ 2918617 h 8402012"/>
              <a:gd name="connsiteX3419" fmla="*/ 15824664 w 21052571"/>
              <a:gd name="connsiteY3419" fmla="*/ 2886509 h 8402012"/>
              <a:gd name="connsiteX3420" fmla="*/ 20540611 w 21052571"/>
              <a:gd name="connsiteY3420" fmla="*/ 2886508 h 8402012"/>
              <a:gd name="connsiteX3421" fmla="*/ 20527483 w 21052571"/>
              <a:gd name="connsiteY3421" fmla="*/ 2918616 h 8402012"/>
              <a:gd name="connsiteX3422" fmla="*/ 20540611 w 21052571"/>
              <a:gd name="connsiteY3422" fmla="*/ 2886508 h 8402012"/>
              <a:gd name="connsiteX3423" fmla="*/ 19773867 w 21052571"/>
              <a:gd name="connsiteY3423" fmla="*/ 2886508 h 8402012"/>
              <a:gd name="connsiteX3424" fmla="*/ 19810759 w 21052571"/>
              <a:gd name="connsiteY3424" fmla="*/ 2905773 h 8402012"/>
              <a:gd name="connsiteX3425" fmla="*/ 19798459 w 21052571"/>
              <a:gd name="connsiteY3425" fmla="*/ 2918616 h 8402012"/>
              <a:gd name="connsiteX3426" fmla="*/ 19773867 w 21052571"/>
              <a:gd name="connsiteY3426" fmla="*/ 2886508 h 8402012"/>
              <a:gd name="connsiteX3427" fmla="*/ 15322112 w 21052571"/>
              <a:gd name="connsiteY3427" fmla="*/ 2886507 h 8402012"/>
              <a:gd name="connsiteX3428" fmla="*/ 15322112 w 21052571"/>
              <a:gd name="connsiteY3428" fmla="*/ 2938724 h 8402012"/>
              <a:gd name="connsiteX3429" fmla="*/ 15308462 w 21052571"/>
              <a:gd name="connsiteY3429" fmla="*/ 2951777 h 8402012"/>
              <a:gd name="connsiteX3430" fmla="*/ 15322112 w 21052571"/>
              <a:gd name="connsiteY3430" fmla="*/ 2886507 h 8402012"/>
              <a:gd name="connsiteX3431" fmla="*/ 18636327 w 21052571"/>
              <a:gd name="connsiteY3431" fmla="*/ 2886505 h 8402012"/>
              <a:gd name="connsiteX3432" fmla="*/ 18673219 w 21052571"/>
              <a:gd name="connsiteY3432" fmla="*/ 2917249 h 8402012"/>
              <a:gd name="connsiteX3433" fmla="*/ 18636327 w 21052571"/>
              <a:gd name="connsiteY3433" fmla="*/ 2886505 h 8402012"/>
              <a:gd name="connsiteX3434" fmla="*/ 16195902 w 21052571"/>
              <a:gd name="connsiteY3434" fmla="*/ 2880282 h 8402012"/>
              <a:gd name="connsiteX3435" fmla="*/ 16355874 w 21052571"/>
              <a:gd name="connsiteY3435" fmla="*/ 2931780 h 8402012"/>
              <a:gd name="connsiteX3436" fmla="*/ 16625598 w 21052571"/>
              <a:gd name="connsiteY3436" fmla="*/ 3045891 h 8402012"/>
              <a:gd name="connsiteX3437" fmla="*/ 16599704 w 21052571"/>
              <a:gd name="connsiteY3437" fmla="*/ 3097079 h 8402012"/>
              <a:gd name="connsiteX3438" fmla="*/ 16542524 w 21052571"/>
              <a:gd name="connsiteY3438" fmla="*/ 3103477 h 8402012"/>
              <a:gd name="connsiteX3439" fmla="*/ 16426002 w 21052571"/>
              <a:gd name="connsiteY3439" fmla="*/ 3077884 h 8402012"/>
              <a:gd name="connsiteX3440" fmla="*/ 16380690 w 21052571"/>
              <a:gd name="connsiteY3440" fmla="*/ 3026695 h 8402012"/>
              <a:gd name="connsiteX3441" fmla="*/ 16317034 w 21052571"/>
              <a:gd name="connsiteY3441" fmla="*/ 3026695 h 8402012"/>
              <a:gd name="connsiteX3442" fmla="*/ 16187568 w 21052571"/>
              <a:gd name="connsiteY3442" fmla="*/ 3001100 h 8402012"/>
              <a:gd name="connsiteX3443" fmla="*/ 16200514 w 21052571"/>
              <a:gd name="connsiteY3443" fmla="*/ 2981904 h 8402012"/>
              <a:gd name="connsiteX3444" fmla="*/ 16130386 w 21052571"/>
              <a:gd name="connsiteY3444" fmla="*/ 2970173 h 8402012"/>
              <a:gd name="connsiteX3445" fmla="*/ 16072126 w 21052571"/>
              <a:gd name="connsiteY3445" fmla="*/ 2906187 h 8402012"/>
              <a:gd name="connsiteX3446" fmla="*/ 16141950 w 21052571"/>
              <a:gd name="connsiteY3446" fmla="*/ 2880492 h 8402012"/>
              <a:gd name="connsiteX3447" fmla="*/ 16195902 w 21052571"/>
              <a:gd name="connsiteY3447" fmla="*/ 2880282 h 8402012"/>
              <a:gd name="connsiteX3448" fmla="*/ 19605003 w 21052571"/>
              <a:gd name="connsiteY3448" fmla="*/ 2872561 h 8402012"/>
              <a:gd name="connsiteX3449" fmla="*/ 19649571 w 21052571"/>
              <a:gd name="connsiteY3449" fmla="*/ 2889788 h 8402012"/>
              <a:gd name="connsiteX3450" fmla="*/ 19595851 w 21052571"/>
              <a:gd name="connsiteY3450" fmla="*/ 2922088 h 8402012"/>
              <a:gd name="connsiteX3451" fmla="*/ 19592455 w 21052571"/>
              <a:gd name="connsiteY3451" fmla="*/ 2919462 h 8402012"/>
              <a:gd name="connsiteX3452" fmla="*/ 19583775 w 21052571"/>
              <a:gd name="connsiteY3452" fmla="*/ 2929354 h 8402012"/>
              <a:gd name="connsiteX3453" fmla="*/ 19574795 w 21052571"/>
              <a:gd name="connsiteY3453" fmla="*/ 2919115 h 8402012"/>
              <a:gd name="connsiteX3454" fmla="*/ 19579283 w 21052571"/>
              <a:gd name="connsiteY3454" fmla="*/ 2912398 h 8402012"/>
              <a:gd name="connsiteX3455" fmla="*/ 19582447 w 21052571"/>
              <a:gd name="connsiteY3455" fmla="*/ 2911723 h 8402012"/>
              <a:gd name="connsiteX3456" fmla="*/ 19579539 w 21052571"/>
              <a:gd name="connsiteY3456" fmla="*/ 2909476 h 8402012"/>
              <a:gd name="connsiteX3457" fmla="*/ 19605003 w 21052571"/>
              <a:gd name="connsiteY3457" fmla="*/ 2872561 h 8402012"/>
              <a:gd name="connsiteX3458" fmla="*/ 15218912 w 21052571"/>
              <a:gd name="connsiteY3458" fmla="*/ 2867551 h 8402012"/>
              <a:gd name="connsiteX3459" fmla="*/ 15265268 w 21052571"/>
              <a:gd name="connsiteY3459" fmla="*/ 2886990 h 8402012"/>
              <a:gd name="connsiteX3460" fmla="*/ 15252024 w 21052571"/>
              <a:gd name="connsiteY3460" fmla="*/ 2951785 h 8402012"/>
              <a:gd name="connsiteX3461" fmla="*/ 15185798 w 21052571"/>
              <a:gd name="connsiteY3461" fmla="*/ 2938827 h 8402012"/>
              <a:gd name="connsiteX3462" fmla="*/ 15218912 w 21052571"/>
              <a:gd name="connsiteY3462" fmla="*/ 2867551 h 8402012"/>
              <a:gd name="connsiteX3463" fmla="*/ 18602123 w 21052571"/>
              <a:gd name="connsiteY3463" fmla="*/ 2864682 h 8402012"/>
              <a:gd name="connsiteX3464" fmla="*/ 18565231 w 21052571"/>
              <a:gd name="connsiteY3464" fmla="*/ 2891134 h 8402012"/>
              <a:gd name="connsiteX3465" fmla="*/ 18602123 w 21052571"/>
              <a:gd name="connsiteY3465" fmla="*/ 2864682 h 8402012"/>
              <a:gd name="connsiteX3466" fmla="*/ 14076700 w 21052571"/>
              <a:gd name="connsiteY3466" fmla="*/ 2864216 h 8402012"/>
              <a:gd name="connsiteX3467" fmla="*/ 14113564 w 21052571"/>
              <a:gd name="connsiteY3467" fmla="*/ 2888811 h 8402012"/>
              <a:gd name="connsiteX3468" fmla="*/ 14076700 w 21052571"/>
              <a:gd name="connsiteY3468" fmla="*/ 2864216 h 8402012"/>
              <a:gd name="connsiteX3469" fmla="*/ 13578001 w 21052571"/>
              <a:gd name="connsiteY3469" fmla="*/ 2864216 h 8402012"/>
              <a:gd name="connsiteX3470" fmla="*/ 13541109 w 21052571"/>
              <a:gd name="connsiteY3470" fmla="*/ 2888811 h 8402012"/>
              <a:gd name="connsiteX3471" fmla="*/ 13578001 w 21052571"/>
              <a:gd name="connsiteY3471" fmla="*/ 2864216 h 8402012"/>
              <a:gd name="connsiteX3472" fmla="*/ 16056876 w 21052571"/>
              <a:gd name="connsiteY3472" fmla="*/ 2862810 h 8402012"/>
              <a:gd name="connsiteX3473" fmla="*/ 16044468 w 21052571"/>
              <a:gd name="connsiteY3473" fmla="*/ 2921552 h 8402012"/>
              <a:gd name="connsiteX3474" fmla="*/ 16001034 w 21052571"/>
              <a:gd name="connsiteY3474" fmla="*/ 2882392 h 8402012"/>
              <a:gd name="connsiteX3475" fmla="*/ 16056876 w 21052571"/>
              <a:gd name="connsiteY3475" fmla="*/ 2862810 h 8402012"/>
              <a:gd name="connsiteX3476" fmla="*/ 17451391 w 21052571"/>
              <a:gd name="connsiteY3476" fmla="*/ 2862808 h 8402012"/>
              <a:gd name="connsiteX3477" fmla="*/ 17507235 w 21052571"/>
              <a:gd name="connsiteY3477" fmla="*/ 2876034 h 8402012"/>
              <a:gd name="connsiteX3478" fmla="*/ 17451391 w 21052571"/>
              <a:gd name="connsiteY3478" fmla="*/ 2862808 h 8402012"/>
              <a:gd name="connsiteX3479" fmla="*/ 15697688 w 21052571"/>
              <a:gd name="connsiteY3479" fmla="*/ 2862808 h 8402012"/>
              <a:gd name="connsiteX3480" fmla="*/ 15715650 w 21052571"/>
              <a:gd name="connsiteY3480" fmla="*/ 2890107 h 8402012"/>
              <a:gd name="connsiteX3481" fmla="*/ 15697688 w 21052571"/>
              <a:gd name="connsiteY3481" fmla="*/ 2862808 h 8402012"/>
              <a:gd name="connsiteX3482" fmla="*/ 11828129 w 21052571"/>
              <a:gd name="connsiteY3482" fmla="*/ 2862535 h 8402012"/>
              <a:gd name="connsiteX3483" fmla="*/ 11846399 w 21052571"/>
              <a:gd name="connsiteY3483" fmla="*/ 2888327 h 8402012"/>
              <a:gd name="connsiteX3484" fmla="*/ 11828129 w 21052571"/>
              <a:gd name="connsiteY3484" fmla="*/ 2862535 h 8402012"/>
              <a:gd name="connsiteX3485" fmla="*/ 19230975 w 21052571"/>
              <a:gd name="connsiteY3485" fmla="*/ 2859636 h 8402012"/>
              <a:gd name="connsiteX3486" fmla="*/ 19298819 w 21052571"/>
              <a:gd name="connsiteY3486" fmla="*/ 2904400 h 8402012"/>
              <a:gd name="connsiteX3487" fmla="*/ 19209835 w 21052571"/>
              <a:gd name="connsiteY3487" fmla="*/ 2872568 h 8402012"/>
              <a:gd name="connsiteX3488" fmla="*/ 19230975 w 21052571"/>
              <a:gd name="connsiteY3488" fmla="*/ 2859636 h 8402012"/>
              <a:gd name="connsiteX3489" fmla="*/ 15155756 w 21052571"/>
              <a:gd name="connsiteY3489" fmla="*/ 2857099 h 8402012"/>
              <a:gd name="connsiteX3490" fmla="*/ 15185898 w 21052571"/>
              <a:gd name="connsiteY3490" fmla="*/ 2870343 h 8402012"/>
              <a:gd name="connsiteX3491" fmla="*/ 15166346 w 21052571"/>
              <a:gd name="connsiteY3491" fmla="*/ 2916699 h 8402012"/>
              <a:gd name="connsiteX3492" fmla="*/ 15095742 w 21052571"/>
              <a:gd name="connsiteY3492" fmla="*/ 2923322 h 8402012"/>
              <a:gd name="connsiteX3493" fmla="*/ 15120726 w 21052571"/>
              <a:gd name="connsiteY3493" fmla="*/ 2863721 h 8402012"/>
              <a:gd name="connsiteX3494" fmla="*/ 15155756 w 21052571"/>
              <a:gd name="connsiteY3494" fmla="*/ 2857099 h 8402012"/>
              <a:gd name="connsiteX3495" fmla="*/ 14905535 w 21052571"/>
              <a:gd name="connsiteY3495" fmla="*/ 2855416 h 8402012"/>
              <a:gd name="connsiteX3496" fmla="*/ 14933504 w 21052571"/>
              <a:gd name="connsiteY3496" fmla="*/ 2855416 h 8402012"/>
              <a:gd name="connsiteX3497" fmla="*/ 14882454 w 21052571"/>
              <a:gd name="connsiteY3497" fmla="*/ 2875890 h 8402012"/>
              <a:gd name="connsiteX3498" fmla="*/ 14905535 w 21052571"/>
              <a:gd name="connsiteY3498" fmla="*/ 2855416 h 8402012"/>
              <a:gd name="connsiteX3499" fmla="*/ 13028326 w 21052571"/>
              <a:gd name="connsiteY3499" fmla="*/ 2853810 h 8402012"/>
              <a:gd name="connsiteX3500" fmla="*/ 13075510 w 21052571"/>
              <a:gd name="connsiteY3500" fmla="*/ 2860290 h 8402012"/>
              <a:gd name="connsiteX3501" fmla="*/ 12996041 w 21052571"/>
              <a:gd name="connsiteY3501" fmla="*/ 2886208 h 8402012"/>
              <a:gd name="connsiteX3502" fmla="*/ 13028326 w 21052571"/>
              <a:gd name="connsiteY3502" fmla="*/ 2853810 h 8402012"/>
              <a:gd name="connsiteX3503" fmla="*/ 15960480 w 21052571"/>
              <a:gd name="connsiteY3503" fmla="*/ 2843852 h 8402012"/>
              <a:gd name="connsiteX3504" fmla="*/ 15966800 w 21052571"/>
              <a:gd name="connsiteY3504" fmla="*/ 2864325 h 8402012"/>
              <a:gd name="connsiteX3505" fmla="*/ 15960480 w 21052571"/>
              <a:gd name="connsiteY3505" fmla="*/ 2843852 h 8402012"/>
              <a:gd name="connsiteX3506" fmla="*/ 17972311 w 21052571"/>
              <a:gd name="connsiteY3506" fmla="*/ 2843851 h 8402012"/>
              <a:gd name="connsiteX3507" fmla="*/ 18075947 w 21052571"/>
              <a:gd name="connsiteY3507" fmla="*/ 2888087 h 8402012"/>
              <a:gd name="connsiteX3508" fmla="*/ 17965767 w 21052571"/>
              <a:gd name="connsiteY3508" fmla="*/ 2907045 h 8402012"/>
              <a:gd name="connsiteX3509" fmla="*/ 17972311 w 21052571"/>
              <a:gd name="connsiteY3509" fmla="*/ 2843851 h 8402012"/>
              <a:gd name="connsiteX3510" fmla="*/ 19208739 w 21052571"/>
              <a:gd name="connsiteY3510" fmla="*/ 2843848 h 8402012"/>
              <a:gd name="connsiteX3511" fmla="*/ 19195615 w 21052571"/>
              <a:gd name="connsiteY3511" fmla="*/ 2861809 h 8402012"/>
              <a:gd name="connsiteX3512" fmla="*/ 19208739 w 21052571"/>
              <a:gd name="connsiteY3512" fmla="*/ 2843848 h 8402012"/>
              <a:gd name="connsiteX3513" fmla="*/ 12033401 w 21052571"/>
              <a:gd name="connsiteY3513" fmla="*/ 2830301 h 8402012"/>
              <a:gd name="connsiteX3514" fmla="*/ 12051672 w 21052571"/>
              <a:gd name="connsiteY3514" fmla="*/ 2862535 h 8402012"/>
              <a:gd name="connsiteX3515" fmla="*/ 12033401 w 21052571"/>
              <a:gd name="connsiteY3515" fmla="*/ 2830301 h 8402012"/>
              <a:gd name="connsiteX3516" fmla="*/ 17110131 w 21052571"/>
              <a:gd name="connsiteY3516" fmla="*/ 2829636 h 8402012"/>
              <a:gd name="connsiteX3517" fmla="*/ 17193079 w 21052571"/>
              <a:gd name="connsiteY3517" fmla="*/ 2842347 h 8402012"/>
              <a:gd name="connsiteX3518" fmla="*/ 17148911 w 21052571"/>
              <a:gd name="connsiteY3518" fmla="*/ 2918627 h 8402012"/>
              <a:gd name="connsiteX3519" fmla="*/ 17110131 w 21052571"/>
              <a:gd name="connsiteY3519" fmla="*/ 2829636 h 8402012"/>
              <a:gd name="connsiteX3520" fmla="*/ 19711247 w 21052571"/>
              <a:gd name="connsiteY3520" fmla="*/ 2829631 h 8402012"/>
              <a:gd name="connsiteX3521" fmla="*/ 19693287 w 21052571"/>
              <a:gd name="connsiteY3521" fmla="*/ 2861738 h 8402012"/>
              <a:gd name="connsiteX3522" fmla="*/ 19711247 w 21052571"/>
              <a:gd name="connsiteY3522" fmla="*/ 2829631 h 8402012"/>
              <a:gd name="connsiteX3523" fmla="*/ 20488539 w 21052571"/>
              <a:gd name="connsiteY3523" fmla="*/ 2829626 h 8402012"/>
              <a:gd name="connsiteX3524" fmla="*/ 20451647 w 21052571"/>
              <a:gd name="connsiteY3524" fmla="*/ 2860369 h 8402012"/>
              <a:gd name="connsiteX3525" fmla="*/ 20488539 w 21052571"/>
              <a:gd name="connsiteY3525" fmla="*/ 2829626 h 8402012"/>
              <a:gd name="connsiteX3526" fmla="*/ 10620404 w 21052571"/>
              <a:gd name="connsiteY3526" fmla="*/ 2827080 h 8402012"/>
              <a:gd name="connsiteX3527" fmla="*/ 10601865 w 21052571"/>
              <a:gd name="connsiteY3527" fmla="*/ 2862535 h 8402012"/>
              <a:gd name="connsiteX3528" fmla="*/ 10653451 w 21052571"/>
              <a:gd name="connsiteY3528" fmla="*/ 2830301 h 8402012"/>
              <a:gd name="connsiteX3529" fmla="*/ 10620404 w 21052571"/>
              <a:gd name="connsiteY3529" fmla="*/ 2827080 h 8402012"/>
              <a:gd name="connsiteX3530" fmla="*/ 17386475 w 21052571"/>
              <a:gd name="connsiteY3530" fmla="*/ 2825331 h 8402012"/>
              <a:gd name="connsiteX3531" fmla="*/ 17412411 w 21052571"/>
              <a:gd name="connsiteY3531" fmla="*/ 2828639 h 8402012"/>
              <a:gd name="connsiteX3532" fmla="*/ 17412411 w 21052571"/>
              <a:gd name="connsiteY3532" fmla="*/ 2861705 h 8402012"/>
              <a:gd name="connsiteX3533" fmla="*/ 17361339 w 21052571"/>
              <a:gd name="connsiteY3533" fmla="*/ 2841864 h 8402012"/>
              <a:gd name="connsiteX3534" fmla="*/ 17386475 w 21052571"/>
              <a:gd name="connsiteY3534" fmla="*/ 2825331 h 8402012"/>
              <a:gd name="connsiteX3535" fmla="*/ 11956021 w 21052571"/>
              <a:gd name="connsiteY3535" fmla="*/ 2822248 h 8402012"/>
              <a:gd name="connsiteX3536" fmla="*/ 11897986 w 21052571"/>
              <a:gd name="connsiteY3536" fmla="*/ 2830301 h 8402012"/>
              <a:gd name="connsiteX3537" fmla="*/ 11994711 w 21052571"/>
              <a:gd name="connsiteY3537" fmla="*/ 2862535 h 8402012"/>
              <a:gd name="connsiteX3538" fmla="*/ 11956021 w 21052571"/>
              <a:gd name="connsiteY3538" fmla="*/ 2822248 h 8402012"/>
              <a:gd name="connsiteX3539" fmla="*/ 15870978 w 21052571"/>
              <a:gd name="connsiteY3539" fmla="*/ 2820033 h 8402012"/>
              <a:gd name="connsiteX3540" fmla="*/ 15962034 w 21052571"/>
              <a:gd name="connsiteY3540" fmla="*/ 2874477 h 8402012"/>
              <a:gd name="connsiteX3541" fmla="*/ 15915670 w 21052571"/>
              <a:gd name="connsiteY3541" fmla="*/ 2877247 h 8402012"/>
              <a:gd name="connsiteX3542" fmla="*/ 15917266 w 21052571"/>
              <a:gd name="connsiteY3542" fmla="*/ 2886254 h 8402012"/>
              <a:gd name="connsiteX3543" fmla="*/ 15922280 w 21052571"/>
              <a:gd name="connsiteY3543" fmla="*/ 2883449 h 8402012"/>
              <a:gd name="connsiteX3544" fmla="*/ 15923202 w 21052571"/>
              <a:gd name="connsiteY3544" fmla="*/ 2904219 h 8402012"/>
              <a:gd name="connsiteX3545" fmla="*/ 15923194 w 21052571"/>
              <a:gd name="connsiteY3545" fmla="*/ 2904270 h 8402012"/>
              <a:gd name="connsiteX3546" fmla="*/ 15924200 w 21052571"/>
              <a:gd name="connsiteY3546" fmla="*/ 2907288 h 8402012"/>
              <a:gd name="connsiteX3547" fmla="*/ 15922796 w 21052571"/>
              <a:gd name="connsiteY3547" fmla="*/ 2906383 h 8402012"/>
              <a:gd name="connsiteX3548" fmla="*/ 15922280 w 21052571"/>
              <a:gd name="connsiteY3548" fmla="*/ 2909137 h 8402012"/>
              <a:gd name="connsiteX3549" fmla="*/ 15920932 w 21052571"/>
              <a:gd name="connsiteY3549" fmla="*/ 2905181 h 8402012"/>
              <a:gd name="connsiteX3550" fmla="*/ 15877176 w 21052571"/>
              <a:gd name="connsiteY3550" fmla="*/ 2876938 h 8402012"/>
              <a:gd name="connsiteX3551" fmla="*/ 15839882 w 21052571"/>
              <a:gd name="connsiteY3551" fmla="*/ 2821983 h 8402012"/>
              <a:gd name="connsiteX3552" fmla="*/ 15870978 w 21052571"/>
              <a:gd name="connsiteY3552" fmla="*/ 2820033 h 8402012"/>
              <a:gd name="connsiteX3553" fmla="*/ 17348759 w 21052571"/>
              <a:gd name="connsiteY3553" fmla="*/ 2811050 h 8402012"/>
              <a:gd name="connsiteX3554" fmla="*/ 17360243 w 21052571"/>
              <a:gd name="connsiteY3554" fmla="*/ 2819586 h 8402012"/>
              <a:gd name="connsiteX3555" fmla="*/ 17347119 w 21052571"/>
              <a:gd name="connsiteY3555" fmla="*/ 2833234 h 8402012"/>
              <a:gd name="connsiteX3556" fmla="*/ 17348759 w 21052571"/>
              <a:gd name="connsiteY3556" fmla="*/ 2811050 h 8402012"/>
              <a:gd name="connsiteX3557" fmla="*/ 14763053 w 21052571"/>
              <a:gd name="connsiteY3557" fmla="*/ 2801454 h 8402012"/>
              <a:gd name="connsiteX3558" fmla="*/ 14843473 w 21052571"/>
              <a:gd name="connsiteY3558" fmla="*/ 2844944 h 8402012"/>
              <a:gd name="connsiteX3559" fmla="*/ 14754147 w 21052571"/>
              <a:gd name="connsiteY3559" fmla="*/ 2858068 h 8402012"/>
              <a:gd name="connsiteX3560" fmla="*/ 14678645 w 21052571"/>
              <a:gd name="connsiteY3560" fmla="*/ 2812121 h 8402012"/>
              <a:gd name="connsiteX3561" fmla="*/ 14763053 w 21052571"/>
              <a:gd name="connsiteY3561" fmla="*/ 2801454 h 8402012"/>
              <a:gd name="connsiteX3562" fmla="*/ 10692142 w 21052571"/>
              <a:gd name="connsiteY3562" fmla="*/ 2798035 h 8402012"/>
              <a:gd name="connsiteX3563" fmla="*/ 10672797 w 21052571"/>
              <a:gd name="connsiteY3563" fmla="*/ 2830301 h 8402012"/>
              <a:gd name="connsiteX3564" fmla="*/ 10692142 w 21052571"/>
              <a:gd name="connsiteY3564" fmla="*/ 2798035 h 8402012"/>
              <a:gd name="connsiteX3565" fmla="*/ 17052179 w 21052571"/>
              <a:gd name="connsiteY3565" fmla="*/ 2796444 h 8402012"/>
              <a:gd name="connsiteX3566" fmla="*/ 17052179 w 21052571"/>
              <a:gd name="connsiteY3566" fmla="*/ 2860116 h 8402012"/>
              <a:gd name="connsiteX3567" fmla="*/ 17001547 w 21052571"/>
              <a:gd name="connsiteY3567" fmla="*/ 2853749 h 8402012"/>
              <a:gd name="connsiteX3568" fmla="*/ 17052179 w 21052571"/>
              <a:gd name="connsiteY3568" fmla="*/ 2796444 h 8402012"/>
              <a:gd name="connsiteX3569" fmla="*/ 19654371 w 21052571"/>
              <a:gd name="connsiteY3569" fmla="*/ 2796442 h 8402012"/>
              <a:gd name="connsiteX3570" fmla="*/ 19636407 w 21052571"/>
              <a:gd name="connsiteY3570" fmla="*/ 2828557 h 8402012"/>
              <a:gd name="connsiteX3571" fmla="*/ 19654371 w 21052571"/>
              <a:gd name="connsiteY3571" fmla="*/ 2796442 h 8402012"/>
              <a:gd name="connsiteX3572" fmla="*/ 19228795 w 21052571"/>
              <a:gd name="connsiteY3572" fmla="*/ 2796442 h 8402012"/>
              <a:gd name="connsiteX3573" fmla="*/ 19241923 w 21052571"/>
              <a:gd name="connsiteY3573" fmla="*/ 2828557 h 8402012"/>
              <a:gd name="connsiteX3574" fmla="*/ 19228795 w 21052571"/>
              <a:gd name="connsiteY3574" fmla="*/ 2796442 h 8402012"/>
              <a:gd name="connsiteX3575" fmla="*/ 17317611 w 21052571"/>
              <a:gd name="connsiteY3575" fmla="*/ 2796442 h 8402012"/>
              <a:gd name="connsiteX3576" fmla="*/ 17285503 w 21052571"/>
              <a:gd name="connsiteY3576" fmla="*/ 2827196 h 8402012"/>
              <a:gd name="connsiteX3577" fmla="*/ 17317611 w 21052571"/>
              <a:gd name="connsiteY3577" fmla="*/ 2796442 h 8402012"/>
              <a:gd name="connsiteX3578" fmla="*/ 15356430 w 21052571"/>
              <a:gd name="connsiteY3578" fmla="*/ 2786970 h 8402012"/>
              <a:gd name="connsiteX3579" fmla="*/ 15580966 w 21052571"/>
              <a:gd name="connsiteY3579" fmla="*/ 2806825 h 8402012"/>
              <a:gd name="connsiteX3580" fmla="*/ 15677656 w 21052571"/>
              <a:gd name="connsiteY3580" fmla="*/ 2866442 h 8402012"/>
              <a:gd name="connsiteX3581" fmla="*/ 15561628 w 21052571"/>
              <a:gd name="connsiteY3581" fmla="*/ 2866442 h 8402012"/>
              <a:gd name="connsiteX3582" fmla="*/ 15356430 w 21052571"/>
              <a:gd name="connsiteY3582" fmla="*/ 2786970 h 8402012"/>
              <a:gd name="connsiteX3583" fmla="*/ 16981959 w 21052571"/>
              <a:gd name="connsiteY3583" fmla="*/ 2778778 h 8402012"/>
              <a:gd name="connsiteX3584" fmla="*/ 16994871 w 21052571"/>
              <a:gd name="connsiteY3584" fmla="*/ 2790923 h 8402012"/>
              <a:gd name="connsiteX3585" fmla="*/ 16944243 w 21052571"/>
              <a:gd name="connsiteY3585" fmla="*/ 2829808 h 8402012"/>
              <a:gd name="connsiteX3586" fmla="*/ 16981959 w 21052571"/>
              <a:gd name="connsiteY3586" fmla="*/ 2778778 h 8402012"/>
              <a:gd name="connsiteX3587" fmla="*/ 19129259 w 21052571"/>
              <a:gd name="connsiteY3587" fmla="*/ 2772745 h 8402012"/>
              <a:gd name="connsiteX3588" fmla="*/ 19147219 w 21052571"/>
              <a:gd name="connsiteY3588" fmla="*/ 2800041 h 8402012"/>
              <a:gd name="connsiteX3589" fmla="*/ 19129259 w 21052571"/>
              <a:gd name="connsiteY3589" fmla="*/ 2772745 h 8402012"/>
              <a:gd name="connsiteX3590" fmla="*/ 17260751 w 21052571"/>
              <a:gd name="connsiteY3590" fmla="*/ 2772744 h 8402012"/>
              <a:gd name="connsiteX3591" fmla="*/ 17260751 w 21052571"/>
              <a:gd name="connsiteY3591" fmla="*/ 2828593 h 8402012"/>
              <a:gd name="connsiteX3592" fmla="*/ 17222835 w 21052571"/>
              <a:gd name="connsiteY3592" fmla="*/ 2828593 h 8402012"/>
              <a:gd name="connsiteX3593" fmla="*/ 17204927 w 21052571"/>
              <a:gd name="connsiteY3593" fmla="*/ 2791359 h 8402012"/>
              <a:gd name="connsiteX3594" fmla="*/ 17260751 w 21052571"/>
              <a:gd name="connsiteY3594" fmla="*/ 2772744 h 8402012"/>
              <a:gd name="connsiteX3595" fmla="*/ 15730866 w 21052571"/>
              <a:gd name="connsiteY3595" fmla="*/ 2772744 h 8402012"/>
              <a:gd name="connsiteX3596" fmla="*/ 15819850 w 21052571"/>
              <a:gd name="connsiteY3596" fmla="*/ 2797558 h 8402012"/>
              <a:gd name="connsiteX3597" fmla="*/ 15730866 w 21052571"/>
              <a:gd name="connsiteY3597" fmla="*/ 2828593 h 8402012"/>
              <a:gd name="connsiteX3598" fmla="*/ 15730866 w 21052571"/>
              <a:gd name="connsiteY3598" fmla="*/ 2772744 h 8402012"/>
              <a:gd name="connsiteX3599" fmla="*/ 19090347 w 21052571"/>
              <a:gd name="connsiteY3599" fmla="*/ 2772744 h 8402012"/>
              <a:gd name="connsiteX3600" fmla="*/ 19072383 w 21052571"/>
              <a:gd name="connsiteY3600" fmla="*/ 2828593 h 8402012"/>
              <a:gd name="connsiteX3601" fmla="*/ 19090347 w 21052571"/>
              <a:gd name="connsiteY3601" fmla="*/ 2772744 h 8402012"/>
              <a:gd name="connsiteX3602" fmla="*/ 19595243 w 21052571"/>
              <a:gd name="connsiteY3602" fmla="*/ 2770102 h 8402012"/>
              <a:gd name="connsiteX3603" fmla="*/ 19625827 w 21052571"/>
              <a:gd name="connsiteY3603" fmla="*/ 2771753 h 8402012"/>
              <a:gd name="connsiteX3604" fmla="*/ 19579535 w 21052571"/>
              <a:gd name="connsiteY3604" fmla="*/ 2798205 h 8402012"/>
              <a:gd name="connsiteX3605" fmla="*/ 19595243 w 21052571"/>
              <a:gd name="connsiteY3605" fmla="*/ 2770102 h 8402012"/>
              <a:gd name="connsiteX3606" fmla="*/ 17184943 w 21052571"/>
              <a:gd name="connsiteY3606" fmla="*/ 2741601 h 8402012"/>
              <a:gd name="connsiteX3607" fmla="*/ 17148051 w 21052571"/>
              <a:gd name="connsiteY3607" fmla="*/ 2774327 h 8402012"/>
              <a:gd name="connsiteX3608" fmla="*/ 17184943 w 21052571"/>
              <a:gd name="connsiteY3608" fmla="*/ 2741601 h 8402012"/>
              <a:gd name="connsiteX3609" fmla="*/ 15184802 w 21052571"/>
              <a:gd name="connsiteY3609" fmla="*/ 2739568 h 8402012"/>
              <a:gd name="connsiteX3610" fmla="*/ 15166838 w 21052571"/>
              <a:gd name="connsiteY3610" fmla="*/ 2771638 h 8402012"/>
              <a:gd name="connsiteX3611" fmla="*/ 15184802 w 21052571"/>
              <a:gd name="connsiteY3611" fmla="*/ 2739568 h 8402012"/>
              <a:gd name="connsiteX3612" fmla="*/ 17730039 w 21052571"/>
              <a:gd name="connsiteY3612" fmla="*/ 2739568 h 8402012"/>
              <a:gd name="connsiteX3613" fmla="*/ 17712075 w 21052571"/>
              <a:gd name="connsiteY3613" fmla="*/ 2771638 h 8402012"/>
              <a:gd name="connsiteX3614" fmla="*/ 17730039 w 21052571"/>
              <a:gd name="connsiteY3614" fmla="*/ 2739568 h 8402012"/>
              <a:gd name="connsiteX3615" fmla="*/ 12595215 w 21052571"/>
              <a:gd name="connsiteY3615" fmla="*/ 2737736 h 8402012"/>
              <a:gd name="connsiteX3616" fmla="*/ 12558943 w 21052571"/>
              <a:gd name="connsiteY3616" fmla="*/ 2741094 h 8402012"/>
              <a:gd name="connsiteX3617" fmla="*/ 12616978 w 21052571"/>
              <a:gd name="connsiteY3617" fmla="*/ 2772256 h 8402012"/>
              <a:gd name="connsiteX3618" fmla="*/ 12595215 w 21052571"/>
              <a:gd name="connsiteY3618" fmla="*/ 2737736 h 8402012"/>
              <a:gd name="connsiteX3619" fmla="*/ 19019643 w 21052571"/>
              <a:gd name="connsiteY3619" fmla="*/ 2736633 h 8402012"/>
              <a:gd name="connsiteX3620" fmla="*/ 19052363 w 21052571"/>
              <a:gd name="connsiteY3620" fmla="*/ 2739999 h 8402012"/>
              <a:gd name="connsiteX3621" fmla="*/ 19001287 w 21052571"/>
              <a:gd name="connsiteY3621" fmla="*/ 2771235 h 8402012"/>
              <a:gd name="connsiteX3622" fmla="*/ 19019643 w 21052571"/>
              <a:gd name="connsiteY3622" fmla="*/ 2736633 h 8402012"/>
              <a:gd name="connsiteX3623" fmla="*/ 19515075 w 21052571"/>
              <a:gd name="connsiteY3623" fmla="*/ 2706584 h 8402012"/>
              <a:gd name="connsiteX3624" fmla="*/ 19545323 w 21052571"/>
              <a:gd name="connsiteY3624" fmla="*/ 2725737 h 8402012"/>
              <a:gd name="connsiteX3625" fmla="*/ 19532915 w 21052571"/>
              <a:gd name="connsiteY3625" fmla="*/ 2738505 h 8402012"/>
              <a:gd name="connsiteX3626" fmla="*/ 19489479 w 21052571"/>
              <a:gd name="connsiteY3626" fmla="*/ 2725737 h 8402012"/>
              <a:gd name="connsiteX3627" fmla="*/ 19515075 w 21052571"/>
              <a:gd name="connsiteY3627" fmla="*/ 2706584 h 8402012"/>
              <a:gd name="connsiteX3628" fmla="*/ 17654107 w 21052571"/>
              <a:gd name="connsiteY3628" fmla="*/ 2706391 h 8402012"/>
              <a:gd name="connsiteX3629" fmla="*/ 17640983 w 21052571"/>
              <a:gd name="connsiteY3629" fmla="*/ 2738499 h 8402012"/>
              <a:gd name="connsiteX3630" fmla="*/ 17654107 w 21052571"/>
              <a:gd name="connsiteY3630" fmla="*/ 2706391 h 8402012"/>
              <a:gd name="connsiteX3631" fmla="*/ 19938755 w 21052571"/>
              <a:gd name="connsiteY3631" fmla="*/ 2706391 h 8402012"/>
              <a:gd name="connsiteX3632" fmla="*/ 19920795 w 21052571"/>
              <a:gd name="connsiteY3632" fmla="*/ 2738499 h 8402012"/>
              <a:gd name="connsiteX3633" fmla="*/ 19938755 w 21052571"/>
              <a:gd name="connsiteY3633" fmla="*/ 2706391 h 8402012"/>
              <a:gd name="connsiteX3634" fmla="*/ 20317935 w 21052571"/>
              <a:gd name="connsiteY3634" fmla="*/ 2706391 h 8402012"/>
              <a:gd name="connsiteX3635" fmla="*/ 20299975 w 21052571"/>
              <a:gd name="connsiteY3635" fmla="*/ 2738499 h 8402012"/>
              <a:gd name="connsiteX3636" fmla="*/ 20317935 w 21052571"/>
              <a:gd name="connsiteY3636" fmla="*/ 2706391 h 8402012"/>
              <a:gd name="connsiteX3637" fmla="*/ 15557604 w 21052571"/>
              <a:gd name="connsiteY3637" fmla="*/ 2706390 h 8402012"/>
              <a:gd name="connsiteX3638" fmla="*/ 15639760 w 21052571"/>
              <a:gd name="connsiteY3638" fmla="*/ 2771641 h 8402012"/>
              <a:gd name="connsiteX3639" fmla="*/ 15527058 w 21052571"/>
              <a:gd name="connsiteY3639" fmla="*/ 2771641 h 8402012"/>
              <a:gd name="connsiteX3640" fmla="*/ 15557604 w 21052571"/>
              <a:gd name="connsiteY3640" fmla="*/ 2706390 h 8402012"/>
              <a:gd name="connsiteX3641" fmla="*/ 17071415 w 21052571"/>
              <a:gd name="connsiteY3641" fmla="*/ 2704216 h 8402012"/>
              <a:gd name="connsiteX3642" fmla="*/ 17109047 w 21052571"/>
              <a:gd name="connsiteY3642" fmla="*/ 2709548 h 8402012"/>
              <a:gd name="connsiteX3643" fmla="*/ 17050303 w 21052571"/>
              <a:gd name="connsiteY3643" fmla="*/ 2771691 h 8402012"/>
              <a:gd name="connsiteX3644" fmla="*/ 17056831 w 21052571"/>
              <a:gd name="connsiteY3644" fmla="*/ 2709548 h 8402012"/>
              <a:gd name="connsiteX3645" fmla="*/ 17071415 w 21052571"/>
              <a:gd name="connsiteY3645" fmla="*/ 2704216 h 8402012"/>
              <a:gd name="connsiteX3646" fmla="*/ 19477719 w 21052571"/>
              <a:gd name="connsiteY3646" fmla="*/ 2690421 h 8402012"/>
              <a:gd name="connsiteX3647" fmla="*/ 19488387 w 21052571"/>
              <a:gd name="connsiteY3647" fmla="*/ 2693415 h 8402012"/>
              <a:gd name="connsiteX3648" fmla="*/ 19481823 w 21052571"/>
              <a:gd name="connsiteY3648" fmla="*/ 2705389 h 8402012"/>
              <a:gd name="connsiteX3649" fmla="*/ 19477719 w 21052571"/>
              <a:gd name="connsiteY3649" fmla="*/ 2690421 h 8402012"/>
              <a:gd name="connsiteX3650" fmla="*/ 12790010 w 21052571"/>
              <a:gd name="connsiteY3650" fmla="*/ 2683064 h 8402012"/>
              <a:gd name="connsiteX3651" fmla="*/ 12636324 w 21052571"/>
              <a:gd name="connsiteY3651" fmla="*/ 2721752 h 8402012"/>
              <a:gd name="connsiteX3652" fmla="*/ 12673939 w 21052571"/>
              <a:gd name="connsiteY3652" fmla="*/ 2772256 h 8402012"/>
              <a:gd name="connsiteX3653" fmla="*/ 12719078 w 21052571"/>
              <a:gd name="connsiteY3653" fmla="*/ 2759362 h 8402012"/>
              <a:gd name="connsiteX3654" fmla="*/ 12809355 w 21052571"/>
              <a:gd name="connsiteY3654" fmla="*/ 2741094 h 8402012"/>
              <a:gd name="connsiteX3655" fmla="*/ 12790010 w 21052571"/>
              <a:gd name="connsiteY3655" fmla="*/ 2683064 h 8402012"/>
              <a:gd name="connsiteX3656" fmla="*/ 15389606 w 21052571"/>
              <a:gd name="connsiteY3656" fmla="*/ 2677952 h 8402012"/>
              <a:gd name="connsiteX3657" fmla="*/ 15421716 w 21052571"/>
              <a:gd name="connsiteY3657" fmla="*/ 2710586 h 8402012"/>
              <a:gd name="connsiteX3658" fmla="*/ 15389606 w 21052571"/>
              <a:gd name="connsiteY3658" fmla="*/ 2743221 h 8402012"/>
              <a:gd name="connsiteX3659" fmla="*/ 15389606 w 21052571"/>
              <a:gd name="connsiteY3659" fmla="*/ 2677952 h 8402012"/>
              <a:gd name="connsiteX3660" fmla="*/ 15358514 w 21052571"/>
              <a:gd name="connsiteY3660" fmla="*/ 2677952 h 8402012"/>
              <a:gd name="connsiteX3661" fmla="*/ 15378990 w 21052571"/>
              <a:gd name="connsiteY3661" fmla="*/ 2743221 h 8402012"/>
              <a:gd name="connsiteX3662" fmla="*/ 15358514 w 21052571"/>
              <a:gd name="connsiteY3662" fmla="*/ 2677952 h 8402012"/>
              <a:gd name="connsiteX3663" fmla="*/ 19090347 w 21052571"/>
              <a:gd name="connsiteY3663" fmla="*/ 2677951 h 8402012"/>
              <a:gd name="connsiteX3664" fmla="*/ 19072383 w 21052571"/>
              <a:gd name="connsiteY3664" fmla="*/ 2710058 h 8402012"/>
              <a:gd name="connsiteX3665" fmla="*/ 19090347 w 21052571"/>
              <a:gd name="connsiteY3665" fmla="*/ 2677951 h 8402012"/>
              <a:gd name="connsiteX3666" fmla="*/ 20279963 w 21052571"/>
              <a:gd name="connsiteY3666" fmla="*/ 2677950 h 8402012"/>
              <a:gd name="connsiteX3667" fmla="*/ 20262055 w 21052571"/>
              <a:gd name="connsiteY3667" fmla="*/ 2710058 h 8402012"/>
              <a:gd name="connsiteX3668" fmla="*/ 20279963 w 21052571"/>
              <a:gd name="connsiteY3668" fmla="*/ 2677950 h 8402012"/>
              <a:gd name="connsiteX3669" fmla="*/ 15317486 w 21052571"/>
              <a:gd name="connsiteY3669" fmla="*/ 2675084 h 8402012"/>
              <a:gd name="connsiteX3670" fmla="*/ 15280594 w 21052571"/>
              <a:gd name="connsiteY3670" fmla="*/ 2708152 h 8402012"/>
              <a:gd name="connsiteX3671" fmla="*/ 15317486 w 21052571"/>
              <a:gd name="connsiteY3671" fmla="*/ 2675084 h 8402012"/>
              <a:gd name="connsiteX3672" fmla="*/ 15066042 w 21052571"/>
              <a:gd name="connsiteY3672" fmla="*/ 2650925 h 8402012"/>
              <a:gd name="connsiteX3673" fmla="*/ 15151552 w 21052571"/>
              <a:gd name="connsiteY3673" fmla="*/ 2743630 h 8402012"/>
              <a:gd name="connsiteX3674" fmla="*/ 15062844 w 21052571"/>
              <a:gd name="connsiteY3674" fmla="*/ 2743630 h 8402012"/>
              <a:gd name="connsiteX3675" fmla="*/ 15056432 w 21052571"/>
              <a:gd name="connsiteY3675" fmla="*/ 2658542 h 8402012"/>
              <a:gd name="connsiteX3676" fmla="*/ 15066042 w 21052571"/>
              <a:gd name="connsiteY3676" fmla="*/ 2650925 h 8402012"/>
              <a:gd name="connsiteX3677" fmla="*/ 15203688 w 21052571"/>
              <a:gd name="connsiteY3677" fmla="*/ 2644775 h 8402012"/>
              <a:gd name="connsiteX3678" fmla="*/ 15184424 w 21052571"/>
              <a:gd name="connsiteY3678" fmla="*/ 2710044 h 8402012"/>
              <a:gd name="connsiteX3679" fmla="*/ 15171580 w 21052571"/>
              <a:gd name="connsiteY3679" fmla="*/ 2670883 h 8402012"/>
              <a:gd name="connsiteX3680" fmla="*/ 15203688 w 21052571"/>
              <a:gd name="connsiteY3680" fmla="*/ 2644775 h 8402012"/>
              <a:gd name="connsiteX3681" fmla="*/ 16426612 w 21052571"/>
              <a:gd name="connsiteY3681" fmla="*/ 2644774 h 8402012"/>
              <a:gd name="connsiteX3682" fmla="*/ 16408650 w 21052571"/>
              <a:gd name="connsiteY3682" fmla="*/ 2676880 h 8402012"/>
              <a:gd name="connsiteX3683" fmla="*/ 16426612 w 21052571"/>
              <a:gd name="connsiteY3683" fmla="*/ 2644774 h 8402012"/>
              <a:gd name="connsiteX3684" fmla="*/ 14223628 w 21052571"/>
              <a:gd name="connsiteY3684" fmla="*/ 2644774 h 8402012"/>
              <a:gd name="connsiteX3685" fmla="*/ 14241590 w 21052571"/>
              <a:gd name="connsiteY3685" fmla="*/ 2676880 h 8402012"/>
              <a:gd name="connsiteX3686" fmla="*/ 14223628 w 21052571"/>
              <a:gd name="connsiteY3686" fmla="*/ 2644774 h 8402012"/>
              <a:gd name="connsiteX3687" fmla="*/ 18110215 w 21052571"/>
              <a:gd name="connsiteY3687" fmla="*/ 2644773 h 8402012"/>
              <a:gd name="connsiteX3688" fmla="*/ 18128179 w 21052571"/>
              <a:gd name="connsiteY3688" fmla="*/ 2676880 h 8402012"/>
              <a:gd name="connsiteX3689" fmla="*/ 18110215 w 21052571"/>
              <a:gd name="connsiteY3689" fmla="*/ 2644773 h 8402012"/>
              <a:gd name="connsiteX3690" fmla="*/ 20246839 w 21052571"/>
              <a:gd name="connsiteY3690" fmla="*/ 2644773 h 8402012"/>
              <a:gd name="connsiteX3691" fmla="*/ 20228879 w 21052571"/>
              <a:gd name="connsiteY3691" fmla="*/ 2676879 h 8402012"/>
              <a:gd name="connsiteX3692" fmla="*/ 20246839 w 21052571"/>
              <a:gd name="connsiteY3692" fmla="*/ 2644773 h 8402012"/>
              <a:gd name="connsiteX3693" fmla="*/ 19867607 w 21052571"/>
              <a:gd name="connsiteY3693" fmla="*/ 2644773 h 8402012"/>
              <a:gd name="connsiteX3694" fmla="*/ 19849699 w 21052571"/>
              <a:gd name="connsiteY3694" fmla="*/ 2676879 h 8402012"/>
              <a:gd name="connsiteX3695" fmla="*/ 19867607 w 21052571"/>
              <a:gd name="connsiteY3695" fmla="*/ 2644773 h 8402012"/>
              <a:gd name="connsiteX3696" fmla="*/ 18064291 w 21052571"/>
              <a:gd name="connsiteY3696" fmla="*/ 2644517 h 8402012"/>
              <a:gd name="connsiteX3697" fmla="*/ 18090231 w 21052571"/>
              <a:gd name="connsiteY3697" fmla="*/ 2672186 h 8402012"/>
              <a:gd name="connsiteX3698" fmla="*/ 18053339 w 21052571"/>
              <a:gd name="connsiteY3698" fmla="*/ 2653740 h 8402012"/>
              <a:gd name="connsiteX3699" fmla="*/ 18064291 w 21052571"/>
              <a:gd name="connsiteY3699" fmla="*/ 2644517 h 8402012"/>
              <a:gd name="connsiteX3700" fmla="*/ 13694930 w 21052571"/>
              <a:gd name="connsiteY3700" fmla="*/ 2644376 h 8402012"/>
              <a:gd name="connsiteX3701" fmla="*/ 13713200 w 21052571"/>
              <a:gd name="connsiteY3701" fmla="*/ 2676615 h 8402012"/>
              <a:gd name="connsiteX3702" fmla="*/ 13694930 w 21052571"/>
              <a:gd name="connsiteY3702" fmla="*/ 2644376 h 8402012"/>
              <a:gd name="connsiteX3703" fmla="*/ 12956592 w 21052571"/>
              <a:gd name="connsiteY3703" fmla="*/ 2644376 h 8402012"/>
              <a:gd name="connsiteX3704" fmla="*/ 12969489 w 21052571"/>
              <a:gd name="connsiteY3704" fmla="*/ 2708855 h 8402012"/>
              <a:gd name="connsiteX3705" fmla="*/ 13040421 w 21052571"/>
              <a:gd name="connsiteY3705" fmla="*/ 2708855 h 8402012"/>
              <a:gd name="connsiteX3706" fmla="*/ 13174762 w 21052571"/>
              <a:gd name="connsiteY3706" fmla="*/ 2715302 h 8402012"/>
              <a:gd name="connsiteX3707" fmla="*/ 13373586 w 21052571"/>
              <a:gd name="connsiteY3707" fmla="*/ 2657271 h 8402012"/>
              <a:gd name="connsiteX3708" fmla="*/ 12956592 w 21052571"/>
              <a:gd name="connsiteY3708" fmla="*/ 2644376 h 8402012"/>
              <a:gd name="connsiteX3709" fmla="*/ 12148397 w 21052571"/>
              <a:gd name="connsiteY3709" fmla="*/ 2644376 h 8402012"/>
              <a:gd name="connsiteX3710" fmla="*/ 12167742 w 21052571"/>
              <a:gd name="connsiteY3710" fmla="*/ 2676615 h 8402012"/>
              <a:gd name="connsiteX3711" fmla="*/ 12148397 w 21052571"/>
              <a:gd name="connsiteY3711" fmla="*/ 2644376 h 8402012"/>
              <a:gd name="connsiteX3712" fmla="*/ 18793295 w 21052571"/>
              <a:gd name="connsiteY3712" fmla="*/ 2643603 h 8402012"/>
              <a:gd name="connsiteX3713" fmla="*/ 18812651 w 21052571"/>
              <a:gd name="connsiteY3713" fmla="*/ 2675834 h 8402012"/>
              <a:gd name="connsiteX3714" fmla="*/ 18793295 w 21052571"/>
              <a:gd name="connsiteY3714" fmla="*/ 2643603 h 8402012"/>
              <a:gd name="connsiteX3715" fmla="*/ 19036299 w 21052571"/>
              <a:gd name="connsiteY3715" fmla="*/ 2642281 h 8402012"/>
              <a:gd name="connsiteX3716" fmla="*/ 19052363 w 21052571"/>
              <a:gd name="connsiteY3716" fmla="*/ 2643606 h 8402012"/>
              <a:gd name="connsiteX3717" fmla="*/ 19001287 w 21052571"/>
              <a:gd name="connsiteY3717" fmla="*/ 2676241 h 8402012"/>
              <a:gd name="connsiteX3718" fmla="*/ 19036299 w 21052571"/>
              <a:gd name="connsiteY3718" fmla="*/ 2642281 h 8402012"/>
              <a:gd name="connsiteX3719" fmla="*/ 16888707 w 21052571"/>
              <a:gd name="connsiteY3719" fmla="*/ 2642281 h 8402012"/>
              <a:gd name="connsiteX3720" fmla="*/ 16905287 w 21052571"/>
              <a:gd name="connsiteY3720" fmla="*/ 2643608 h 8402012"/>
              <a:gd name="connsiteX3721" fmla="*/ 16849443 w 21052571"/>
              <a:gd name="connsiteY3721" fmla="*/ 2676242 h 8402012"/>
              <a:gd name="connsiteX3722" fmla="*/ 16888707 w 21052571"/>
              <a:gd name="connsiteY3722" fmla="*/ 2642281 h 8402012"/>
              <a:gd name="connsiteX3723" fmla="*/ 15084454 w 21052571"/>
              <a:gd name="connsiteY3723" fmla="*/ 2637070 h 8402012"/>
              <a:gd name="connsiteX3724" fmla="*/ 15090332 w 21052571"/>
              <a:gd name="connsiteY3724" fmla="*/ 2642069 h 8402012"/>
              <a:gd name="connsiteX3725" fmla="*/ 15088826 w 21052571"/>
              <a:gd name="connsiteY3725" fmla="*/ 2640789 h 8402012"/>
              <a:gd name="connsiteX3726" fmla="*/ 12238943 w 21052571"/>
              <a:gd name="connsiteY3726" fmla="*/ 2636316 h 8402012"/>
              <a:gd name="connsiteX3727" fmla="*/ 12187087 w 21052571"/>
              <a:gd name="connsiteY3727" fmla="*/ 2644376 h 8402012"/>
              <a:gd name="connsiteX3728" fmla="*/ 12276290 w 21052571"/>
              <a:gd name="connsiteY3728" fmla="*/ 2676615 h 8402012"/>
              <a:gd name="connsiteX3729" fmla="*/ 12238943 w 21052571"/>
              <a:gd name="connsiteY3729" fmla="*/ 2636316 h 8402012"/>
              <a:gd name="connsiteX3730" fmla="*/ 15083892 w 21052571"/>
              <a:gd name="connsiteY3730" fmla="*/ 2628806 h 8402012"/>
              <a:gd name="connsiteX3731" fmla="*/ 15084454 w 21052571"/>
              <a:gd name="connsiteY3731" fmla="*/ 2637070 h 8402012"/>
              <a:gd name="connsiteX3732" fmla="*/ 15084908 w 21052571"/>
              <a:gd name="connsiteY3732" fmla="*/ 2643775 h 8402012"/>
              <a:gd name="connsiteX3733" fmla="*/ 15076782 w 21052571"/>
              <a:gd name="connsiteY3733" fmla="*/ 2631800 h 8402012"/>
              <a:gd name="connsiteX3734" fmla="*/ 15083892 w 21052571"/>
              <a:gd name="connsiteY3734" fmla="*/ 2628806 h 8402012"/>
              <a:gd name="connsiteX3735" fmla="*/ 18245871 w 21052571"/>
              <a:gd name="connsiteY3735" fmla="*/ 2616338 h 8402012"/>
              <a:gd name="connsiteX3736" fmla="*/ 18362735 w 21052571"/>
              <a:gd name="connsiteY3736" fmla="*/ 2751760 h 8402012"/>
              <a:gd name="connsiteX3737" fmla="*/ 18549931 w 21052571"/>
              <a:gd name="connsiteY3737" fmla="*/ 2842765 h 8402012"/>
              <a:gd name="connsiteX3738" fmla="*/ 18336763 w 21052571"/>
              <a:gd name="connsiteY3738" fmla="*/ 2816767 h 8402012"/>
              <a:gd name="connsiteX3739" fmla="*/ 18349747 w 21052571"/>
              <a:gd name="connsiteY3739" fmla="*/ 2797259 h 8402012"/>
              <a:gd name="connsiteX3740" fmla="*/ 18297811 w 21052571"/>
              <a:gd name="connsiteY3740" fmla="*/ 2790759 h 8402012"/>
              <a:gd name="connsiteX3741" fmla="*/ 18278331 w 21052571"/>
              <a:gd name="connsiteY3741" fmla="*/ 2720342 h 8402012"/>
              <a:gd name="connsiteX3742" fmla="*/ 18258855 w 21052571"/>
              <a:gd name="connsiteY3742" fmla="*/ 2765843 h 8402012"/>
              <a:gd name="connsiteX3743" fmla="*/ 18226391 w 21052571"/>
              <a:gd name="connsiteY3743" fmla="*/ 2733341 h 8402012"/>
              <a:gd name="connsiteX3744" fmla="*/ 18219899 w 21052571"/>
              <a:gd name="connsiteY3744" fmla="*/ 2655340 h 8402012"/>
              <a:gd name="connsiteX3745" fmla="*/ 18245871 w 21052571"/>
              <a:gd name="connsiteY3745" fmla="*/ 2616338 h 8402012"/>
              <a:gd name="connsiteX3746" fmla="*/ 18020335 w 21052571"/>
              <a:gd name="connsiteY3746" fmla="*/ 2613509 h 8402012"/>
              <a:gd name="connsiteX3747" fmla="*/ 18052283 w 21052571"/>
              <a:gd name="connsiteY3747" fmla="*/ 2628397 h 8402012"/>
              <a:gd name="connsiteX3748" fmla="*/ 17996459 w 21052571"/>
              <a:gd name="connsiteY3748" fmla="*/ 2628397 h 8402012"/>
              <a:gd name="connsiteX3749" fmla="*/ 18008739 w 21052571"/>
              <a:gd name="connsiteY3749" fmla="*/ 2614436 h 8402012"/>
              <a:gd name="connsiteX3750" fmla="*/ 18020335 w 21052571"/>
              <a:gd name="connsiteY3750" fmla="*/ 2613509 h 8402012"/>
              <a:gd name="connsiteX3751" fmla="*/ 17683307 w 21052571"/>
              <a:gd name="connsiteY3751" fmla="*/ 2612256 h 8402012"/>
              <a:gd name="connsiteX3752" fmla="*/ 17701495 w 21052571"/>
              <a:gd name="connsiteY3752" fmla="*/ 2643671 h 8402012"/>
              <a:gd name="connsiteX3753" fmla="*/ 17655199 w 21052571"/>
              <a:gd name="connsiteY3753" fmla="*/ 2630443 h 8402012"/>
              <a:gd name="connsiteX3754" fmla="*/ 17683307 w 21052571"/>
              <a:gd name="connsiteY3754" fmla="*/ 2612256 h 8402012"/>
              <a:gd name="connsiteX3755" fmla="*/ 12488011 w 21052571"/>
              <a:gd name="connsiteY3755" fmla="*/ 2612137 h 8402012"/>
              <a:gd name="connsiteX3756" fmla="*/ 12500908 w 21052571"/>
              <a:gd name="connsiteY3756" fmla="*/ 2644376 h 8402012"/>
              <a:gd name="connsiteX3757" fmla="*/ 12488011 w 21052571"/>
              <a:gd name="connsiteY3757" fmla="*/ 2612137 h 8402012"/>
              <a:gd name="connsiteX3758" fmla="*/ 12411705 w 21052571"/>
              <a:gd name="connsiteY3758" fmla="*/ 2612137 h 8402012"/>
              <a:gd name="connsiteX3759" fmla="*/ 12449321 w 21052571"/>
              <a:gd name="connsiteY3759" fmla="*/ 2644376 h 8402012"/>
              <a:gd name="connsiteX3760" fmla="*/ 12411705 w 21052571"/>
              <a:gd name="connsiteY3760" fmla="*/ 2612137 h 8402012"/>
              <a:gd name="connsiteX3761" fmla="*/ 11975366 w 21052571"/>
              <a:gd name="connsiteY3761" fmla="*/ 2612137 h 8402012"/>
              <a:gd name="connsiteX3762" fmla="*/ 11411134 w 21052571"/>
              <a:gd name="connsiteY3762" fmla="*/ 2759362 h 8402012"/>
              <a:gd name="connsiteX3763" fmla="*/ 11282167 w 21052571"/>
              <a:gd name="connsiteY3763" fmla="*/ 2778702 h 8402012"/>
              <a:gd name="connsiteX3764" fmla="*/ 11173620 w 21052571"/>
              <a:gd name="connsiteY3764" fmla="*/ 2843195 h 8402012"/>
              <a:gd name="connsiteX3765" fmla="*/ 10916760 w 21052571"/>
              <a:gd name="connsiteY3765" fmla="*/ 2920566 h 8402012"/>
              <a:gd name="connsiteX3766" fmla="*/ 10916760 w 21052571"/>
              <a:gd name="connsiteY3766" fmla="*/ 2952806 h 8402012"/>
              <a:gd name="connsiteX3767" fmla="*/ 11539027 w 21052571"/>
              <a:gd name="connsiteY3767" fmla="*/ 2804473 h 8402012"/>
              <a:gd name="connsiteX3768" fmla="*/ 11692713 w 21052571"/>
              <a:gd name="connsiteY3768" fmla="*/ 2778702 h 8402012"/>
              <a:gd name="connsiteX3769" fmla="*/ 11744300 w 21052571"/>
              <a:gd name="connsiteY3769" fmla="*/ 2734643 h 8402012"/>
              <a:gd name="connsiteX3770" fmla="*/ 11821680 w 21052571"/>
              <a:gd name="connsiteY3770" fmla="*/ 2721752 h 8402012"/>
              <a:gd name="connsiteX3771" fmla="*/ 12129052 w 21052571"/>
              <a:gd name="connsiteY3771" fmla="*/ 2676615 h 8402012"/>
              <a:gd name="connsiteX3772" fmla="*/ 11975366 w 21052571"/>
              <a:gd name="connsiteY3772" fmla="*/ 2676615 h 8402012"/>
              <a:gd name="connsiteX3773" fmla="*/ 11975366 w 21052571"/>
              <a:gd name="connsiteY3773" fmla="*/ 2612137 h 8402012"/>
              <a:gd name="connsiteX3774" fmla="*/ 15279596 w 21052571"/>
              <a:gd name="connsiteY3774" fmla="*/ 2611594 h 8402012"/>
              <a:gd name="connsiteX3775" fmla="*/ 15261634 w 21052571"/>
              <a:gd name="connsiteY3775" fmla="*/ 2643702 h 8402012"/>
              <a:gd name="connsiteX3776" fmla="*/ 15279596 w 21052571"/>
              <a:gd name="connsiteY3776" fmla="*/ 2611594 h 8402012"/>
              <a:gd name="connsiteX3777" fmla="*/ 18154279 w 21052571"/>
              <a:gd name="connsiteY3777" fmla="*/ 2611593 h 8402012"/>
              <a:gd name="connsiteX3778" fmla="*/ 18185023 w 21052571"/>
              <a:gd name="connsiteY3778" fmla="*/ 2643702 h 8402012"/>
              <a:gd name="connsiteX3779" fmla="*/ 18148131 w 21052571"/>
              <a:gd name="connsiteY3779" fmla="*/ 2630858 h 8402012"/>
              <a:gd name="connsiteX3780" fmla="*/ 18154279 w 21052571"/>
              <a:gd name="connsiteY3780" fmla="*/ 2611593 h 8402012"/>
              <a:gd name="connsiteX3781" fmla="*/ 15019906 w 21052571"/>
              <a:gd name="connsiteY3781" fmla="*/ 2611591 h 8402012"/>
              <a:gd name="connsiteX3782" fmla="*/ 15038352 w 21052571"/>
              <a:gd name="connsiteY3782" fmla="*/ 2611591 h 8402012"/>
              <a:gd name="connsiteX3783" fmla="*/ 15056798 w 21052571"/>
              <a:gd name="connsiteY3783" fmla="*/ 2630037 h 8402012"/>
              <a:gd name="connsiteX3784" fmla="*/ 15019906 w 21052571"/>
              <a:gd name="connsiteY3784" fmla="*/ 2611591 h 8402012"/>
              <a:gd name="connsiteX3785" fmla="*/ 19375703 w 21052571"/>
              <a:gd name="connsiteY3785" fmla="*/ 2610389 h 8402012"/>
              <a:gd name="connsiteX3786" fmla="*/ 19436239 w 21052571"/>
              <a:gd name="connsiteY3786" fmla="*/ 2657884 h 8402012"/>
              <a:gd name="connsiteX3787" fmla="*/ 19356767 w 21052571"/>
              <a:gd name="connsiteY3787" fmla="*/ 2631394 h 8402012"/>
              <a:gd name="connsiteX3788" fmla="*/ 19375703 w 21052571"/>
              <a:gd name="connsiteY3788" fmla="*/ 2610389 h 8402012"/>
              <a:gd name="connsiteX3789" fmla="*/ 14057213 w 21052571"/>
              <a:gd name="connsiteY3789" fmla="*/ 2602603 h 8402012"/>
              <a:gd name="connsiteX3790" fmla="*/ 14094604 w 21052571"/>
              <a:gd name="connsiteY3790" fmla="*/ 2642914 h 8402012"/>
              <a:gd name="connsiteX3791" fmla="*/ 14000862 w 21052571"/>
              <a:gd name="connsiteY3791" fmla="*/ 2610665 h 8402012"/>
              <a:gd name="connsiteX3792" fmla="*/ 14057213 w 21052571"/>
              <a:gd name="connsiteY3792" fmla="*/ 2602603 h 8402012"/>
              <a:gd name="connsiteX3793" fmla="*/ 18522575 w 21052571"/>
              <a:gd name="connsiteY3793" fmla="*/ 2597378 h 8402012"/>
              <a:gd name="connsiteX3794" fmla="*/ 18529135 w 21052571"/>
              <a:gd name="connsiteY3794" fmla="*/ 2629481 h 8402012"/>
              <a:gd name="connsiteX3795" fmla="*/ 18522575 w 21052571"/>
              <a:gd name="connsiteY3795" fmla="*/ 2610217 h 8402012"/>
              <a:gd name="connsiteX3796" fmla="*/ 18522575 w 21052571"/>
              <a:gd name="connsiteY3796" fmla="*/ 2597378 h 8402012"/>
              <a:gd name="connsiteX3797" fmla="*/ 19318851 w 21052571"/>
              <a:gd name="connsiteY3797" fmla="*/ 2587894 h 8402012"/>
              <a:gd name="connsiteX3798" fmla="*/ 19355743 w 21052571"/>
              <a:gd name="connsiteY3798" fmla="*/ 2601543 h 8402012"/>
              <a:gd name="connsiteX3799" fmla="*/ 19349595 w 21052571"/>
              <a:gd name="connsiteY3799" fmla="*/ 2615194 h 8402012"/>
              <a:gd name="connsiteX3800" fmla="*/ 19318851 w 21052571"/>
              <a:gd name="connsiteY3800" fmla="*/ 2587894 h 8402012"/>
              <a:gd name="connsiteX3801" fmla="*/ 18091255 w 21052571"/>
              <a:gd name="connsiteY3801" fmla="*/ 2587894 h 8402012"/>
              <a:gd name="connsiteX3802" fmla="*/ 18147099 w 21052571"/>
              <a:gd name="connsiteY3802" fmla="*/ 2601122 h 8402012"/>
              <a:gd name="connsiteX3803" fmla="*/ 18091255 w 21052571"/>
              <a:gd name="connsiteY3803" fmla="*/ 2587894 h 8402012"/>
              <a:gd name="connsiteX3804" fmla="*/ 17622023 w 21052571"/>
              <a:gd name="connsiteY3804" fmla="*/ 2587894 h 8402012"/>
              <a:gd name="connsiteX3805" fmla="*/ 17654131 w 21052571"/>
              <a:gd name="connsiteY3805" fmla="*/ 2600737 h 8402012"/>
              <a:gd name="connsiteX3806" fmla="*/ 17622023 w 21052571"/>
              <a:gd name="connsiteY3806" fmla="*/ 2587894 h 8402012"/>
              <a:gd name="connsiteX3807" fmla="*/ 10773452 w 21052571"/>
              <a:gd name="connsiteY3807" fmla="*/ 2587654 h 8402012"/>
              <a:gd name="connsiteX3808" fmla="*/ 10672797 w 21052571"/>
              <a:gd name="connsiteY3808" fmla="*/ 2612137 h 8402012"/>
              <a:gd name="connsiteX3809" fmla="*/ 10564249 w 21052571"/>
              <a:gd name="connsiteY3809" fmla="*/ 2657271 h 8402012"/>
              <a:gd name="connsiteX3810" fmla="*/ 10692142 w 21052571"/>
              <a:gd name="connsiteY3810" fmla="*/ 2644376 h 8402012"/>
              <a:gd name="connsiteX3811" fmla="*/ 10737280 w 21052571"/>
              <a:gd name="connsiteY3811" fmla="*/ 2612137 h 8402012"/>
              <a:gd name="connsiteX3812" fmla="*/ 10788867 w 21052571"/>
              <a:gd name="connsiteY3812" fmla="*/ 2612137 h 8402012"/>
              <a:gd name="connsiteX3813" fmla="*/ 10773452 w 21052571"/>
              <a:gd name="connsiteY3813" fmla="*/ 2587654 h 8402012"/>
              <a:gd name="connsiteX3814" fmla="*/ 1340057 w 21052571"/>
              <a:gd name="connsiteY3814" fmla="*/ 2585027 h 8402012"/>
              <a:gd name="connsiteX3815" fmla="*/ 1303190 w 21052571"/>
              <a:gd name="connsiteY3815" fmla="*/ 2611482 h 8402012"/>
              <a:gd name="connsiteX3816" fmla="*/ 1340057 w 21052571"/>
              <a:gd name="connsiteY3816" fmla="*/ 2585027 h 8402012"/>
              <a:gd name="connsiteX3817" fmla="*/ 14844536 w 21052571"/>
              <a:gd name="connsiteY3817" fmla="*/ 2584562 h 8402012"/>
              <a:gd name="connsiteX3818" fmla="*/ 14881428 w 21052571"/>
              <a:gd name="connsiteY3818" fmla="*/ 2609157 h 8402012"/>
              <a:gd name="connsiteX3819" fmla="*/ 14844536 w 21052571"/>
              <a:gd name="connsiteY3819" fmla="*/ 2584562 h 8402012"/>
              <a:gd name="connsiteX3820" fmla="*/ 17995895 w 21052571"/>
              <a:gd name="connsiteY3820" fmla="*/ 2568937 h 8402012"/>
              <a:gd name="connsiteX3821" fmla="*/ 18009543 w 21052571"/>
              <a:gd name="connsiteY3821" fmla="*/ 2589410 h 8402012"/>
              <a:gd name="connsiteX3822" fmla="*/ 17995895 w 21052571"/>
              <a:gd name="connsiteY3822" fmla="*/ 2568937 h 8402012"/>
              <a:gd name="connsiteX3823" fmla="*/ 10564249 w 21052571"/>
              <a:gd name="connsiteY3823" fmla="*/ 2554106 h 8402012"/>
              <a:gd name="connsiteX3824" fmla="*/ 10577146 w 21052571"/>
              <a:gd name="connsiteY3824" fmla="*/ 2586345 h 8402012"/>
              <a:gd name="connsiteX3825" fmla="*/ 10564249 w 21052571"/>
              <a:gd name="connsiteY3825" fmla="*/ 2554106 h 8402012"/>
              <a:gd name="connsiteX3826" fmla="*/ 18878459 w 21052571"/>
              <a:gd name="connsiteY3826" fmla="*/ 2546713 h 8402012"/>
              <a:gd name="connsiteX3827" fmla="*/ 18875655 w 21052571"/>
              <a:gd name="connsiteY3827" fmla="*/ 2550499 h 8402012"/>
              <a:gd name="connsiteX3828" fmla="*/ 18873315 w 21052571"/>
              <a:gd name="connsiteY3828" fmla="*/ 2553657 h 8402012"/>
              <a:gd name="connsiteX3829" fmla="*/ 18829075 w 21052571"/>
              <a:gd name="connsiteY3829" fmla="*/ 2540496 h 8402012"/>
              <a:gd name="connsiteX3830" fmla="*/ 18834343 w 21052571"/>
              <a:gd name="connsiteY3830" fmla="*/ 2551357 h 8402012"/>
              <a:gd name="connsiteX3831" fmla="*/ 18831111 w 21052571"/>
              <a:gd name="connsiteY3831" fmla="*/ 2554711 h 8402012"/>
              <a:gd name="connsiteX3832" fmla="*/ 18825783 w 21052571"/>
              <a:gd name="connsiteY3832" fmla="*/ 2560242 h 8402012"/>
              <a:gd name="connsiteX3833" fmla="*/ 18816435 w 21052571"/>
              <a:gd name="connsiteY3833" fmla="*/ 2551357 h 8402012"/>
              <a:gd name="connsiteX3834" fmla="*/ 18829075 w 21052571"/>
              <a:gd name="connsiteY3834" fmla="*/ 2540496 h 8402012"/>
              <a:gd name="connsiteX3835" fmla="*/ 18883139 w 21052571"/>
              <a:gd name="connsiteY3835" fmla="*/ 2540395 h 8402012"/>
              <a:gd name="connsiteX3836" fmla="*/ 18880515 w 21052571"/>
              <a:gd name="connsiteY3836" fmla="*/ 2543938 h 8402012"/>
              <a:gd name="connsiteX3837" fmla="*/ 18878459 w 21052571"/>
              <a:gd name="connsiteY3837" fmla="*/ 2546713 h 8402012"/>
              <a:gd name="connsiteX3838" fmla="*/ 18884835 w 21052571"/>
              <a:gd name="connsiteY3838" fmla="*/ 2538105 h 8402012"/>
              <a:gd name="connsiteX3839" fmla="*/ 18884655 w 21052571"/>
              <a:gd name="connsiteY3839" fmla="*/ 2538349 h 8402012"/>
              <a:gd name="connsiteX3840" fmla="*/ 18883139 w 21052571"/>
              <a:gd name="connsiteY3840" fmla="*/ 2540395 h 8402012"/>
              <a:gd name="connsiteX3841" fmla="*/ 12449321 w 21052571"/>
              <a:gd name="connsiteY3841" fmla="*/ 2522941 h 8402012"/>
              <a:gd name="connsiteX3842" fmla="*/ 12488011 w 21052571"/>
              <a:gd name="connsiteY3842" fmla="*/ 2554106 h 8402012"/>
              <a:gd name="connsiteX3843" fmla="*/ 12449321 w 21052571"/>
              <a:gd name="connsiteY3843" fmla="*/ 2522941 h 8402012"/>
              <a:gd name="connsiteX3844" fmla="*/ 10601865 w 21052571"/>
              <a:gd name="connsiteY3844" fmla="*/ 2522941 h 8402012"/>
              <a:gd name="connsiteX3845" fmla="*/ 10601865 w 21052571"/>
              <a:gd name="connsiteY3845" fmla="*/ 2586345 h 8402012"/>
              <a:gd name="connsiteX3846" fmla="*/ 10672797 w 21052571"/>
              <a:gd name="connsiteY3846" fmla="*/ 2522941 h 8402012"/>
              <a:gd name="connsiteX3847" fmla="*/ 10601865 w 21052571"/>
              <a:gd name="connsiteY3847" fmla="*/ 2522941 h 8402012"/>
              <a:gd name="connsiteX3848" fmla="*/ 9789371 w 21052571"/>
              <a:gd name="connsiteY3848" fmla="*/ 2522941 h 8402012"/>
              <a:gd name="connsiteX3849" fmla="*/ 9826986 w 21052571"/>
              <a:gd name="connsiteY3849" fmla="*/ 2554106 h 8402012"/>
              <a:gd name="connsiteX3850" fmla="*/ 9789371 w 21052571"/>
              <a:gd name="connsiteY3850" fmla="*/ 2522941 h 8402012"/>
              <a:gd name="connsiteX3851" fmla="*/ 17848535 w 21052571"/>
              <a:gd name="connsiteY3851" fmla="*/ 2521536 h 8402012"/>
              <a:gd name="connsiteX3852" fmla="*/ 17830571 w 21052571"/>
              <a:gd name="connsiteY3852" fmla="*/ 2553605 h 8402012"/>
              <a:gd name="connsiteX3853" fmla="*/ 17848535 w 21052571"/>
              <a:gd name="connsiteY3853" fmla="*/ 2521536 h 8402012"/>
              <a:gd name="connsiteX3854" fmla="*/ 14695029 w 21052571"/>
              <a:gd name="connsiteY3854" fmla="*/ 2510960 h 8402012"/>
              <a:gd name="connsiteX3855" fmla="*/ 14757289 w 21052571"/>
              <a:gd name="connsiteY3855" fmla="*/ 2522405 h 8402012"/>
              <a:gd name="connsiteX3856" fmla="*/ 14776611 w 21052571"/>
              <a:gd name="connsiteY3856" fmla="*/ 2637665 h 8402012"/>
              <a:gd name="connsiteX3857" fmla="*/ 14815256 w 21052571"/>
              <a:gd name="connsiteY3857" fmla="*/ 2553644 h 8402012"/>
              <a:gd name="connsiteX3858" fmla="*/ 14815256 w 21052571"/>
              <a:gd name="connsiteY3858" fmla="*/ 2644129 h 8402012"/>
              <a:gd name="connsiteX3859" fmla="*/ 14853900 w 21052571"/>
              <a:gd name="connsiteY3859" fmla="*/ 2657055 h 8402012"/>
              <a:gd name="connsiteX3860" fmla="*/ 14942997 w 21052571"/>
              <a:gd name="connsiteY3860" fmla="*/ 2695834 h 8402012"/>
              <a:gd name="connsiteX3861" fmla="*/ 14681074 w 21052571"/>
              <a:gd name="connsiteY3861" fmla="*/ 2657055 h 8402012"/>
              <a:gd name="connsiteX3862" fmla="*/ 14642430 w 21052571"/>
              <a:gd name="connsiteY3862" fmla="*/ 2547181 h 8402012"/>
              <a:gd name="connsiteX3863" fmla="*/ 14695029 w 21052571"/>
              <a:gd name="connsiteY3863" fmla="*/ 2510960 h 8402012"/>
              <a:gd name="connsiteX3864" fmla="*/ 19171919 w 21052571"/>
              <a:gd name="connsiteY3864" fmla="*/ 2497837 h 8402012"/>
              <a:gd name="connsiteX3865" fmla="*/ 19237187 w 21052571"/>
              <a:gd name="connsiteY3865" fmla="*/ 2522431 h 8402012"/>
              <a:gd name="connsiteX3866" fmla="*/ 19171919 w 21052571"/>
              <a:gd name="connsiteY3866" fmla="*/ 2497837 h 8402012"/>
              <a:gd name="connsiteX3867" fmla="*/ 9860840 w 21052571"/>
              <a:gd name="connsiteY3867" fmla="*/ 2495538 h 8402012"/>
              <a:gd name="connsiteX3868" fmla="*/ 9846331 w 21052571"/>
              <a:gd name="connsiteY3868" fmla="*/ 2522941 h 8402012"/>
              <a:gd name="connsiteX3869" fmla="*/ 9885021 w 21052571"/>
              <a:gd name="connsiteY3869" fmla="*/ 2497149 h 8402012"/>
              <a:gd name="connsiteX3870" fmla="*/ 9860840 w 21052571"/>
              <a:gd name="connsiteY3870" fmla="*/ 2495538 h 8402012"/>
              <a:gd name="connsiteX3871" fmla="*/ 18479443 w 21052571"/>
              <a:gd name="connsiteY3871" fmla="*/ 2483534 h 8402012"/>
              <a:gd name="connsiteX3872" fmla="*/ 18477703 w 21052571"/>
              <a:gd name="connsiteY3872" fmla="*/ 2488949 h 8402012"/>
              <a:gd name="connsiteX3873" fmla="*/ 18475335 w 21052571"/>
              <a:gd name="connsiteY3873" fmla="*/ 2496308 h 8402012"/>
              <a:gd name="connsiteX3874" fmla="*/ 18425671 w 21052571"/>
              <a:gd name="connsiteY3874" fmla="*/ 2478984 h 8402012"/>
              <a:gd name="connsiteX3875" fmla="*/ 18451183 w 21052571"/>
              <a:gd name="connsiteY3875" fmla="*/ 2484158 h 8402012"/>
              <a:gd name="connsiteX3876" fmla="*/ 18475335 w 21052571"/>
              <a:gd name="connsiteY3876" fmla="*/ 2496308 h 8402012"/>
              <a:gd name="connsiteX3877" fmla="*/ 18475703 w 21052571"/>
              <a:gd name="connsiteY3877" fmla="*/ 2496493 h 8402012"/>
              <a:gd name="connsiteX3878" fmla="*/ 18488343 w 21052571"/>
              <a:gd name="connsiteY3878" fmla="*/ 2509226 h 8402012"/>
              <a:gd name="connsiteX3879" fmla="*/ 18375639 w 21052571"/>
              <a:gd name="connsiteY3879" fmla="*/ 2509226 h 8402012"/>
              <a:gd name="connsiteX3880" fmla="*/ 18425671 w 21052571"/>
              <a:gd name="connsiteY3880" fmla="*/ 2478984 h 8402012"/>
              <a:gd name="connsiteX3881" fmla="*/ 18481899 w 21052571"/>
              <a:gd name="connsiteY3881" fmla="*/ 2475899 h 8402012"/>
              <a:gd name="connsiteX3882" fmla="*/ 18479443 w 21052571"/>
              <a:gd name="connsiteY3882" fmla="*/ 2483534 h 8402012"/>
              <a:gd name="connsiteX3883" fmla="*/ 18480335 w 21052571"/>
              <a:gd name="connsiteY3883" fmla="*/ 2480767 h 8402012"/>
              <a:gd name="connsiteX3884" fmla="*/ 18482755 w 21052571"/>
              <a:gd name="connsiteY3884" fmla="*/ 2473243 h 8402012"/>
              <a:gd name="connsiteX3885" fmla="*/ 18481899 w 21052571"/>
              <a:gd name="connsiteY3885" fmla="*/ 2475899 h 8402012"/>
              <a:gd name="connsiteX3886" fmla="*/ 18481911 w 21052571"/>
              <a:gd name="connsiteY3886" fmla="*/ 2475861 h 8402012"/>
              <a:gd name="connsiteX3887" fmla="*/ 18482755 w 21052571"/>
              <a:gd name="connsiteY3887" fmla="*/ 2473243 h 8402012"/>
              <a:gd name="connsiteX3888" fmla="*/ 10826483 w 21052571"/>
              <a:gd name="connsiteY3888" fmla="*/ 2464911 h 8402012"/>
              <a:gd name="connsiteX3889" fmla="*/ 10826483 w 21052571"/>
              <a:gd name="connsiteY3889" fmla="*/ 2497149 h 8402012"/>
              <a:gd name="connsiteX3890" fmla="*/ 10826483 w 21052571"/>
              <a:gd name="connsiteY3890" fmla="*/ 2464911 h 8402012"/>
              <a:gd name="connsiteX3891" fmla="*/ 17001115 w 21052571"/>
              <a:gd name="connsiteY3891" fmla="*/ 2464657 h 8402012"/>
              <a:gd name="connsiteX3892" fmla="*/ 17019023 w 21052571"/>
              <a:gd name="connsiteY3892" fmla="*/ 2496762 h 8402012"/>
              <a:gd name="connsiteX3893" fmla="*/ 17001115 w 21052571"/>
              <a:gd name="connsiteY3893" fmla="*/ 2464657 h 8402012"/>
              <a:gd name="connsiteX3894" fmla="*/ 19170823 w 21052571"/>
              <a:gd name="connsiteY3894" fmla="*/ 2464657 h 8402012"/>
              <a:gd name="connsiteX3895" fmla="*/ 19170823 w 21052571"/>
              <a:gd name="connsiteY3895" fmla="*/ 2496762 h 8402012"/>
              <a:gd name="connsiteX3896" fmla="*/ 19170823 w 21052571"/>
              <a:gd name="connsiteY3896" fmla="*/ 2464657 h 8402012"/>
              <a:gd name="connsiteX3897" fmla="*/ 19625795 w 21052571"/>
              <a:gd name="connsiteY3897" fmla="*/ 2464656 h 8402012"/>
              <a:gd name="connsiteX3898" fmla="*/ 19598495 w 21052571"/>
              <a:gd name="connsiteY3898" fmla="*/ 2496762 h 8402012"/>
              <a:gd name="connsiteX3899" fmla="*/ 19625795 w 21052571"/>
              <a:gd name="connsiteY3899" fmla="*/ 2464656 h 8402012"/>
              <a:gd name="connsiteX3900" fmla="*/ 17704407 w 21052571"/>
              <a:gd name="connsiteY3900" fmla="*/ 2460359 h 8402012"/>
              <a:gd name="connsiteX3901" fmla="*/ 17729999 w 21052571"/>
              <a:gd name="connsiteY3901" fmla="*/ 2476892 h 8402012"/>
              <a:gd name="connsiteX3902" fmla="*/ 17674159 w 21052571"/>
              <a:gd name="connsiteY3902" fmla="*/ 2496733 h 8402012"/>
              <a:gd name="connsiteX3903" fmla="*/ 17674159 w 21052571"/>
              <a:gd name="connsiteY3903" fmla="*/ 2463666 h 8402012"/>
              <a:gd name="connsiteX3904" fmla="*/ 17704407 w 21052571"/>
              <a:gd name="connsiteY3904" fmla="*/ 2460359 h 8402012"/>
              <a:gd name="connsiteX3905" fmla="*/ 13332893 w 21052571"/>
              <a:gd name="connsiteY3905" fmla="*/ 2457583 h 8402012"/>
              <a:gd name="connsiteX3906" fmla="*/ 13336732 w 21052571"/>
              <a:gd name="connsiteY3906" fmla="*/ 2477737 h 8402012"/>
              <a:gd name="connsiteX3907" fmla="*/ 13323082 w 21052571"/>
              <a:gd name="connsiteY3907" fmla="*/ 2464088 h 8402012"/>
              <a:gd name="connsiteX3908" fmla="*/ 13332893 w 21052571"/>
              <a:gd name="connsiteY3908" fmla="*/ 2457583 h 8402012"/>
              <a:gd name="connsiteX3909" fmla="*/ 17730567 w 21052571"/>
              <a:gd name="connsiteY3909" fmla="*/ 2450355 h 8402012"/>
              <a:gd name="connsiteX3910" fmla="*/ 17728823 w 21052571"/>
              <a:gd name="connsiteY3910" fmla="*/ 2455770 h 8402012"/>
              <a:gd name="connsiteX3911" fmla="*/ 17726299 w 21052571"/>
              <a:gd name="connsiteY3911" fmla="*/ 2463623 h 8402012"/>
              <a:gd name="connsiteX3912" fmla="*/ 17733875 w 21052571"/>
              <a:gd name="connsiteY3912" fmla="*/ 2440064 h 8402012"/>
              <a:gd name="connsiteX3913" fmla="*/ 17732003 w 21052571"/>
              <a:gd name="connsiteY3913" fmla="*/ 2445888 h 8402012"/>
              <a:gd name="connsiteX3914" fmla="*/ 17742519 w 21052571"/>
              <a:gd name="connsiteY3914" fmla="*/ 2447943 h 8402012"/>
              <a:gd name="connsiteX3915" fmla="*/ 17744163 w 21052571"/>
              <a:gd name="connsiteY3915" fmla="*/ 2463660 h 8402012"/>
              <a:gd name="connsiteX3916" fmla="*/ 17731751 w 21052571"/>
              <a:gd name="connsiteY3916" fmla="*/ 2446677 h 8402012"/>
              <a:gd name="connsiteX3917" fmla="*/ 17731455 w 21052571"/>
              <a:gd name="connsiteY3917" fmla="*/ 2447589 h 8402012"/>
              <a:gd name="connsiteX3918" fmla="*/ 17730567 w 21052571"/>
              <a:gd name="connsiteY3918" fmla="*/ 2450355 h 8402012"/>
              <a:gd name="connsiteX3919" fmla="*/ 17731747 w 21052571"/>
              <a:gd name="connsiteY3919" fmla="*/ 2446677 h 8402012"/>
              <a:gd name="connsiteX3920" fmla="*/ 17731035 w 21052571"/>
              <a:gd name="connsiteY3920" fmla="*/ 2445698 h 8402012"/>
              <a:gd name="connsiteX3921" fmla="*/ 17732003 w 21052571"/>
              <a:gd name="connsiteY3921" fmla="*/ 2445888 h 8402012"/>
              <a:gd name="connsiteX3922" fmla="*/ 17733035 w 21052571"/>
              <a:gd name="connsiteY3922" fmla="*/ 2442682 h 8402012"/>
              <a:gd name="connsiteX3923" fmla="*/ 17733875 w 21052571"/>
              <a:gd name="connsiteY3923" fmla="*/ 2440064 h 8402012"/>
              <a:gd name="connsiteX3924" fmla="*/ 10916760 w 21052571"/>
              <a:gd name="connsiteY3924" fmla="*/ 2432672 h 8402012"/>
              <a:gd name="connsiteX3925" fmla="*/ 10936105 w 21052571"/>
              <a:gd name="connsiteY3925" fmla="*/ 2464911 h 8402012"/>
              <a:gd name="connsiteX3926" fmla="*/ 10916760 w 21052571"/>
              <a:gd name="connsiteY3926" fmla="*/ 2432672 h 8402012"/>
              <a:gd name="connsiteX3927" fmla="*/ 10429908 w 21052571"/>
              <a:gd name="connsiteY3927" fmla="*/ 2432672 h 8402012"/>
              <a:gd name="connsiteX3928" fmla="*/ 10174123 w 21052571"/>
              <a:gd name="connsiteY3928" fmla="*/ 2547657 h 8402012"/>
              <a:gd name="connsiteX3929" fmla="*/ 10109639 w 21052571"/>
              <a:gd name="connsiteY3929" fmla="*/ 2599243 h 8402012"/>
              <a:gd name="connsiteX3930" fmla="*/ 10167675 w 21052571"/>
              <a:gd name="connsiteY3930" fmla="*/ 2566999 h 8402012"/>
              <a:gd name="connsiteX3931" fmla="*/ 10224635 w 21052571"/>
              <a:gd name="connsiteY3931" fmla="*/ 2554106 h 8402012"/>
              <a:gd name="connsiteX3932" fmla="*/ 10308464 w 21052571"/>
              <a:gd name="connsiteY3932" fmla="*/ 2535836 h 8402012"/>
              <a:gd name="connsiteX3933" fmla="*/ 10385844 w 21052571"/>
              <a:gd name="connsiteY3933" fmla="*/ 2510046 h 8402012"/>
              <a:gd name="connsiteX3934" fmla="*/ 10429908 w 21052571"/>
              <a:gd name="connsiteY3934" fmla="*/ 2497149 h 8402012"/>
              <a:gd name="connsiteX3935" fmla="*/ 10429908 w 21052571"/>
              <a:gd name="connsiteY3935" fmla="*/ 2432672 h 8402012"/>
              <a:gd name="connsiteX3936" fmla="*/ 10032259 w 21052571"/>
              <a:gd name="connsiteY3936" fmla="*/ 2432672 h 8402012"/>
              <a:gd name="connsiteX3937" fmla="*/ 10051604 w 21052571"/>
              <a:gd name="connsiteY3937" fmla="*/ 2464911 h 8402012"/>
              <a:gd name="connsiteX3938" fmla="*/ 10032259 w 21052571"/>
              <a:gd name="connsiteY3938" fmla="*/ 2432672 h 8402012"/>
              <a:gd name="connsiteX3939" fmla="*/ 17843543 w 21052571"/>
              <a:gd name="connsiteY3939" fmla="*/ 2431480 h 8402012"/>
              <a:gd name="connsiteX3940" fmla="*/ 17888947 w 21052571"/>
              <a:gd name="connsiteY3940" fmla="*/ 2457549 h 8402012"/>
              <a:gd name="connsiteX3941" fmla="*/ 17960291 w 21052571"/>
              <a:gd name="connsiteY3941" fmla="*/ 2490135 h 8402012"/>
              <a:gd name="connsiteX3942" fmla="*/ 18031639 w 21052571"/>
              <a:gd name="connsiteY3942" fmla="*/ 2529239 h 8402012"/>
              <a:gd name="connsiteX3943" fmla="*/ 18075959 w 21052571"/>
              <a:gd name="connsiteY3943" fmla="*/ 2554221 h 8402012"/>
              <a:gd name="connsiteX3944" fmla="*/ 18075959 w 21052571"/>
              <a:gd name="connsiteY3944" fmla="*/ 2586807 h 8402012"/>
              <a:gd name="connsiteX3945" fmla="*/ 18012179 w 21052571"/>
              <a:gd name="connsiteY3945" fmla="*/ 2586807 h 8402012"/>
              <a:gd name="connsiteX3946" fmla="*/ 17960291 w 21052571"/>
              <a:gd name="connsiteY3946" fmla="*/ 2547704 h 8402012"/>
              <a:gd name="connsiteX3947" fmla="*/ 17830571 w 21052571"/>
              <a:gd name="connsiteY3947" fmla="*/ 2496652 h 8402012"/>
              <a:gd name="connsiteX3948" fmla="*/ 17843543 w 21052571"/>
              <a:gd name="connsiteY3948" fmla="*/ 2431480 h 8402012"/>
              <a:gd name="connsiteX3949" fmla="*/ 17147051 w 21052571"/>
              <a:gd name="connsiteY3949" fmla="*/ 2431480 h 8402012"/>
              <a:gd name="connsiteX3950" fmla="*/ 17129091 w 21052571"/>
              <a:gd name="connsiteY3950" fmla="*/ 2463588 h 8402012"/>
              <a:gd name="connsiteX3951" fmla="*/ 17147051 w 21052571"/>
              <a:gd name="connsiteY3951" fmla="*/ 2431480 h 8402012"/>
              <a:gd name="connsiteX3952" fmla="*/ 16322338 w 21052571"/>
              <a:gd name="connsiteY3952" fmla="*/ 2431480 h 8402012"/>
              <a:gd name="connsiteX3953" fmla="*/ 16304374 w 21052571"/>
              <a:gd name="connsiteY3953" fmla="*/ 2463588 h 8402012"/>
              <a:gd name="connsiteX3954" fmla="*/ 16322338 w 21052571"/>
              <a:gd name="connsiteY3954" fmla="*/ 2431480 h 8402012"/>
              <a:gd name="connsiteX3955" fmla="*/ 13824427 w 21052571"/>
              <a:gd name="connsiteY3955" fmla="*/ 2431480 h 8402012"/>
              <a:gd name="connsiteX3956" fmla="*/ 13773355 w 21052571"/>
              <a:gd name="connsiteY3956" fmla="*/ 2464547 h 8402012"/>
              <a:gd name="connsiteX3957" fmla="*/ 13824427 w 21052571"/>
              <a:gd name="connsiteY3957" fmla="*/ 2431480 h 8402012"/>
              <a:gd name="connsiteX3958" fmla="*/ 845494 w 21052571"/>
              <a:gd name="connsiteY3958" fmla="*/ 2427183 h 8402012"/>
              <a:gd name="connsiteX3959" fmla="*/ 1032486 w 21052571"/>
              <a:gd name="connsiteY3959" fmla="*/ 2491407 h 8402012"/>
              <a:gd name="connsiteX3960" fmla="*/ 1283154 w 21052571"/>
              <a:gd name="connsiteY3960" fmla="*/ 2586821 h 8402012"/>
              <a:gd name="connsiteX3961" fmla="*/ 1122855 w 21052571"/>
              <a:gd name="connsiteY3961" fmla="*/ 2554659 h 8402012"/>
              <a:gd name="connsiteX3962" fmla="*/ 781817 w 21052571"/>
              <a:gd name="connsiteY3962" fmla="*/ 2433515 h 8402012"/>
              <a:gd name="connsiteX3963" fmla="*/ 845494 w 21052571"/>
              <a:gd name="connsiteY3963" fmla="*/ 2427183 h 8402012"/>
              <a:gd name="connsiteX3964" fmla="*/ 11472595 w 21052571"/>
              <a:gd name="connsiteY3964" fmla="*/ 2422901 h 8402012"/>
              <a:gd name="connsiteX3965" fmla="*/ 11398238 w 21052571"/>
              <a:gd name="connsiteY3965" fmla="*/ 2445566 h 8402012"/>
              <a:gd name="connsiteX3966" fmla="*/ 11301512 w 21052571"/>
              <a:gd name="connsiteY3966" fmla="*/ 2484256 h 8402012"/>
              <a:gd name="connsiteX3967" fmla="*/ 11192965 w 21052571"/>
              <a:gd name="connsiteY3967" fmla="*/ 2522941 h 8402012"/>
              <a:gd name="connsiteX3968" fmla="*/ 11115584 w 21052571"/>
              <a:gd name="connsiteY3968" fmla="*/ 2554106 h 8402012"/>
              <a:gd name="connsiteX3969" fmla="*/ 10916760 w 21052571"/>
              <a:gd name="connsiteY3969" fmla="*/ 2599243 h 8402012"/>
              <a:gd name="connsiteX3970" fmla="*/ 11076894 w 21052571"/>
              <a:gd name="connsiteY3970" fmla="*/ 2586345 h 8402012"/>
              <a:gd name="connsiteX3971" fmla="*/ 11217683 w 21052571"/>
              <a:gd name="connsiteY3971" fmla="*/ 2542284 h 8402012"/>
              <a:gd name="connsiteX3972" fmla="*/ 11493888 w 21052571"/>
              <a:gd name="connsiteY3972" fmla="*/ 2432672 h 8402012"/>
              <a:gd name="connsiteX3973" fmla="*/ 11472595 w 21052571"/>
              <a:gd name="connsiteY3973" fmla="*/ 2422901 h 8402012"/>
              <a:gd name="connsiteX3974" fmla="*/ 13900203 w 21052571"/>
              <a:gd name="connsiteY3974" fmla="*/ 2400427 h 8402012"/>
              <a:gd name="connsiteX3975" fmla="*/ 13900203 w 21052571"/>
              <a:gd name="connsiteY3975" fmla="*/ 2464911 h 8402012"/>
              <a:gd name="connsiteX3976" fmla="*/ 13861513 w 21052571"/>
              <a:gd name="connsiteY3976" fmla="*/ 2471358 h 8402012"/>
              <a:gd name="connsiteX3977" fmla="*/ 13893755 w 21052571"/>
              <a:gd name="connsiteY3977" fmla="*/ 2503598 h 8402012"/>
              <a:gd name="connsiteX3978" fmla="*/ 13995854 w 21052571"/>
              <a:gd name="connsiteY3978" fmla="*/ 2477804 h 8402012"/>
              <a:gd name="connsiteX3979" fmla="*/ 13963612 w 21052571"/>
              <a:gd name="connsiteY3979" fmla="*/ 2452014 h 8402012"/>
              <a:gd name="connsiteX3980" fmla="*/ 13963612 w 21052571"/>
              <a:gd name="connsiteY3980" fmla="*/ 2419778 h 8402012"/>
              <a:gd name="connsiteX3981" fmla="*/ 13937818 w 21052571"/>
              <a:gd name="connsiteY3981" fmla="*/ 2419778 h 8402012"/>
              <a:gd name="connsiteX3982" fmla="*/ 13900203 w 21052571"/>
              <a:gd name="connsiteY3982" fmla="*/ 2400427 h 8402012"/>
              <a:gd name="connsiteX3983" fmla="*/ 19041559 w 21052571"/>
              <a:gd name="connsiteY3983" fmla="*/ 2393591 h 8402012"/>
              <a:gd name="connsiteX3984" fmla="*/ 19128207 w 21052571"/>
              <a:gd name="connsiteY3984" fmla="*/ 2444618 h 8402012"/>
              <a:gd name="connsiteX3985" fmla="*/ 19015507 w 21052571"/>
              <a:gd name="connsiteY3985" fmla="*/ 2412219 h 8402012"/>
              <a:gd name="connsiteX3986" fmla="*/ 19041559 w 21052571"/>
              <a:gd name="connsiteY3986" fmla="*/ 2393591 h 8402012"/>
              <a:gd name="connsiteX3987" fmla="*/ 11128481 w 21052571"/>
              <a:gd name="connsiteY3987" fmla="*/ 2381086 h 8402012"/>
              <a:gd name="connsiteX3988" fmla="*/ 10961898 w 21052571"/>
              <a:gd name="connsiteY3988" fmla="*/ 2432672 h 8402012"/>
              <a:gd name="connsiteX3989" fmla="*/ 11128481 w 21052571"/>
              <a:gd name="connsiteY3989" fmla="*/ 2381086 h 8402012"/>
              <a:gd name="connsiteX3990" fmla="*/ 16987427 w 21052571"/>
              <a:gd name="connsiteY3990" fmla="*/ 2369862 h 8402012"/>
              <a:gd name="connsiteX3991" fmla="*/ 17019023 w 21052571"/>
              <a:gd name="connsiteY3991" fmla="*/ 2401967 h 8402012"/>
              <a:gd name="connsiteX3992" fmla="*/ 16982159 w 21052571"/>
              <a:gd name="connsiteY3992" fmla="*/ 2382704 h 8402012"/>
              <a:gd name="connsiteX3993" fmla="*/ 16987427 w 21052571"/>
              <a:gd name="connsiteY3993" fmla="*/ 2369862 h 8402012"/>
              <a:gd name="connsiteX3994" fmla="*/ 18534659 w 21052571"/>
              <a:gd name="connsiteY3994" fmla="*/ 2366944 h 8402012"/>
              <a:gd name="connsiteX3995" fmla="*/ 18549179 w 21052571"/>
              <a:gd name="connsiteY3995" fmla="*/ 2419067 h 8402012"/>
              <a:gd name="connsiteX3996" fmla="*/ 18620155 w 21052571"/>
              <a:gd name="connsiteY3996" fmla="*/ 2496418 h 8402012"/>
              <a:gd name="connsiteX3997" fmla="*/ 18587891 w 21052571"/>
              <a:gd name="connsiteY3997" fmla="*/ 2522203 h 8402012"/>
              <a:gd name="connsiteX3998" fmla="*/ 18620155 w 21052571"/>
              <a:gd name="connsiteY3998" fmla="*/ 2541541 h 8402012"/>
              <a:gd name="connsiteX3999" fmla="*/ 18631983 w 21052571"/>
              <a:gd name="connsiteY3999" fmla="*/ 2546914 h 8402012"/>
              <a:gd name="connsiteX4000" fmla="*/ 18748127 w 21052571"/>
              <a:gd name="connsiteY4000" fmla="*/ 2522203 h 8402012"/>
              <a:gd name="connsiteX4001" fmla="*/ 18765595 w 21052571"/>
              <a:gd name="connsiteY4001" fmla="*/ 2529864 h 8402012"/>
              <a:gd name="connsiteX4002" fmla="*/ 18759563 w 21052571"/>
              <a:gd name="connsiteY4002" fmla="*/ 2520160 h 8402012"/>
              <a:gd name="connsiteX4003" fmla="*/ 18771535 w 21052571"/>
              <a:gd name="connsiteY4003" fmla="*/ 2507316 h 8402012"/>
              <a:gd name="connsiteX4004" fmla="*/ 18776027 w 21052571"/>
              <a:gd name="connsiteY4004" fmla="*/ 2523370 h 8402012"/>
              <a:gd name="connsiteX4005" fmla="*/ 18773267 w 21052571"/>
              <a:gd name="connsiteY4005" fmla="*/ 2533230 h 8402012"/>
              <a:gd name="connsiteX4006" fmla="*/ 18781195 w 21052571"/>
              <a:gd name="connsiteY4006" fmla="*/ 2536706 h 8402012"/>
              <a:gd name="connsiteX4007" fmla="*/ 18819103 w 21052571"/>
              <a:gd name="connsiteY4007" fmla="*/ 2560878 h 8402012"/>
              <a:gd name="connsiteX4008" fmla="*/ 18863195 w 21052571"/>
              <a:gd name="connsiteY4008" fmla="*/ 2572696 h 8402012"/>
              <a:gd name="connsiteX4009" fmla="*/ 18979339 w 21052571"/>
              <a:gd name="connsiteY4009" fmla="*/ 2624266 h 8402012"/>
              <a:gd name="connsiteX4010" fmla="*/ 18876099 w 21052571"/>
              <a:gd name="connsiteY4010" fmla="*/ 2708063 h 8402012"/>
              <a:gd name="connsiteX4011" fmla="*/ 19107311 w 21052571"/>
              <a:gd name="connsiteY4011" fmla="*/ 2906818 h 8402012"/>
              <a:gd name="connsiteX4012" fmla="*/ 19229907 w 21052571"/>
              <a:gd name="connsiteY4012" fmla="*/ 3008879 h 8402012"/>
              <a:gd name="connsiteX4013" fmla="*/ 19319167 w 21052571"/>
              <a:gd name="connsiteY4013" fmla="*/ 3060446 h 8402012"/>
              <a:gd name="connsiteX4014" fmla="*/ 19286903 w 21052571"/>
              <a:gd name="connsiteY4014" fmla="*/ 2951942 h 8402012"/>
              <a:gd name="connsiteX4015" fmla="*/ 19357879 w 21052571"/>
              <a:gd name="connsiteY4015" fmla="*/ 2919712 h 8402012"/>
              <a:gd name="connsiteX4016" fmla="*/ 19357879 w 21052571"/>
              <a:gd name="connsiteY4016" fmla="*/ 3015325 h 8402012"/>
              <a:gd name="connsiteX4017" fmla="*/ 19409499 w 21052571"/>
              <a:gd name="connsiteY4017" fmla="*/ 2976653 h 8402012"/>
              <a:gd name="connsiteX4018" fmla="*/ 19492307 w 21052571"/>
              <a:gd name="connsiteY4018" fmla="*/ 3028218 h 8402012"/>
              <a:gd name="connsiteX4019" fmla="*/ 19550379 w 21052571"/>
              <a:gd name="connsiteY4019" fmla="*/ 3073341 h 8402012"/>
              <a:gd name="connsiteX4020" fmla="*/ 19492307 w 21052571"/>
              <a:gd name="connsiteY4020" fmla="*/ 3060446 h 8402012"/>
              <a:gd name="connsiteX4021" fmla="*/ 19627807 w 21052571"/>
              <a:gd name="connsiteY4021" fmla="*/ 3092678 h 8402012"/>
              <a:gd name="connsiteX4022" fmla="*/ 19582639 w 21052571"/>
              <a:gd name="connsiteY4022" fmla="*/ 3137801 h 8402012"/>
              <a:gd name="connsiteX4023" fmla="*/ 19660067 w 21052571"/>
              <a:gd name="connsiteY4023" fmla="*/ 3226970 h 8402012"/>
              <a:gd name="connsiteX4024" fmla="*/ 19755779 w 21052571"/>
              <a:gd name="connsiteY4024" fmla="*/ 3310769 h 8402012"/>
              <a:gd name="connsiteX4025" fmla="*/ 20019255 w 21052571"/>
              <a:gd name="connsiteY4025" fmla="*/ 3432170 h 8402012"/>
              <a:gd name="connsiteX4026" fmla="*/ 19999895 w 21052571"/>
              <a:gd name="connsiteY4026" fmla="*/ 3503076 h 8402012"/>
              <a:gd name="connsiteX4027" fmla="*/ 19954731 w 21052571"/>
              <a:gd name="connsiteY4027" fmla="*/ 3528860 h 8402012"/>
              <a:gd name="connsiteX4028" fmla="*/ 19967635 w 21052571"/>
              <a:gd name="connsiteY4028" fmla="*/ 3554644 h 8402012"/>
              <a:gd name="connsiteX4029" fmla="*/ 19954731 w 21052571"/>
              <a:gd name="connsiteY4029" fmla="*/ 3567536 h 8402012"/>
              <a:gd name="connsiteX4030" fmla="*/ 19956223 w 21052571"/>
              <a:gd name="connsiteY4030" fmla="*/ 3592397 h 8402012"/>
              <a:gd name="connsiteX4031" fmla="*/ 19956343 w 21052571"/>
              <a:gd name="connsiteY4031" fmla="*/ 3594395 h 8402012"/>
              <a:gd name="connsiteX4032" fmla="*/ 19967635 w 21052571"/>
              <a:gd name="connsiteY4032" fmla="*/ 3611589 h 8402012"/>
              <a:gd name="connsiteX4033" fmla="*/ 19922467 w 21052571"/>
              <a:gd name="connsiteY4033" fmla="*/ 3643813 h 8402012"/>
              <a:gd name="connsiteX4034" fmla="*/ 19909563 w 21052571"/>
              <a:gd name="connsiteY4034" fmla="*/ 3579354 h 8402012"/>
              <a:gd name="connsiteX4035" fmla="*/ 19916015 w 21052571"/>
              <a:gd name="connsiteY4035" fmla="*/ 3561091 h 8402012"/>
              <a:gd name="connsiteX4036" fmla="*/ 19903111 w 21052571"/>
              <a:gd name="connsiteY4036" fmla="*/ 3554644 h 8402012"/>
              <a:gd name="connsiteX4037" fmla="*/ 19833207 w 21052571"/>
              <a:gd name="connsiteY4037" fmla="*/ 3535307 h 8402012"/>
              <a:gd name="connsiteX4038" fmla="*/ 19608451 w 21052571"/>
              <a:gd name="connsiteY4038" fmla="*/ 3367695 h 8402012"/>
              <a:gd name="connsiteX4039" fmla="*/ 19370787 w 21052571"/>
              <a:gd name="connsiteY4039" fmla="*/ 3194740 h 8402012"/>
              <a:gd name="connsiteX4040" fmla="*/ 19262171 w 21052571"/>
              <a:gd name="connsiteY4040" fmla="*/ 3118462 h 8402012"/>
              <a:gd name="connsiteX4041" fmla="*/ 19204099 w 21052571"/>
              <a:gd name="connsiteY4041" fmla="*/ 3086232 h 8402012"/>
              <a:gd name="connsiteX4042" fmla="*/ 19191195 w 21052571"/>
              <a:gd name="connsiteY4042" fmla="*/ 3028218 h 8402012"/>
              <a:gd name="connsiteX4043" fmla="*/ 19100859 w 21052571"/>
              <a:gd name="connsiteY4043" fmla="*/ 2957311 h 8402012"/>
              <a:gd name="connsiteX4044" fmla="*/ 18998695 w 21052571"/>
              <a:gd name="connsiteY4044" fmla="*/ 2900372 h 8402012"/>
              <a:gd name="connsiteX4045" fmla="*/ 18754579 w 21052571"/>
              <a:gd name="connsiteY4045" fmla="*/ 2752111 h 8402012"/>
              <a:gd name="connsiteX4046" fmla="*/ 18536271 w 21052571"/>
              <a:gd name="connsiteY4046" fmla="*/ 2604927 h 8402012"/>
              <a:gd name="connsiteX4047" fmla="*/ 18491107 w 21052571"/>
              <a:gd name="connsiteY4047" fmla="*/ 2535095 h 8402012"/>
              <a:gd name="connsiteX4048" fmla="*/ 18529819 w 21052571"/>
              <a:gd name="connsiteY4048" fmla="*/ 2496418 h 8402012"/>
              <a:gd name="connsiteX4049" fmla="*/ 18491107 w 21052571"/>
              <a:gd name="connsiteY4049" fmla="*/ 2477081 h 8402012"/>
              <a:gd name="connsiteX4050" fmla="*/ 18529819 w 21052571"/>
              <a:gd name="connsiteY4050" fmla="*/ 2464188 h 8402012"/>
              <a:gd name="connsiteX4051" fmla="*/ 18523367 w 21052571"/>
              <a:gd name="connsiteY4051" fmla="*/ 2367497 h 8402012"/>
              <a:gd name="connsiteX4052" fmla="*/ 18534659 w 21052571"/>
              <a:gd name="connsiteY4052" fmla="*/ 2366944 h 8402012"/>
              <a:gd name="connsiteX4053" fmla="*/ 14178042 w 21052571"/>
              <a:gd name="connsiteY4053" fmla="*/ 2365763 h 8402012"/>
              <a:gd name="connsiteX4054" fmla="*/ 14203637 w 21052571"/>
              <a:gd name="connsiteY4054" fmla="*/ 2378829 h 8402012"/>
              <a:gd name="connsiteX4055" fmla="*/ 14147793 w 21052571"/>
              <a:gd name="connsiteY4055" fmla="*/ 2397274 h 8402012"/>
              <a:gd name="connsiteX4056" fmla="*/ 14147793 w 21052571"/>
              <a:gd name="connsiteY4056" fmla="*/ 2366531 h 8402012"/>
              <a:gd name="connsiteX4057" fmla="*/ 14178042 w 21052571"/>
              <a:gd name="connsiteY4057" fmla="*/ 2365763 h 8402012"/>
              <a:gd name="connsiteX4058" fmla="*/ 15749418 w 21052571"/>
              <a:gd name="connsiteY4058" fmla="*/ 2360442 h 8402012"/>
              <a:gd name="connsiteX4059" fmla="*/ 15786672 w 21052571"/>
              <a:gd name="connsiteY4059" fmla="*/ 2400767 h 8402012"/>
              <a:gd name="connsiteX4060" fmla="*/ 15697690 w 21052571"/>
              <a:gd name="connsiteY4060" fmla="*/ 2368181 h 8402012"/>
              <a:gd name="connsiteX4061" fmla="*/ 15749418 w 21052571"/>
              <a:gd name="connsiteY4061" fmla="*/ 2360442 h 8402012"/>
              <a:gd name="connsiteX4062" fmla="*/ 18389035 w 21052571"/>
              <a:gd name="connsiteY4062" fmla="*/ 2358528 h 8402012"/>
              <a:gd name="connsiteX4063" fmla="*/ 18493047 w 21052571"/>
              <a:gd name="connsiteY4063" fmla="*/ 2411447 h 8402012"/>
              <a:gd name="connsiteX4064" fmla="*/ 18356683 w 21052571"/>
              <a:gd name="connsiteY4064" fmla="*/ 2379282 h 8402012"/>
              <a:gd name="connsiteX4065" fmla="*/ 18389035 w 21052571"/>
              <a:gd name="connsiteY4065" fmla="*/ 2358528 h 8402012"/>
              <a:gd name="connsiteX4066" fmla="*/ 18495775 w 21052571"/>
              <a:gd name="connsiteY4066" fmla="*/ 2349279 h 8402012"/>
              <a:gd name="connsiteX4067" fmla="*/ 18507259 w 21052571"/>
              <a:gd name="connsiteY4067" fmla="*/ 2353146 h 8402012"/>
              <a:gd name="connsiteX4068" fmla="*/ 18494135 w 21052571"/>
              <a:gd name="connsiteY4068" fmla="*/ 2364123 h 8402012"/>
              <a:gd name="connsiteX4069" fmla="*/ 18495775 w 21052571"/>
              <a:gd name="connsiteY4069" fmla="*/ 2349279 h 8402012"/>
              <a:gd name="connsiteX4070" fmla="*/ 16969579 w 21052571"/>
              <a:gd name="connsiteY4070" fmla="*/ 2349279 h 8402012"/>
              <a:gd name="connsiteX4071" fmla="*/ 16981067 w 21052571"/>
              <a:gd name="connsiteY4071" fmla="*/ 2353146 h 8402012"/>
              <a:gd name="connsiteX4072" fmla="*/ 16967939 w 21052571"/>
              <a:gd name="connsiteY4072" fmla="*/ 2364123 h 8402012"/>
              <a:gd name="connsiteX4073" fmla="*/ 16969579 w 21052571"/>
              <a:gd name="connsiteY4073" fmla="*/ 2349279 h 8402012"/>
              <a:gd name="connsiteX4074" fmla="*/ 11692713 w 21052571"/>
              <a:gd name="connsiteY4074" fmla="*/ 2348847 h 8402012"/>
              <a:gd name="connsiteX4075" fmla="*/ 11597062 w 21052571"/>
              <a:gd name="connsiteY4075" fmla="*/ 2400427 h 8402012"/>
              <a:gd name="connsiteX4076" fmla="*/ 11692713 w 21052571"/>
              <a:gd name="connsiteY4076" fmla="*/ 2348847 h 8402012"/>
              <a:gd name="connsiteX4077" fmla="*/ 13918473 w 21052571"/>
              <a:gd name="connsiteY4077" fmla="*/ 2337027 h 8402012"/>
              <a:gd name="connsiteX4078" fmla="*/ 13937818 w 21052571"/>
              <a:gd name="connsiteY4078" fmla="*/ 2368190 h 8402012"/>
              <a:gd name="connsiteX4079" fmla="*/ 13918473 w 21052571"/>
              <a:gd name="connsiteY4079" fmla="*/ 2337027 h 8402012"/>
              <a:gd name="connsiteX4080" fmla="*/ 15583936 w 21052571"/>
              <a:gd name="connsiteY4080" fmla="*/ 2336684 h 8402012"/>
              <a:gd name="connsiteX4081" fmla="*/ 15601898 w 21052571"/>
              <a:gd name="connsiteY4081" fmla="*/ 2368757 h 8402012"/>
              <a:gd name="connsiteX4082" fmla="*/ 15583936 w 21052571"/>
              <a:gd name="connsiteY4082" fmla="*/ 2336684 h 8402012"/>
              <a:gd name="connsiteX4083" fmla="*/ 18265899 w 21052571"/>
              <a:gd name="connsiteY4083" fmla="*/ 2322616 h 8402012"/>
              <a:gd name="connsiteX4084" fmla="*/ 18303467 w 21052571"/>
              <a:gd name="connsiteY4084" fmla="*/ 2325826 h 8402012"/>
              <a:gd name="connsiteX4085" fmla="*/ 18251763 w 21052571"/>
              <a:gd name="connsiteY4085" fmla="*/ 2338669 h 8402012"/>
              <a:gd name="connsiteX4086" fmla="*/ 18265899 w 21052571"/>
              <a:gd name="connsiteY4086" fmla="*/ 2322616 h 8402012"/>
              <a:gd name="connsiteX4087" fmla="*/ 14337383 w 21052571"/>
              <a:gd name="connsiteY4087" fmla="*/ 2322530 h 8402012"/>
              <a:gd name="connsiteX4088" fmla="*/ 15095092 w 21052571"/>
              <a:gd name="connsiteY4088" fmla="*/ 2431077 h 8402012"/>
              <a:gd name="connsiteX4089" fmla="*/ 15447614 w 21052571"/>
              <a:gd name="connsiteY4089" fmla="*/ 2502007 h 8402012"/>
              <a:gd name="connsiteX4090" fmla="*/ 15800138 w 21052571"/>
              <a:gd name="connsiteY4090" fmla="*/ 2578310 h 8402012"/>
              <a:gd name="connsiteX4091" fmla="*/ 16178454 w 21052571"/>
              <a:gd name="connsiteY4091" fmla="*/ 2694378 h 8402012"/>
              <a:gd name="connsiteX4092" fmla="*/ 16506258 w 21052571"/>
              <a:gd name="connsiteY4092" fmla="*/ 2802908 h 8402012"/>
              <a:gd name="connsiteX4093" fmla="*/ 16653500 w 21052571"/>
              <a:gd name="connsiteY4093" fmla="*/ 2854514 h 8402012"/>
              <a:gd name="connsiteX4094" fmla="*/ 16826539 w 21052571"/>
              <a:gd name="connsiteY4094" fmla="*/ 2918995 h 8402012"/>
              <a:gd name="connsiteX4095" fmla="*/ 17000651 w 21052571"/>
              <a:gd name="connsiteY4095" fmla="*/ 2988849 h 8402012"/>
              <a:gd name="connsiteX4096" fmla="*/ 17237099 w 21052571"/>
              <a:gd name="connsiteY4096" fmla="*/ 3066234 h 8402012"/>
              <a:gd name="connsiteX4097" fmla="*/ 17295135 w 21052571"/>
              <a:gd name="connsiteY4097" fmla="*/ 3079125 h 8402012"/>
              <a:gd name="connsiteX4098" fmla="*/ 17558451 w 21052571"/>
              <a:gd name="connsiteY4098" fmla="*/ 3175848 h 8402012"/>
              <a:gd name="connsiteX4099" fmla="*/ 17628311 w 21052571"/>
              <a:gd name="connsiteY4099" fmla="*/ 3226360 h 8402012"/>
              <a:gd name="connsiteX4100" fmla="*/ 17930319 w 21052571"/>
              <a:gd name="connsiteY4100" fmla="*/ 3348874 h 8402012"/>
              <a:gd name="connsiteX4101" fmla="*/ 17994807 w 21052571"/>
              <a:gd name="connsiteY4101" fmla="*/ 3373613 h 8402012"/>
              <a:gd name="connsiteX4102" fmla="*/ 18122703 w 21052571"/>
              <a:gd name="connsiteY4102" fmla="*/ 3476768 h 8402012"/>
              <a:gd name="connsiteX4103" fmla="*/ 18494571 w 21052571"/>
              <a:gd name="connsiteY4103" fmla="*/ 3669140 h 8402012"/>
              <a:gd name="connsiteX4104" fmla="*/ 18770787 w 21052571"/>
              <a:gd name="connsiteY4104" fmla="*/ 3822821 h 8402012"/>
              <a:gd name="connsiteX4105" fmla="*/ 19058823 w 21052571"/>
              <a:gd name="connsiteY4105" fmla="*/ 3989399 h 8402012"/>
              <a:gd name="connsiteX4106" fmla="*/ 19194243 w 21052571"/>
              <a:gd name="connsiteY4106" fmla="*/ 4060333 h 8402012"/>
              <a:gd name="connsiteX4107" fmla="*/ 19469383 w 21052571"/>
              <a:gd name="connsiteY4107" fmla="*/ 4163505 h 8402012"/>
              <a:gd name="connsiteX4108" fmla="*/ 19566111 w 21052571"/>
              <a:gd name="connsiteY4108" fmla="*/ 4232189 h 8402012"/>
              <a:gd name="connsiteX4109" fmla="*/ 19611251 w 21052571"/>
              <a:gd name="connsiteY4109" fmla="*/ 4335361 h 8402012"/>
              <a:gd name="connsiteX4110" fmla="*/ 19027655 w 21052571"/>
              <a:gd name="connsiteY4110" fmla="*/ 4099024 h 8402012"/>
              <a:gd name="connsiteX4111" fmla="*/ 18777235 w 21052571"/>
              <a:gd name="connsiteY4111" fmla="*/ 3977580 h 8402012"/>
              <a:gd name="connsiteX4112" fmla="*/ 18664115 w 21052571"/>
              <a:gd name="connsiteY4112" fmla="*/ 3895366 h 8402012"/>
              <a:gd name="connsiteX4113" fmla="*/ 18615335 w 21052571"/>
              <a:gd name="connsiteY4113" fmla="*/ 3873366 h 8402012"/>
              <a:gd name="connsiteX4114" fmla="*/ 18546163 w 21052571"/>
              <a:gd name="connsiteY4114" fmla="*/ 3842168 h 8402012"/>
              <a:gd name="connsiteX4115" fmla="*/ 18604199 w 21052571"/>
              <a:gd name="connsiteY4115" fmla="*/ 3893754 h 8402012"/>
              <a:gd name="connsiteX4116" fmla="*/ 18712751 w 21052571"/>
              <a:gd name="connsiteY4116" fmla="*/ 3971132 h 8402012"/>
              <a:gd name="connsiteX4117" fmla="*/ 18774347 w 21052571"/>
              <a:gd name="connsiteY4117" fmla="*/ 4005068 h 8402012"/>
              <a:gd name="connsiteX4118" fmla="*/ 18788215 w 21052571"/>
              <a:gd name="connsiteY4118" fmla="*/ 4015151 h 8402012"/>
              <a:gd name="connsiteX4119" fmla="*/ 18783259 w 21052571"/>
              <a:gd name="connsiteY4119" fmla="*/ 4000079 h 8402012"/>
              <a:gd name="connsiteX4120" fmla="*/ 18801219 w 21052571"/>
              <a:gd name="connsiteY4120" fmla="*/ 4000079 h 8402012"/>
              <a:gd name="connsiteX4121" fmla="*/ 18792987 w 21052571"/>
              <a:gd name="connsiteY4121" fmla="*/ 4006367 h 8402012"/>
              <a:gd name="connsiteX4122" fmla="*/ 18789851 w 21052571"/>
              <a:gd name="connsiteY4122" fmla="*/ 4016339 h 8402012"/>
              <a:gd name="connsiteX4123" fmla="*/ 18833931 w 21052571"/>
              <a:gd name="connsiteY4123" fmla="*/ 4048377 h 8402012"/>
              <a:gd name="connsiteX4124" fmla="*/ 18950271 w 21052571"/>
              <a:gd name="connsiteY4124" fmla="*/ 4150608 h 8402012"/>
              <a:gd name="connsiteX4125" fmla="*/ 18898683 w 21052571"/>
              <a:gd name="connsiteY4125" fmla="*/ 4194574 h 8402012"/>
              <a:gd name="connsiteX4126" fmla="*/ 18879339 w 21052571"/>
              <a:gd name="connsiteY4126" fmla="*/ 4219292 h 8402012"/>
              <a:gd name="connsiteX4127" fmla="*/ 18809479 w 21052571"/>
              <a:gd name="connsiteY4127" fmla="*/ 4182849 h 8402012"/>
              <a:gd name="connsiteX4128" fmla="*/ 18823583 w 21052571"/>
              <a:gd name="connsiteY4128" fmla="*/ 4208277 h 8402012"/>
              <a:gd name="connsiteX4129" fmla="*/ 18835699 w 21052571"/>
              <a:gd name="connsiteY4129" fmla="*/ 4214809 h 8402012"/>
              <a:gd name="connsiteX4130" fmla="*/ 18847371 w 21052571"/>
              <a:gd name="connsiteY4130" fmla="*/ 4208674 h 8402012"/>
              <a:gd name="connsiteX4131" fmla="*/ 18853359 w 21052571"/>
              <a:gd name="connsiteY4131" fmla="*/ 4214969 h 8402012"/>
              <a:gd name="connsiteX4132" fmla="*/ 18847371 w 21052571"/>
              <a:gd name="connsiteY4132" fmla="*/ 4221635 h 8402012"/>
              <a:gd name="connsiteX4133" fmla="*/ 18837243 w 21052571"/>
              <a:gd name="connsiteY4133" fmla="*/ 4215997 h 8402012"/>
              <a:gd name="connsiteX4134" fmla="*/ 18848171 w 21052571"/>
              <a:gd name="connsiteY4134" fmla="*/ 4225741 h 8402012"/>
              <a:gd name="connsiteX4135" fmla="*/ 18777235 w 21052571"/>
              <a:gd name="connsiteY4135" fmla="*/ 4212844 h 8402012"/>
              <a:gd name="connsiteX4136" fmla="*/ 18680507 w 21052571"/>
              <a:gd name="connsiteY4136" fmla="*/ 4163505 h 8402012"/>
              <a:gd name="connsiteX4137" fmla="*/ 18468779 w 21052571"/>
              <a:gd name="connsiteY4137" fmla="*/ 4047437 h 8402012"/>
              <a:gd name="connsiteX4138" fmla="*/ 18038871 w 21052571"/>
              <a:gd name="connsiteY4138" fmla="*/ 3822821 h 8402012"/>
              <a:gd name="connsiteX4139" fmla="*/ 17602519 w 21052571"/>
              <a:gd name="connsiteY4139" fmla="*/ 3630451 h 8402012"/>
              <a:gd name="connsiteX4140" fmla="*/ 17500415 w 21052571"/>
              <a:gd name="connsiteY4140" fmla="*/ 3598206 h 8402012"/>
              <a:gd name="connsiteX4141" fmla="*/ 17448827 w 21052571"/>
              <a:gd name="connsiteY4141" fmla="*/ 3528353 h 8402012"/>
              <a:gd name="connsiteX4142" fmla="*/ 17397239 w 21052571"/>
              <a:gd name="connsiteY4142" fmla="*/ 3554146 h 8402012"/>
              <a:gd name="connsiteX4143" fmla="*/ 17031819 w 21052571"/>
              <a:gd name="connsiteY4143" fmla="*/ 3392942 h 8402012"/>
              <a:gd name="connsiteX4144" fmla="*/ 16961959 w 21052571"/>
              <a:gd name="connsiteY4144" fmla="*/ 3329530 h 8402012"/>
              <a:gd name="connsiteX4145" fmla="*/ 16923267 w 21052571"/>
              <a:gd name="connsiteY4145" fmla="*/ 3290841 h 8402012"/>
              <a:gd name="connsiteX4146" fmla="*/ 16989635 w 21052571"/>
              <a:gd name="connsiteY4146" fmla="*/ 3299710 h 8402012"/>
              <a:gd name="connsiteX4147" fmla="*/ 16998875 w 21052571"/>
              <a:gd name="connsiteY4147" fmla="*/ 3303219 h 8402012"/>
              <a:gd name="connsiteX4148" fmla="*/ 16995631 w 21052571"/>
              <a:gd name="connsiteY4148" fmla="*/ 3290157 h 8402012"/>
              <a:gd name="connsiteX4149" fmla="*/ 17004859 w 21052571"/>
              <a:gd name="connsiteY4149" fmla="*/ 3293569 h 8402012"/>
              <a:gd name="connsiteX4150" fmla="*/ 17000495 w 21052571"/>
              <a:gd name="connsiteY4150" fmla="*/ 3300395 h 8402012"/>
              <a:gd name="connsiteX4151" fmla="*/ 17000191 w 21052571"/>
              <a:gd name="connsiteY4151" fmla="*/ 3303718 h 8402012"/>
              <a:gd name="connsiteX4152" fmla="*/ 17051163 w 21052571"/>
              <a:gd name="connsiteY4152" fmla="*/ 3323082 h 8402012"/>
              <a:gd name="connsiteX4153" fmla="*/ 17018919 w 21052571"/>
              <a:gd name="connsiteY4153" fmla="*/ 3290841 h 8402012"/>
              <a:gd name="connsiteX4154" fmla="*/ 16961959 w 21052571"/>
              <a:gd name="connsiteY4154" fmla="*/ 3258601 h 8402012"/>
              <a:gd name="connsiteX4155" fmla="*/ 16897471 w 21052571"/>
              <a:gd name="connsiteY4155" fmla="*/ 3239254 h 8402012"/>
              <a:gd name="connsiteX4156" fmla="*/ 16884575 w 21052571"/>
              <a:gd name="connsiteY4156" fmla="*/ 3168325 h 8402012"/>
              <a:gd name="connsiteX4157" fmla="*/ 17141443 w 21052571"/>
              <a:gd name="connsiteY4157" fmla="*/ 3194117 h 8402012"/>
              <a:gd name="connsiteX4158" fmla="*/ 17012471 w 21052571"/>
              <a:gd name="connsiteY4158" fmla="*/ 3161879 h 8402012"/>
              <a:gd name="connsiteX4159" fmla="*/ 16936163 w 21052571"/>
              <a:gd name="connsiteY4159" fmla="*/ 3143608 h 8402012"/>
              <a:gd name="connsiteX4160" fmla="*/ 16916819 w 21052571"/>
              <a:gd name="connsiteY4160" fmla="*/ 3085574 h 8402012"/>
              <a:gd name="connsiteX4161" fmla="*/ 16884575 w 21052571"/>
              <a:gd name="connsiteY4161" fmla="*/ 3053332 h 8402012"/>
              <a:gd name="connsiteX4162" fmla="*/ 16787847 w 21052571"/>
              <a:gd name="connsiteY4162" fmla="*/ 3033986 h 8402012"/>
              <a:gd name="connsiteX4163" fmla="*/ 16441772 w 21052571"/>
              <a:gd name="connsiteY4163" fmla="*/ 2931889 h 8402012"/>
              <a:gd name="connsiteX4164" fmla="*/ 15877520 w 21052571"/>
              <a:gd name="connsiteY4164" fmla="*/ 2757784 h 8402012"/>
              <a:gd name="connsiteX4165" fmla="*/ 15806586 w 21052571"/>
              <a:gd name="connsiteY4165" fmla="*/ 2745966 h 8402012"/>
              <a:gd name="connsiteX4166" fmla="*/ 15787240 w 21052571"/>
              <a:gd name="connsiteY4166" fmla="*/ 2687931 h 8402012"/>
              <a:gd name="connsiteX4167" fmla="*/ 15710932 w 21052571"/>
              <a:gd name="connsiteY4167" fmla="*/ 2662135 h 8402012"/>
              <a:gd name="connsiteX4168" fmla="*/ 15620652 w 21052571"/>
              <a:gd name="connsiteY4168" fmla="*/ 2642793 h 8402012"/>
              <a:gd name="connsiteX4169" fmla="*/ 15434718 w 21052571"/>
              <a:gd name="connsiteY4169" fmla="*/ 2604104 h 8402012"/>
              <a:gd name="connsiteX4170" fmla="*/ 15056400 w 21052571"/>
              <a:gd name="connsiteY4170" fmla="*/ 2527799 h 8402012"/>
              <a:gd name="connsiteX4171" fmla="*/ 14985466 w 21052571"/>
              <a:gd name="connsiteY4171" fmla="*/ 2482665 h 8402012"/>
              <a:gd name="connsiteX4172" fmla="*/ 14902709 w 21052571"/>
              <a:gd name="connsiteY4172" fmla="*/ 2456869 h 8402012"/>
              <a:gd name="connsiteX4173" fmla="*/ 14716775 w 21052571"/>
              <a:gd name="connsiteY4173" fmla="*/ 2418183 h 8402012"/>
              <a:gd name="connsiteX4174" fmla="*/ 14337383 w 21052571"/>
              <a:gd name="connsiteY4174" fmla="*/ 2322530 h 8402012"/>
              <a:gd name="connsiteX4175" fmla="*/ 11757197 w 21052571"/>
              <a:gd name="connsiteY4175" fmla="*/ 2317683 h 8402012"/>
              <a:gd name="connsiteX4176" fmla="*/ 11712058 w 21052571"/>
              <a:gd name="connsiteY4176" fmla="*/ 2368190 h 8402012"/>
              <a:gd name="connsiteX4177" fmla="*/ 11770093 w 21052571"/>
              <a:gd name="connsiteY4177" fmla="*/ 2368190 h 8402012"/>
              <a:gd name="connsiteX4178" fmla="*/ 11757197 w 21052571"/>
              <a:gd name="connsiteY4178" fmla="*/ 2317683 h 8402012"/>
              <a:gd name="connsiteX4179" fmla="*/ 19052427 w 21052571"/>
              <a:gd name="connsiteY4179" fmla="*/ 2312984 h 8402012"/>
              <a:gd name="connsiteX4180" fmla="*/ 19034467 w 21052571"/>
              <a:gd name="connsiteY4180" fmla="*/ 2340284 h 8402012"/>
              <a:gd name="connsiteX4181" fmla="*/ 19052427 w 21052571"/>
              <a:gd name="connsiteY4181" fmla="*/ 2312984 h 8402012"/>
              <a:gd name="connsiteX4182" fmla="*/ 14280505 w 21052571"/>
              <a:gd name="connsiteY4182" fmla="*/ 2309654 h 8402012"/>
              <a:gd name="connsiteX4183" fmla="*/ 14317369 w 21052571"/>
              <a:gd name="connsiteY4183" fmla="*/ 2334248 h 8402012"/>
              <a:gd name="connsiteX4184" fmla="*/ 14280505 w 21052571"/>
              <a:gd name="connsiteY4184" fmla="*/ 2309654 h 8402012"/>
              <a:gd name="connsiteX4185" fmla="*/ 10449253 w 21052571"/>
              <a:gd name="connsiteY4185" fmla="*/ 2291889 h 8402012"/>
              <a:gd name="connsiteX4186" fmla="*/ 10167675 w 21052571"/>
              <a:gd name="connsiteY4186" fmla="*/ 2400427 h 8402012"/>
              <a:gd name="connsiteX4187" fmla="*/ 10449253 w 21052571"/>
              <a:gd name="connsiteY4187" fmla="*/ 2291889 h 8402012"/>
              <a:gd name="connsiteX4188" fmla="*/ 15292532 w 21052571"/>
              <a:gd name="connsiteY4188" fmla="*/ 2288812 h 8402012"/>
              <a:gd name="connsiteX4189" fmla="*/ 15303196 w 21052571"/>
              <a:gd name="connsiteY4189" fmla="*/ 2291371 h 8402012"/>
              <a:gd name="connsiteX4190" fmla="*/ 15296634 w 21052571"/>
              <a:gd name="connsiteY4190" fmla="*/ 2311846 h 8402012"/>
              <a:gd name="connsiteX4191" fmla="*/ 15292532 w 21052571"/>
              <a:gd name="connsiteY4191" fmla="*/ 2288812 h 8402012"/>
              <a:gd name="connsiteX4192" fmla="*/ 15242674 w 21052571"/>
              <a:gd name="connsiteY4192" fmla="*/ 2279804 h 8402012"/>
              <a:gd name="connsiteX4193" fmla="*/ 15260636 w 21052571"/>
              <a:gd name="connsiteY4193" fmla="*/ 2311914 h 8402012"/>
              <a:gd name="connsiteX4194" fmla="*/ 15242674 w 21052571"/>
              <a:gd name="connsiteY4194" fmla="*/ 2279804 h 8402012"/>
              <a:gd name="connsiteX4195" fmla="*/ 15152620 w 21052571"/>
              <a:gd name="connsiteY4195" fmla="*/ 2279804 h 8402012"/>
              <a:gd name="connsiteX4196" fmla="*/ 15165748 w 21052571"/>
              <a:gd name="connsiteY4196" fmla="*/ 2311914 h 8402012"/>
              <a:gd name="connsiteX4197" fmla="*/ 15152620 w 21052571"/>
              <a:gd name="connsiteY4197" fmla="*/ 2279804 h 8402012"/>
              <a:gd name="connsiteX4198" fmla="*/ 11828129 w 21052571"/>
              <a:gd name="connsiteY4198" fmla="*/ 2278994 h 8402012"/>
              <a:gd name="connsiteX4199" fmla="*/ 11865744 w 21052571"/>
              <a:gd name="connsiteY4199" fmla="*/ 2311236 h 8402012"/>
              <a:gd name="connsiteX4200" fmla="*/ 11828129 w 21052571"/>
              <a:gd name="connsiteY4200" fmla="*/ 2278994 h 8402012"/>
              <a:gd name="connsiteX4201" fmla="*/ 11789438 w 21052571"/>
              <a:gd name="connsiteY4201" fmla="*/ 2278994 h 8402012"/>
              <a:gd name="connsiteX4202" fmla="*/ 11808783 w 21052571"/>
              <a:gd name="connsiteY4202" fmla="*/ 2337027 h 8402012"/>
              <a:gd name="connsiteX4203" fmla="*/ 11789438 w 21052571"/>
              <a:gd name="connsiteY4203" fmla="*/ 2278994 h 8402012"/>
              <a:gd name="connsiteX4204" fmla="*/ 19014479 w 21052571"/>
              <a:gd name="connsiteY4204" fmla="*/ 2276473 h 8402012"/>
              <a:gd name="connsiteX4205" fmla="*/ 18977587 w 21052571"/>
              <a:gd name="connsiteY4205" fmla="*/ 2307217 h 8402012"/>
              <a:gd name="connsiteX4206" fmla="*/ 19014479 w 21052571"/>
              <a:gd name="connsiteY4206" fmla="*/ 2276473 h 8402012"/>
              <a:gd name="connsiteX4207" fmla="*/ 12830150 w 21052571"/>
              <a:gd name="connsiteY4207" fmla="*/ 2246625 h 8402012"/>
              <a:gd name="connsiteX4208" fmla="*/ 12862223 w 21052571"/>
              <a:gd name="connsiteY4208" fmla="*/ 2259680 h 8402012"/>
              <a:gd name="connsiteX4209" fmla="*/ 12830150 w 21052571"/>
              <a:gd name="connsiteY4209" fmla="*/ 2311896 h 8402012"/>
              <a:gd name="connsiteX4210" fmla="*/ 12830150 w 21052571"/>
              <a:gd name="connsiteY4210" fmla="*/ 2246625 h 8402012"/>
              <a:gd name="connsiteX4211" fmla="*/ 15057822 w 21052571"/>
              <a:gd name="connsiteY4211" fmla="*/ 2246624 h 8402012"/>
              <a:gd name="connsiteX4212" fmla="*/ 15075784 w 21052571"/>
              <a:gd name="connsiteY4212" fmla="*/ 2278730 h 8402012"/>
              <a:gd name="connsiteX4213" fmla="*/ 15057822 w 21052571"/>
              <a:gd name="connsiteY4213" fmla="*/ 2246624 h 8402012"/>
              <a:gd name="connsiteX4214" fmla="*/ 15000946 w 21052571"/>
              <a:gd name="connsiteY4214" fmla="*/ 2246624 h 8402012"/>
              <a:gd name="connsiteX4215" fmla="*/ 15018908 w 21052571"/>
              <a:gd name="connsiteY4215" fmla="*/ 2278730 h 8402012"/>
              <a:gd name="connsiteX4216" fmla="*/ 15000946 w 21052571"/>
              <a:gd name="connsiteY4216" fmla="*/ 2246624 h 8402012"/>
              <a:gd name="connsiteX4217" fmla="*/ 12939160 w 21052571"/>
              <a:gd name="connsiteY4217" fmla="*/ 2246624 h 8402012"/>
              <a:gd name="connsiteX4218" fmla="*/ 12957122 w 21052571"/>
              <a:gd name="connsiteY4218" fmla="*/ 2278730 h 8402012"/>
              <a:gd name="connsiteX4219" fmla="*/ 12939160 w 21052571"/>
              <a:gd name="connsiteY4219" fmla="*/ 2246624 h 8402012"/>
              <a:gd name="connsiteX4220" fmla="*/ 12887024 w 21052571"/>
              <a:gd name="connsiteY4220" fmla="*/ 2246624 h 8402012"/>
              <a:gd name="connsiteX4221" fmla="*/ 12900152 w 21052571"/>
              <a:gd name="connsiteY4221" fmla="*/ 2278730 h 8402012"/>
              <a:gd name="connsiteX4222" fmla="*/ 12887024 w 21052571"/>
              <a:gd name="connsiteY4222" fmla="*/ 2246624 h 8402012"/>
              <a:gd name="connsiteX4223" fmla="*/ 17244827 w 21052571"/>
              <a:gd name="connsiteY4223" fmla="*/ 2243584 h 8402012"/>
              <a:gd name="connsiteX4224" fmla="*/ 17279727 w 21052571"/>
              <a:gd name="connsiteY4224" fmla="*/ 2246766 h 8402012"/>
              <a:gd name="connsiteX4225" fmla="*/ 17223883 w 21052571"/>
              <a:gd name="connsiteY4225" fmla="*/ 2278600 h 8402012"/>
              <a:gd name="connsiteX4226" fmla="*/ 17244827 w 21052571"/>
              <a:gd name="connsiteY4226" fmla="*/ 2243584 h 8402012"/>
              <a:gd name="connsiteX4227" fmla="*/ 10504870 w 21052571"/>
              <a:gd name="connsiteY4227" fmla="*/ 2243531 h 8402012"/>
              <a:gd name="connsiteX4228" fmla="*/ 10468598 w 21052571"/>
              <a:gd name="connsiteY4228" fmla="*/ 2246753 h 8402012"/>
              <a:gd name="connsiteX4229" fmla="*/ 10526634 w 21052571"/>
              <a:gd name="connsiteY4229" fmla="*/ 2278994 h 8402012"/>
              <a:gd name="connsiteX4230" fmla="*/ 10504870 w 21052571"/>
              <a:gd name="connsiteY4230" fmla="*/ 2243531 h 8402012"/>
              <a:gd name="connsiteX4231" fmla="*/ 18934423 w 21052571"/>
              <a:gd name="connsiteY4231" fmla="*/ 2241230 h 8402012"/>
              <a:gd name="connsiteX4232" fmla="*/ 18957567 w 21052571"/>
              <a:gd name="connsiteY4232" fmla="*/ 2278736 h 8402012"/>
              <a:gd name="connsiteX4233" fmla="*/ 18906491 w 21052571"/>
              <a:gd name="connsiteY4233" fmla="*/ 2265969 h 8402012"/>
              <a:gd name="connsiteX4234" fmla="*/ 18934423 w 21052571"/>
              <a:gd name="connsiteY4234" fmla="*/ 2241230 h 8402012"/>
              <a:gd name="connsiteX4235" fmla="*/ 18874763 w 21052571"/>
              <a:gd name="connsiteY4235" fmla="*/ 2221773 h 8402012"/>
              <a:gd name="connsiteX4236" fmla="*/ 18905439 w 21052571"/>
              <a:gd name="connsiteY4236" fmla="*/ 2233302 h 8402012"/>
              <a:gd name="connsiteX4237" fmla="*/ 18892799 w 21052571"/>
              <a:gd name="connsiteY4237" fmla="*/ 2245599 h 8402012"/>
              <a:gd name="connsiteX4238" fmla="*/ 18849615 w 21052571"/>
              <a:gd name="connsiteY4238" fmla="*/ 2233302 h 8402012"/>
              <a:gd name="connsiteX4239" fmla="*/ 18874763 w 21052571"/>
              <a:gd name="connsiteY4239" fmla="*/ 2221773 h 8402012"/>
              <a:gd name="connsiteX4240" fmla="*/ 11641126 w 21052571"/>
              <a:gd name="connsiteY4240" fmla="*/ 2220961 h 8402012"/>
              <a:gd name="connsiteX4241" fmla="*/ 11564820 w 21052571"/>
              <a:gd name="connsiteY4241" fmla="*/ 2298334 h 8402012"/>
              <a:gd name="connsiteX4242" fmla="*/ 11654023 w 21052571"/>
              <a:gd name="connsiteY4242" fmla="*/ 2311236 h 8402012"/>
              <a:gd name="connsiteX4243" fmla="*/ 11641126 w 21052571"/>
              <a:gd name="connsiteY4243" fmla="*/ 2220961 h 8402012"/>
              <a:gd name="connsiteX4244" fmla="*/ 17184971 w 21052571"/>
              <a:gd name="connsiteY4244" fmla="*/ 2213445 h 8402012"/>
              <a:gd name="connsiteX4245" fmla="*/ 17167007 w 21052571"/>
              <a:gd name="connsiteY4245" fmla="*/ 2245554 h 8402012"/>
              <a:gd name="connsiteX4246" fmla="*/ 17184971 w 21052571"/>
              <a:gd name="connsiteY4246" fmla="*/ 2213445 h 8402012"/>
              <a:gd name="connsiteX4247" fmla="*/ 14957293 w 21052571"/>
              <a:gd name="connsiteY4247" fmla="*/ 2213445 h 8402012"/>
              <a:gd name="connsiteX4248" fmla="*/ 14939331 w 21052571"/>
              <a:gd name="connsiteY4248" fmla="*/ 2245554 h 8402012"/>
              <a:gd name="connsiteX4249" fmla="*/ 14957293 w 21052571"/>
              <a:gd name="connsiteY4249" fmla="*/ 2213445 h 8402012"/>
              <a:gd name="connsiteX4250" fmla="*/ 14906153 w 21052571"/>
              <a:gd name="connsiteY4250" fmla="*/ 2213445 h 8402012"/>
              <a:gd name="connsiteX4251" fmla="*/ 14924115 w 21052571"/>
              <a:gd name="connsiteY4251" fmla="*/ 2245554 h 8402012"/>
              <a:gd name="connsiteX4252" fmla="*/ 14906153 w 21052571"/>
              <a:gd name="connsiteY4252" fmla="*/ 2213445 h 8402012"/>
              <a:gd name="connsiteX4253" fmla="*/ 17242847 w 21052571"/>
              <a:gd name="connsiteY4253" fmla="*/ 2199234 h 8402012"/>
              <a:gd name="connsiteX4254" fmla="*/ 17673087 w 21052571"/>
              <a:gd name="connsiteY4254" fmla="*/ 2377508 h 8402012"/>
              <a:gd name="connsiteX4255" fmla="*/ 17616079 w 21052571"/>
              <a:gd name="connsiteY4255" fmla="*/ 2409533 h 8402012"/>
              <a:gd name="connsiteX4256" fmla="*/ 17532183 w 21052571"/>
              <a:gd name="connsiteY4256" fmla="*/ 2390317 h 8402012"/>
              <a:gd name="connsiteX4257" fmla="*/ 17487007 w 21052571"/>
              <a:gd name="connsiteY4257" fmla="*/ 2345482 h 8402012"/>
              <a:gd name="connsiteX4258" fmla="*/ 17428923 w 21052571"/>
              <a:gd name="connsiteY4258" fmla="*/ 2352955 h 8402012"/>
              <a:gd name="connsiteX4259" fmla="*/ 17448283 w 21052571"/>
              <a:gd name="connsiteY4259" fmla="*/ 2308120 h 8402012"/>
              <a:gd name="connsiteX4260" fmla="*/ 17422471 w 21052571"/>
              <a:gd name="connsiteY4260" fmla="*/ 2333740 h 8402012"/>
              <a:gd name="connsiteX4261" fmla="*/ 17352555 w 21052571"/>
              <a:gd name="connsiteY4261" fmla="*/ 2244070 h 8402012"/>
              <a:gd name="connsiteX4262" fmla="*/ 17242847 w 21052571"/>
              <a:gd name="connsiteY4262" fmla="*/ 2199234 h 8402012"/>
              <a:gd name="connsiteX4263" fmla="*/ 12282738 w 21052571"/>
              <a:gd name="connsiteY4263" fmla="*/ 2188728 h 8402012"/>
              <a:gd name="connsiteX4264" fmla="*/ 12238674 w 21052571"/>
              <a:gd name="connsiteY4264" fmla="*/ 2246753 h 8402012"/>
              <a:gd name="connsiteX4265" fmla="*/ 12295635 w 21052571"/>
              <a:gd name="connsiteY4265" fmla="*/ 2246753 h 8402012"/>
              <a:gd name="connsiteX4266" fmla="*/ 12282738 w 21052571"/>
              <a:gd name="connsiteY4266" fmla="*/ 2188728 h 8402012"/>
              <a:gd name="connsiteX4267" fmla="*/ 15280434 w 21052571"/>
              <a:gd name="connsiteY4267" fmla="*/ 2183365 h 8402012"/>
              <a:gd name="connsiteX4268" fmla="*/ 15286416 w 21052571"/>
              <a:gd name="connsiteY4268" fmla="*/ 2187014 h 8402012"/>
              <a:gd name="connsiteX4269" fmla="*/ 15280844 w 21052571"/>
              <a:gd name="connsiteY4269" fmla="*/ 2185551 h 8402012"/>
              <a:gd name="connsiteX4270" fmla="*/ 12468666 w 21052571"/>
              <a:gd name="connsiteY4270" fmla="*/ 2182276 h 8402012"/>
              <a:gd name="connsiteX4271" fmla="*/ 12488011 w 21052571"/>
              <a:gd name="connsiteY4271" fmla="*/ 2214516 h 8402012"/>
              <a:gd name="connsiteX4272" fmla="*/ 12468666 w 21052571"/>
              <a:gd name="connsiteY4272" fmla="*/ 2182276 h 8402012"/>
              <a:gd name="connsiteX4273" fmla="*/ 11846399 w 21052571"/>
              <a:gd name="connsiteY4273" fmla="*/ 2182276 h 8402012"/>
              <a:gd name="connsiteX4274" fmla="*/ 11865744 w 21052571"/>
              <a:gd name="connsiteY4274" fmla="*/ 2214516 h 8402012"/>
              <a:gd name="connsiteX4275" fmla="*/ 11846399 w 21052571"/>
              <a:gd name="connsiteY4275" fmla="*/ 2182276 h 8402012"/>
              <a:gd name="connsiteX4276" fmla="*/ 18661903 w 21052571"/>
              <a:gd name="connsiteY4276" fmla="*/ 2180635 h 8402012"/>
              <a:gd name="connsiteX4277" fmla="*/ 18706439 w 21052571"/>
              <a:gd name="connsiteY4277" fmla="*/ 2199959 h 8402012"/>
              <a:gd name="connsiteX4278" fmla="*/ 18809463 w 21052571"/>
              <a:gd name="connsiteY4278" fmla="*/ 2245047 h 8402012"/>
              <a:gd name="connsiteX4279" fmla="*/ 19014431 w 21052571"/>
              <a:gd name="connsiteY4279" fmla="*/ 2379238 h 8402012"/>
              <a:gd name="connsiteX4280" fmla="*/ 18950043 w 21052571"/>
              <a:gd name="connsiteY4280" fmla="*/ 2372798 h 8402012"/>
              <a:gd name="connsiteX4281" fmla="*/ 18848095 w 21052571"/>
              <a:gd name="connsiteY4281" fmla="*/ 2322341 h 8402012"/>
              <a:gd name="connsiteX4282" fmla="*/ 18751511 w 21052571"/>
              <a:gd name="connsiteY4282" fmla="*/ 2270812 h 8402012"/>
              <a:gd name="connsiteX4283" fmla="*/ 18674243 w 21052571"/>
              <a:gd name="connsiteY4283" fmla="*/ 2212842 h 8402012"/>
              <a:gd name="connsiteX4284" fmla="*/ 18617367 w 21052571"/>
              <a:gd name="connsiteY4284" fmla="*/ 2199959 h 8402012"/>
              <a:gd name="connsiteX4285" fmla="*/ 18661903 w 21052571"/>
              <a:gd name="connsiteY4285" fmla="*/ 2180635 h 8402012"/>
              <a:gd name="connsiteX4286" fmla="*/ 11247076 w 21052571"/>
              <a:gd name="connsiteY4286" fmla="*/ 2180269 h 8402012"/>
              <a:gd name="connsiteX4287" fmla="*/ 11260204 w 21052571"/>
              <a:gd name="connsiteY4287" fmla="*/ 2212375 h 8402012"/>
              <a:gd name="connsiteX4288" fmla="*/ 11247076 w 21052571"/>
              <a:gd name="connsiteY4288" fmla="*/ 2180269 h 8402012"/>
              <a:gd name="connsiteX4289" fmla="*/ 14754483 w 21052571"/>
              <a:gd name="connsiteY4289" fmla="*/ 2180268 h 8402012"/>
              <a:gd name="connsiteX4290" fmla="*/ 14786592 w 21052571"/>
              <a:gd name="connsiteY4290" fmla="*/ 2211011 h 8402012"/>
              <a:gd name="connsiteX4291" fmla="*/ 14754483 w 21052571"/>
              <a:gd name="connsiteY4291" fmla="*/ 2180268 h 8402012"/>
              <a:gd name="connsiteX4292" fmla="*/ 14697603 w 21052571"/>
              <a:gd name="connsiteY4292" fmla="*/ 2180268 h 8402012"/>
              <a:gd name="connsiteX4293" fmla="*/ 14715565 w 21052571"/>
              <a:gd name="connsiteY4293" fmla="*/ 2212374 h 8402012"/>
              <a:gd name="connsiteX4294" fmla="*/ 14697603 w 21052571"/>
              <a:gd name="connsiteY4294" fmla="*/ 2180268 h 8402012"/>
              <a:gd name="connsiteX4295" fmla="*/ 18811699 w 21052571"/>
              <a:gd name="connsiteY4295" fmla="*/ 2180268 h 8402012"/>
              <a:gd name="connsiteX4296" fmla="*/ 18848591 w 21052571"/>
              <a:gd name="connsiteY4296" fmla="*/ 2198714 h 8402012"/>
              <a:gd name="connsiteX4297" fmla="*/ 18811699 w 21052571"/>
              <a:gd name="connsiteY4297" fmla="*/ 2180268 h 8402012"/>
              <a:gd name="connsiteX4298" fmla="*/ 10695937 w 21052571"/>
              <a:gd name="connsiteY4298" fmla="*/ 2175627 h 8402012"/>
              <a:gd name="connsiteX4299" fmla="*/ 10577146 w 21052571"/>
              <a:gd name="connsiteY4299" fmla="*/ 2278994 h 8402012"/>
              <a:gd name="connsiteX4300" fmla="*/ 10743729 w 21052571"/>
              <a:gd name="connsiteY4300" fmla="*/ 2182276 h 8402012"/>
              <a:gd name="connsiteX4301" fmla="*/ 10695937 w 21052571"/>
              <a:gd name="connsiteY4301" fmla="*/ 2175627 h 8402012"/>
              <a:gd name="connsiteX4302" fmla="*/ 16337056 w 21052571"/>
              <a:gd name="connsiteY4302" fmla="*/ 2173999 h 8402012"/>
              <a:gd name="connsiteX4303" fmla="*/ 16346036 w 21052571"/>
              <a:gd name="connsiteY4303" fmla="*/ 2183630 h 8402012"/>
              <a:gd name="connsiteX4304" fmla="*/ 16339536 w 21052571"/>
              <a:gd name="connsiteY4304" fmla="*/ 2197569 h 8402012"/>
              <a:gd name="connsiteX4305" fmla="*/ 16341268 w 21052571"/>
              <a:gd name="connsiteY4305" fmla="*/ 2198879 h 8402012"/>
              <a:gd name="connsiteX4306" fmla="*/ 16304374 w 21052571"/>
              <a:gd name="connsiteY4306" fmla="*/ 2180265 h 8402012"/>
              <a:gd name="connsiteX4307" fmla="*/ 16322820 w 21052571"/>
              <a:gd name="connsiteY4307" fmla="*/ 2184919 h 8402012"/>
              <a:gd name="connsiteX4308" fmla="*/ 16338004 w 21052571"/>
              <a:gd name="connsiteY4308" fmla="*/ 2196409 h 8402012"/>
              <a:gd name="connsiteX4309" fmla="*/ 16328074 w 21052571"/>
              <a:gd name="connsiteY4309" fmla="*/ 2183630 h 8402012"/>
              <a:gd name="connsiteX4310" fmla="*/ 16337056 w 21052571"/>
              <a:gd name="connsiteY4310" fmla="*/ 2173999 h 8402012"/>
              <a:gd name="connsiteX4311" fmla="*/ 16457660 w 21052571"/>
              <a:gd name="connsiteY4311" fmla="*/ 2170178 h 8402012"/>
              <a:gd name="connsiteX4312" fmla="*/ 16473190 w 21052571"/>
              <a:gd name="connsiteY4312" fmla="*/ 2174357 h 8402012"/>
              <a:gd name="connsiteX4313" fmla="*/ 16575380 w 21052571"/>
              <a:gd name="connsiteY4313" fmla="*/ 2206970 h 8402012"/>
              <a:gd name="connsiteX4314" fmla="*/ 16685100 w 21052571"/>
              <a:gd name="connsiteY4314" fmla="*/ 2233059 h 8402012"/>
              <a:gd name="connsiteX4315" fmla="*/ 16710916 w 21052571"/>
              <a:gd name="connsiteY4315" fmla="*/ 2278716 h 8402012"/>
              <a:gd name="connsiteX4316" fmla="*/ 16408650 w 21052571"/>
              <a:gd name="connsiteY4316" fmla="*/ 2200446 h 8402012"/>
              <a:gd name="connsiteX4317" fmla="*/ 16457660 w 21052571"/>
              <a:gd name="connsiteY4317" fmla="*/ 2170178 h 8402012"/>
              <a:gd name="connsiteX4318" fmla="*/ 18613643 w 21052571"/>
              <a:gd name="connsiteY4318" fmla="*/ 2164301 h 8402012"/>
              <a:gd name="connsiteX4319" fmla="*/ 18620751 w 21052571"/>
              <a:gd name="connsiteY4319" fmla="*/ 2167294 h 8402012"/>
              <a:gd name="connsiteX4320" fmla="*/ 18612627 w 21052571"/>
              <a:gd name="connsiteY4320" fmla="*/ 2179269 h 8402012"/>
              <a:gd name="connsiteX4321" fmla="*/ 18613643 w 21052571"/>
              <a:gd name="connsiteY4321" fmla="*/ 2164301 h 8402012"/>
              <a:gd name="connsiteX4322" fmla="*/ 14522234 w 21052571"/>
              <a:gd name="connsiteY4322" fmla="*/ 2151829 h 8402012"/>
              <a:gd name="connsiteX4323" fmla="*/ 14559126 w 21052571"/>
              <a:gd name="connsiteY4323" fmla="*/ 2170631 h 8402012"/>
              <a:gd name="connsiteX4324" fmla="*/ 14522234 w 21052571"/>
              <a:gd name="connsiteY4324" fmla="*/ 2217080 h 8402012"/>
              <a:gd name="connsiteX4325" fmla="*/ 14522234 w 21052571"/>
              <a:gd name="connsiteY4325" fmla="*/ 2151829 h 8402012"/>
              <a:gd name="connsiteX4326" fmla="*/ 13697520 w 21052571"/>
              <a:gd name="connsiteY4326" fmla="*/ 2151828 h 8402012"/>
              <a:gd name="connsiteX4327" fmla="*/ 13715427 w 21052571"/>
              <a:gd name="connsiteY4327" fmla="*/ 2183898 h 8402012"/>
              <a:gd name="connsiteX4328" fmla="*/ 13697520 w 21052571"/>
              <a:gd name="connsiteY4328" fmla="*/ 2151828 h 8402012"/>
              <a:gd name="connsiteX4329" fmla="*/ 11318172 w 21052571"/>
              <a:gd name="connsiteY4329" fmla="*/ 2151828 h 8402012"/>
              <a:gd name="connsiteX4330" fmla="*/ 11336134 w 21052571"/>
              <a:gd name="connsiteY4330" fmla="*/ 2183898 h 8402012"/>
              <a:gd name="connsiteX4331" fmla="*/ 11318172 w 21052571"/>
              <a:gd name="connsiteY4331" fmla="*/ 2151828 h 8402012"/>
              <a:gd name="connsiteX4332" fmla="*/ 16147962 w 21052571"/>
              <a:gd name="connsiteY4332" fmla="*/ 2151828 h 8402012"/>
              <a:gd name="connsiteX4333" fmla="*/ 16165868 w 21052571"/>
              <a:gd name="connsiteY4333" fmla="*/ 2183897 h 8402012"/>
              <a:gd name="connsiteX4334" fmla="*/ 16147962 w 21052571"/>
              <a:gd name="connsiteY4334" fmla="*/ 2151828 h 8402012"/>
              <a:gd name="connsiteX4335" fmla="*/ 12500908 w 21052571"/>
              <a:gd name="connsiteY4335" fmla="*/ 2151111 h 8402012"/>
              <a:gd name="connsiteX4336" fmla="*/ 12546046 w 21052571"/>
              <a:gd name="connsiteY4336" fmla="*/ 2182276 h 8402012"/>
              <a:gd name="connsiteX4337" fmla="*/ 12500908 w 21052571"/>
              <a:gd name="connsiteY4337" fmla="*/ 2151111 h 8402012"/>
              <a:gd name="connsiteX4338" fmla="*/ 12014056 w 21052571"/>
              <a:gd name="connsiteY4338" fmla="*/ 2151111 h 8402012"/>
              <a:gd name="connsiteX4339" fmla="*/ 12014056 w 21052571"/>
              <a:gd name="connsiteY4339" fmla="*/ 2246753 h 8402012"/>
              <a:gd name="connsiteX4340" fmla="*/ 11956021 w 21052571"/>
              <a:gd name="connsiteY4340" fmla="*/ 2246753 h 8402012"/>
              <a:gd name="connsiteX4341" fmla="*/ 12014056 w 21052571"/>
              <a:gd name="connsiteY4341" fmla="*/ 2278994 h 8402012"/>
              <a:gd name="connsiteX4342" fmla="*/ 12122604 w 21052571"/>
              <a:gd name="connsiteY4342" fmla="*/ 2278994 h 8402012"/>
              <a:gd name="connsiteX4343" fmla="*/ 12116155 w 21052571"/>
              <a:gd name="connsiteY4343" fmla="*/ 2240307 h 8402012"/>
              <a:gd name="connsiteX4344" fmla="*/ 12077465 w 21052571"/>
              <a:gd name="connsiteY4344" fmla="*/ 2233859 h 8402012"/>
              <a:gd name="connsiteX4345" fmla="*/ 12014056 w 21052571"/>
              <a:gd name="connsiteY4345" fmla="*/ 2151111 h 8402012"/>
              <a:gd name="connsiteX4346" fmla="*/ 14635094 w 21052571"/>
              <a:gd name="connsiteY4346" fmla="*/ 2143357 h 8402012"/>
              <a:gd name="connsiteX4347" fmla="*/ 14682280 w 21052571"/>
              <a:gd name="connsiteY4347" fmla="*/ 2149120 h 8402012"/>
              <a:gd name="connsiteX4348" fmla="*/ 14602808 w 21052571"/>
              <a:gd name="connsiteY4348" fmla="*/ 2180210 h 8402012"/>
              <a:gd name="connsiteX4349" fmla="*/ 14635094 w 21052571"/>
              <a:gd name="connsiteY4349" fmla="*/ 2143357 h 8402012"/>
              <a:gd name="connsiteX4350" fmla="*/ 15190046 w 21052571"/>
              <a:gd name="connsiteY4350" fmla="*/ 2132885 h 8402012"/>
              <a:gd name="connsiteX4351" fmla="*/ 15233206 w 21052571"/>
              <a:gd name="connsiteY4351" fmla="*/ 2173044 h 8402012"/>
              <a:gd name="connsiteX4352" fmla="*/ 15280844 w 21052571"/>
              <a:gd name="connsiteY4352" fmla="*/ 2185551 h 8402012"/>
              <a:gd name="connsiteX4353" fmla="*/ 15285276 w 21052571"/>
              <a:gd name="connsiteY4353" fmla="*/ 2209141 h 8402012"/>
              <a:gd name="connsiteX4354" fmla="*/ 15299802 w 21052571"/>
              <a:gd name="connsiteY4354" fmla="*/ 2215586 h 8402012"/>
              <a:gd name="connsiteX4355" fmla="*/ 15294960 w 21052571"/>
              <a:gd name="connsiteY4355" fmla="*/ 2192225 h 8402012"/>
              <a:gd name="connsiteX4356" fmla="*/ 15286416 w 21052571"/>
              <a:gd name="connsiteY4356" fmla="*/ 2187014 h 8402012"/>
              <a:gd name="connsiteX4357" fmla="*/ 15288370 w 21052571"/>
              <a:gd name="connsiteY4357" fmla="*/ 2187525 h 8402012"/>
              <a:gd name="connsiteX4358" fmla="*/ 15395570 w 21052571"/>
              <a:gd name="connsiteY4358" fmla="*/ 2189810 h 8402012"/>
              <a:gd name="connsiteX4359" fmla="*/ 15652742 w 21052571"/>
              <a:gd name="connsiteY4359" fmla="*/ 2247805 h 8402012"/>
              <a:gd name="connsiteX4360" fmla="*/ 15906954 w 21052571"/>
              <a:gd name="connsiteY4360" fmla="*/ 2327420 h 8402012"/>
              <a:gd name="connsiteX4361" fmla="*/ 16083400 w 21052571"/>
              <a:gd name="connsiteY4361" fmla="*/ 2390971 h 8402012"/>
              <a:gd name="connsiteX4362" fmla="*/ 16078862 w 21052571"/>
              <a:gd name="connsiteY4362" fmla="*/ 2383508 h 8402012"/>
              <a:gd name="connsiteX4363" fmla="*/ 16090088 w 21052571"/>
              <a:gd name="connsiteY4363" fmla="*/ 2369862 h 8402012"/>
              <a:gd name="connsiteX4364" fmla="*/ 16090088 w 21052571"/>
              <a:gd name="connsiteY4364" fmla="*/ 2385915 h 8402012"/>
              <a:gd name="connsiteX4365" fmla="*/ 16090088 w 21052571"/>
              <a:gd name="connsiteY4365" fmla="*/ 2393380 h 8402012"/>
              <a:gd name="connsiteX4366" fmla="*/ 16166010 w 21052571"/>
              <a:gd name="connsiteY4366" fmla="*/ 2420726 h 8402012"/>
              <a:gd name="connsiteX4367" fmla="*/ 16416724 w 21052571"/>
              <a:gd name="connsiteY4367" fmla="*/ 2517388 h 8402012"/>
              <a:gd name="connsiteX4368" fmla="*/ 16539392 w 21052571"/>
              <a:gd name="connsiteY4368" fmla="*/ 2548535 h 8402012"/>
              <a:gd name="connsiteX4369" fmla="*/ 16571674 w 21052571"/>
              <a:gd name="connsiteY4369" fmla="*/ 2600090 h 8402012"/>
              <a:gd name="connsiteX4370" fmla="*/ 16641616 w 21052571"/>
              <a:gd name="connsiteY4370" fmla="*/ 2651642 h 8402012"/>
              <a:gd name="connsiteX4371" fmla="*/ 16751372 w 21052571"/>
              <a:gd name="connsiteY4371" fmla="*/ 2683863 h 8402012"/>
              <a:gd name="connsiteX4372" fmla="*/ 16814859 w 21052571"/>
              <a:gd name="connsiteY4372" fmla="*/ 2735416 h 8402012"/>
              <a:gd name="connsiteX4373" fmla="*/ 16905243 w 21052571"/>
              <a:gd name="connsiteY4373" fmla="*/ 2785893 h 8402012"/>
              <a:gd name="connsiteX4374" fmla="*/ 16449006 w 21052571"/>
              <a:gd name="connsiteY4374" fmla="*/ 2632309 h 8402012"/>
              <a:gd name="connsiteX4375" fmla="*/ 16507112 w 21052571"/>
              <a:gd name="connsiteY4375" fmla="*/ 2587200 h 8402012"/>
              <a:gd name="connsiteX4376" fmla="*/ 16410268 w 21052571"/>
              <a:gd name="connsiteY4376" fmla="*/ 2600090 h 8402012"/>
              <a:gd name="connsiteX4377" fmla="*/ 16429638 w 21052571"/>
              <a:gd name="connsiteY4377" fmla="*/ 2567868 h 8402012"/>
              <a:gd name="connsiteX4378" fmla="*/ 15614004 w 21052571"/>
              <a:gd name="connsiteY4378" fmla="*/ 2280027 h 8402012"/>
              <a:gd name="connsiteX4379" fmla="*/ 15421394 w 21052571"/>
              <a:gd name="connsiteY4379" fmla="*/ 2228474 h 8402012"/>
              <a:gd name="connsiteX4380" fmla="*/ 15356832 w 21052571"/>
              <a:gd name="connsiteY4380" fmla="*/ 2215586 h 8402012"/>
              <a:gd name="connsiteX4381" fmla="*/ 15324550 w 21052571"/>
              <a:gd name="connsiteY4381" fmla="*/ 2267140 h 8402012"/>
              <a:gd name="connsiteX4382" fmla="*/ 15138398 w 21052571"/>
              <a:gd name="connsiteY4382" fmla="*/ 2202698 h 8402012"/>
              <a:gd name="connsiteX4383" fmla="*/ 14939331 w 21052571"/>
              <a:gd name="connsiteY4383" fmla="*/ 2139329 h 8402012"/>
              <a:gd name="connsiteX4384" fmla="*/ 15190046 w 21052571"/>
              <a:gd name="connsiteY4384" fmla="*/ 2132885 h 8402012"/>
              <a:gd name="connsiteX4385" fmla="*/ 14919346 w 21052571"/>
              <a:gd name="connsiteY4385" fmla="*/ 2125419 h 8402012"/>
              <a:gd name="connsiteX4386" fmla="*/ 14882454 w 21052571"/>
              <a:gd name="connsiteY4386" fmla="*/ 2152503 h 8402012"/>
              <a:gd name="connsiteX4387" fmla="*/ 14919346 w 21052571"/>
              <a:gd name="connsiteY4387" fmla="*/ 2125419 h 8402012"/>
              <a:gd name="connsiteX4388" fmla="*/ 18508351 w 21052571"/>
              <a:gd name="connsiteY4388" fmla="*/ 2125419 h 8402012"/>
              <a:gd name="connsiteX4389" fmla="*/ 18545243 w 21052571"/>
              <a:gd name="connsiteY4389" fmla="*/ 2152502 h 8402012"/>
              <a:gd name="connsiteX4390" fmla="*/ 18508351 w 21052571"/>
              <a:gd name="connsiteY4390" fmla="*/ 2125419 h 8402012"/>
              <a:gd name="connsiteX4391" fmla="*/ 16261716 w 21052571"/>
              <a:gd name="connsiteY4391" fmla="*/ 2123390 h 8402012"/>
              <a:gd name="connsiteX4392" fmla="*/ 16279678 w 21052571"/>
              <a:gd name="connsiteY4392" fmla="*/ 2150689 h 8402012"/>
              <a:gd name="connsiteX4393" fmla="*/ 16261716 w 21052571"/>
              <a:gd name="connsiteY4393" fmla="*/ 2123390 h 8402012"/>
              <a:gd name="connsiteX4394" fmla="*/ 18693203 w 21052571"/>
              <a:gd name="connsiteY4394" fmla="*/ 2123389 h 8402012"/>
              <a:gd name="connsiteX4395" fmla="*/ 18711167 w 21052571"/>
              <a:gd name="connsiteY4395" fmla="*/ 2150689 h 8402012"/>
              <a:gd name="connsiteX4396" fmla="*/ 18693203 w 21052571"/>
              <a:gd name="connsiteY4396" fmla="*/ 2123389 h 8402012"/>
              <a:gd name="connsiteX4397" fmla="*/ 16123246 w 21052571"/>
              <a:gd name="connsiteY4397" fmla="*/ 2118775 h 8402012"/>
              <a:gd name="connsiteX4398" fmla="*/ 16125026 w 21052571"/>
              <a:gd name="connsiteY4398" fmla="*/ 2121793 h 8402012"/>
              <a:gd name="connsiteX4399" fmla="*/ 16126884 w 21052571"/>
              <a:gd name="connsiteY4399" fmla="*/ 2124947 h 8402012"/>
              <a:gd name="connsiteX4400" fmla="*/ 16122316 w 21052571"/>
              <a:gd name="connsiteY4400" fmla="*/ 2117209 h 8402012"/>
              <a:gd name="connsiteX4401" fmla="*/ 16122626 w 21052571"/>
              <a:gd name="connsiteY4401" fmla="*/ 2117724 h 8402012"/>
              <a:gd name="connsiteX4402" fmla="*/ 16123246 w 21052571"/>
              <a:gd name="connsiteY4402" fmla="*/ 2118775 h 8402012"/>
              <a:gd name="connsiteX4403" fmla="*/ 12411705 w 21052571"/>
              <a:gd name="connsiteY4403" fmla="*/ 2105976 h 8402012"/>
              <a:gd name="connsiteX4404" fmla="*/ 12314980 w 21052571"/>
              <a:gd name="connsiteY4404" fmla="*/ 2169380 h 8402012"/>
              <a:gd name="connsiteX4405" fmla="*/ 12373015 w 21052571"/>
              <a:gd name="connsiteY4405" fmla="*/ 2220961 h 8402012"/>
              <a:gd name="connsiteX4406" fmla="*/ 12449321 w 21052571"/>
              <a:gd name="connsiteY4406" fmla="*/ 2201616 h 8402012"/>
              <a:gd name="connsiteX4407" fmla="*/ 12392360 w 21052571"/>
              <a:gd name="connsiteY4407" fmla="*/ 2138215 h 8402012"/>
              <a:gd name="connsiteX4408" fmla="*/ 12411705 w 21052571"/>
              <a:gd name="connsiteY4408" fmla="*/ 2105976 h 8402012"/>
              <a:gd name="connsiteX4409" fmla="*/ 17981247 w 21052571"/>
              <a:gd name="connsiteY4409" fmla="*/ 2101373 h 8402012"/>
              <a:gd name="connsiteX4410" fmla="*/ 17963283 w 21052571"/>
              <a:gd name="connsiteY4410" fmla="*/ 2127057 h 8402012"/>
              <a:gd name="connsiteX4411" fmla="*/ 17981247 w 21052571"/>
              <a:gd name="connsiteY4411" fmla="*/ 2101373 h 8402012"/>
              <a:gd name="connsiteX4412" fmla="*/ 17104207 w 21052571"/>
              <a:gd name="connsiteY4412" fmla="*/ 2099691 h 8402012"/>
              <a:gd name="connsiteX4413" fmla="*/ 17136791 w 21052571"/>
              <a:gd name="connsiteY4413" fmla="*/ 2112489 h 8402012"/>
              <a:gd name="connsiteX4414" fmla="*/ 17194359 w 21052571"/>
              <a:gd name="connsiteY4414" fmla="*/ 2131685 h 8402012"/>
              <a:gd name="connsiteX4415" fmla="*/ 17220427 w 21052571"/>
              <a:gd name="connsiteY4415" fmla="*/ 2194605 h 8402012"/>
              <a:gd name="connsiteX4416" fmla="*/ 17091171 w 21052571"/>
              <a:gd name="connsiteY4416" fmla="*/ 2150880 h 8402012"/>
              <a:gd name="connsiteX4417" fmla="*/ 17104207 w 21052571"/>
              <a:gd name="connsiteY4417" fmla="*/ 2099691 h 8402012"/>
              <a:gd name="connsiteX4418" fmla="*/ 14260920 w 21052571"/>
              <a:gd name="connsiteY4418" fmla="*/ 2099689 h 8402012"/>
              <a:gd name="connsiteX4419" fmla="*/ 14292950 w 21052571"/>
              <a:gd name="connsiteY4419" fmla="*/ 2151828 h 8402012"/>
              <a:gd name="connsiteX4420" fmla="*/ 14362347 w 21052571"/>
              <a:gd name="connsiteY4420" fmla="*/ 2144225 h 8402012"/>
              <a:gd name="connsiteX4421" fmla="*/ 14502209 w 21052571"/>
              <a:gd name="connsiteY4421" fmla="*/ 2170292 h 8402012"/>
              <a:gd name="connsiteX4422" fmla="*/ 14190455 w 21052571"/>
              <a:gd name="connsiteY4422" fmla="*/ 2170292 h 8402012"/>
              <a:gd name="connsiteX4423" fmla="*/ 14260920 w 21052571"/>
              <a:gd name="connsiteY4423" fmla="*/ 2099689 h 8402012"/>
              <a:gd name="connsiteX4424" fmla="*/ 14133574 w 21052571"/>
              <a:gd name="connsiteY4424" fmla="*/ 2094952 h 8402012"/>
              <a:gd name="connsiteX4425" fmla="*/ 14146699 w 21052571"/>
              <a:gd name="connsiteY4425" fmla="*/ 2127058 h 8402012"/>
              <a:gd name="connsiteX4426" fmla="*/ 14133574 w 21052571"/>
              <a:gd name="connsiteY4426" fmla="*/ 2094952 h 8402012"/>
              <a:gd name="connsiteX4427" fmla="*/ 14190452 w 21052571"/>
              <a:gd name="connsiteY4427" fmla="*/ 2094952 h 8402012"/>
              <a:gd name="connsiteX4428" fmla="*/ 14203577 w 21052571"/>
              <a:gd name="connsiteY4428" fmla="*/ 2127058 h 8402012"/>
              <a:gd name="connsiteX4429" fmla="*/ 14190452 w 21052571"/>
              <a:gd name="connsiteY4429" fmla="*/ 2094952 h 8402012"/>
              <a:gd name="connsiteX4430" fmla="*/ 12431051 w 21052571"/>
              <a:gd name="connsiteY4430" fmla="*/ 2093081 h 8402012"/>
              <a:gd name="connsiteX4431" fmla="*/ 12449321 w 21052571"/>
              <a:gd name="connsiteY4431" fmla="*/ 2125320 h 8402012"/>
              <a:gd name="connsiteX4432" fmla="*/ 12431051 w 21052571"/>
              <a:gd name="connsiteY4432" fmla="*/ 2093081 h 8402012"/>
              <a:gd name="connsiteX4433" fmla="*/ 14837330 w 21052571"/>
              <a:gd name="connsiteY4433" fmla="*/ 2086762 h 8402012"/>
              <a:gd name="connsiteX4434" fmla="*/ 14867131 w 21052571"/>
              <a:gd name="connsiteY4434" fmla="*/ 2124830 h 8402012"/>
              <a:gd name="connsiteX4435" fmla="*/ 14787662 w 21052571"/>
              <a:gd name="connsiteY4435" fmla="*/ 2092433 h 8402012"/>
              <a:gd name="connsiteX4436" fmla="*/ 14837330 w 21052571"/>
              <a:gd name="connsiteY4436" fmla="*/ 2086762 h 8402012"/>
              <a:gd name="connsiteX4437" fmla="*/ 16969903 w 21052571"/>
              <a:gd name="connsiteY4437" fmla="*/ 2068083 h 8402012"/>
              <a:gd name="connsiteX4438" fmla="*/ 17075879 w 21052571"/>
              <a:gd name="connsiteY4438" fmla="*/ 2108129 h 8402012"/>
              <a:gd name="connsiteX4439" fmla="*/ 16922363 w 21052571"/>
              <a:gd name="connsiteY4439" fmla="*/ 2141243 h 8402012"/>
              <a:gd name="connsiteX4440" fmla="*/ 16961011 w 21052571"/>
              <a:gd name="connsiteY4440" fmla="*/ 2094884 h 8402012"/>
              <a:gd name="connsiteX4441" fmla="*/ 16909483 w 21052571"/>
              <a:gd name="connsiteY4441" fmla="*/ 2127997 h 8402012"/>
              <a:gd name="connsiteX4442" fmla="*/ 16825747 w 21052571"/>
              <a:gd name="connsiteY4442" fmla="*/ 2108129 h 8402012"/>
              <a:gd name="connsiteX4443" fmla="*/ 16905459 w 21052571"/>
              <a:gd name="connsiteY4443" fmla="*/ 2068083 h 8402012"/>
              <a:gd name="connsiteX4444" fmla="*/ 16935247 w 21052571"/>
              <a:gd name="connsiteY4444" fmla="*/ 2068393 h 8402012"/>
              <a:gd name="connsiteX4445" fmla="*/ 16969903 w 21052571"/>
              <a:gd name="connsiteY4445" fmla="*/ 2068083 h 8402012"/>
              <a:gd name="connsiteX4446" fmla="*/ 13882368 w 21052571"/>
              <a:gd name="connsiteY4446" fmla="*/ 2061772 h 8402012"/>
              <a:gd name="connsiteX4447" fmla="*/ 13900330 w 21052571"/>
              <a:gd name="connsiteY4447" fmla="*/ 2093881 h 8402012"/>
              <a:gd name="connsiteX4448" fmla="*/ 13882368 w 21052571"/>
              <a:gd name="connsiteY4448" fmla="*/ 2061772 h 8402012"/>
              <a:gd name="connsiteX4449" fmla="*/ 14602808 w 21052571"/>
              <a:gd name="connsiteY4449" fmla="*/ 2061772 h 8402012"/>
              <a:gd name="connsiteX4450" fmla="*/ 14620770 w 21052571"/>
              <a:gd name="connsiteY4450" fmla="*/ 2093881 h 8402012"/>
              <a:gd name="connsiteX4451" fmla="*/ 14602808 w 21052571"/>
              <a:gd name="connsiteY4451" fmla="*/ 2061772 h 8402012"/>
              <a:gd name="connsiteX4452" fmla="*/ 14640725 w 21052571"/>
              <a:gd name="connsiteY4452" fmla="*/ 2061772 h 8402012"/>
              <a:gd name="connsiteX4453" fmla="*/ 14658687 w 21052571"/>
              <a:gd name="connsiteY4453" fmla="*/ 2093880 h 8402012"/>
              <a:gd name="connsiteX4454" fmla="*/ 14640725 w 21052571"/>
              <a:gd name="connsiteY4454" fmla="*/ 2061772 h 8402012"/>
              <a:gd name="connsiteX4455" fmla="*/ 15787742 w 21052571"/>
              <a:gd name="connsiteY4455" fmla="*/ 2061771 h 8402012"/>
              <a:gd name="connsiteX4456" fmla="*/ 15805704 w 21052571"/>
              <a:gd name="connsiteY4456" fmla="*/ 2093880 h 8402012"/>
              <a:gd name="connsiteX4457" fmla="*/ 15787742 w 21052571"/>
              <a:gd name="connsiteY4457" fmla="*/ 2061771 h 8402012"/>
              <a:gd name="connsiteX4458" fmla="*/ 18584187 w 21052571"/>
              <a:gd name="connsiteY4458" fmla="*/ 2061771 h 8402012"/>
              <a:gd name="connsiteX4459" fmla="*/ 18602151 w 21052571"/>
              <a:gd name="connsiteY4459" fmla="*/ 2093880 h 8402012"/>
              <a:gd name="connsiteX4460" fmla="*/ 18584187 w 21052571"/>
              <a:gd name="connsiteY4460" fmla="*/ 2061771 h 8402012"/>
              <a:gd name="connsiteX4461" fmla="*/ 14076700 w 21052571"/>
              <a:gd name="connsiteY4461" fmla="*/ 2061769 h 8402012"/>
              <a:gd name="connsiteX4462" fmla="*/ 14113564 w 21052571"/>
              <a:gd name="connsiteY4462" fmla="*/ 2092513 h 8402012"/>
              <a:gd name="connsiteX4463" fmla="*/ 14076700 w 21052571"/>
              <a:gd name="connsiteY4463" fmla="*/ 2061769 h 8402012"/>
              <a:gd name="connsiteX4464" fmla="*/ 12597633 w 21052571"/>
              <a:gd name="connsiteY4464" fmla="*/ 2060841 h 8402012"/>
              <a:gd name="connsiteX4465" fmla="*/ 12616978 w 21052571"/>
              <a:gd name="connsiteY4465" fmla="*/ 2093081 h 8402012"/>
              <a:gd name="connsiteX4466" fmla="*/ 12597633 w 21052571"/>
              <a:gd name="connsiteY4466" fmla="*/ 2060841 h 8402012"/>
              <a:gd name="connsiteX4467" fmla="*/ 11089791 w 21052571"/>
              <a:gd name="connsiteY4467" fmla="*/ 2060841 h 8402012"/>
              <a:gd name="connsiteX4468" fmla="*/ 10994140 w 21052571"/>
              <a:gd name="connsiteY4468" fmla="*/ 2080184 h 8402012"/>
              <a:gd name="connsiteX4469" fmla="*/ 10910311 w 21052571"/>
              <a:gd name="connsiteY4469" fmla="*/ 2118874 h 8402012"/>
              <a:gd name="connsiteX4470" fmla="*/ 11000588 w 21052571"/>
              <a:gd name="connsiteY4470" fmla="*/ 2099528 h 8402012"/>
              <a:gd name="connsiteX4471" fmla="*/ 11089791 w 21052571"/>
              <a:gd name="connsiteY4471" fmla="*/ 2093081 h 8402012"/>
              <a:gd name="connsiteX4472" fmla="*/ 11089791 w 21052571"/>
              <a:gd name="connsiteY4472" fmla="*/ 2060841 h 8402012"/>
              <a:gd name="connsiteX4473" fmla="*/ 14582825 w 21052571"/>
              <a:gd name="connsiteY4473" fmla="*/ 2058905 h 8402012"/>
              <a:gd name="connsiteX4474" fmla="*/ 14545933 w 21052571"/>
              <a:gd name="connsiteY4474" fmla="*/ 2091973 h 8402012"/>
              <a:gd name="connsiteX4475" fmla="*/ 14582825 w 21052571"/>
              <a:gd name="connsiteY4475" fmla="*/ 2058905 h 8402012"/>
              <a:gd name="connsiteX4476" fmla="*/ 16127910 w 21052571"/>
              <a:gd name="connsiteY4476" fmla="*/ 2047554 h 8402012"/>
              <a:gd name="connsiteX4477" fmla="*/ 16122178 w 21052571"/>
              <a:gd name="connsiteY4477" fmla="*/ 2116971 h 8402012"/>
              <a:gd name="connsiteX4478" fmla="*/ 16121348 w 21052571"/>
              <a:gd name="connsiteY4478" fmla="*/ 2127023 h 8402012"/>
              <a:gd name="connsiteX4479" fmla="*/ 16120838 w 21052571"/>
              <a:gd name="connsiteY4479" fmla="*/ 2114693 h 8402012"/>
              <a:gd name="connsiteX4480" fmla="*/ 16114788 w 21052571"/>
              <a:gd name="connsiteY4480" fmla="*/ 2104432 h 8402012"/>
              <a:gd name="connsiteX4481" fmla="*/ 16118628 w 21052571"/>
              <a:gd name="connsiteY4481" fmla="*/ 2110942 h 8402012"/>
              <a:gd name="connsiteX4482" fmla="*/ 16120838 w 21052571"/>
              <a:gd name="connsiteY4482" fmla="*/ 2114693 h 8402012"/>
              <a:gd name="connsiteX4483" fmla="*/ 16119708 w 21052571"/>
              <a:gd name="connsiteY4483" fmla="*/ 2087288 h 8402012"/>
              <a:gd name="connsiteX4484" fmla="*/ 16127910 w 21052571"/>
              <a:gd name="connsiteY4484" fmla="*/ 2047554 h 8402012"/>
              <a:gd name="connsiteX4485" fmla="*/ 12841596 w 21052571"/>
              <a:gd name="connsiteY4485" fmla="*/ 2035049 h 8402012"/>
              <a:gd name="connsiteX4486" fmla="*/ 12859867 w 21052571"/>
              <a:gd name="connsiteY4486" fmla="*/ 2060841 h 8402012"/>
              <a:gd name="connsiteX4487" fmla="*/ 12841596 w 21052571"/>
              <a:gd name="connsiteY4487" fmla="*/ 2035049 h 8402012"/>
              <a:gd name="connsiteX4488" fmla="*/ 11109136 w 21052571"/>
              <a:gd name="connsiteY4488" fmla="*/ 2035049 h 8402012"/>
              <a:gd name="connsiteX4489" fmla="*/ 11128481 w 21052571"/>
              <a:gd name="connsiteY4489" fmla="*/ 2060841 h 8402012"/>
              <a:gd name="connsiteX4490" fmla="*/ 11109136 w 21052571"/>
              <a:gd name="connsiteY4490" fmla="*/ 2035049 h 8402012"/>
              <a:gd name="connsiteX4491" fmla="*/ 14394263 w 21052571"/>
              <a:gd name="connsiteY4491" fmla="*/ 2033332 h 8402012"/>
              <a:gd name="connsiteX4492" fmla="*/ 14426372 w 21052571"/>
              <a:gd name="connsiteY4492" fmla="*/ 2033332 h 8402012"/>
              <a:gd name="connsiteX4493" fmla="*/ 14426372 w 21052571"/>
              <a:gd name="connsiteY4493" fmla="*/ 2089176 h 8402012"/>
              <a:gd name="connsiteX4494" fmla="*/ 14394263 w 21052571"/>
              <a:gd name="connsiteY4494" fmla="*/ 2089176 h 8402012"/>
              <a:gd name="connsiteX4495" fmla="*/ 14394263 w 21052571"/>
              <a:gd name="connsiteY4495" fmla="*/ 2033332 h 8402012"/>
              <a:gd name="connsiteX4496" fmla="*/ 19829743 w 21052571"/>
              <a:gd name="connsiteY4496" fmla="*/ 2033331 h 8402012"/>
              <a:gd name="connsiteX4497" fmla="*/ 19811783 w 21052571"/>
              <a:gd name="connsiteY4497" fmla="*/ 2060630 h 8402012"/>
              <a:gd name="connsiteX4498" fmla="*/ 19829743 w 21052571"/>
              <a:gd name="connsiteY4498" fmla="*/ 2033331 h 8402012"/>
              <a:gd name="connsiteX4499" fmla="*/ 11178456 w 21052571"/>
              <a:gd name="connsiteY4499" fmla="*/ 2031019 h 8402012"/>
              <a:gd name="connsiteX4500" fmla="*/ 11147826 w 21052571"/>
              <a:gd name="connsiteY4500" fmla="*/ 2035049 h 8402012"/>
              <a:gd name="connsiteX4501" fmla="*/ 11199413 w 21052571"/>
              <a:gd name="connsiteY4501" fmla="*/ 2060841 h 8402012"/>
              <a:gd name="connsiteX4502" fmla="*/ 11178456 w 21052571"/>
              <a:gd name="connsiteY4502" fmla="*/ 2031019 h 8402012"/>
              <a:gd name="connsiteX4503" fmla="*/ 16039142 w 21052571"/>
              <a:gd name="connsiteY4503" fmla="*/ 2016016 h 8402012"/>
              <a:gd name="connsiteX4504" fmla="*/ 16071062 w 21052571"/>
              <a:gd name="connsiteY4504" fmla="*/ 2060704 h 8402012"/>
              <a:gd name="connsiteX4505" fmla="*/ 16019990 w 21052571"/>
              <a:gd name="connsiteY4505" fmla="*/ 2060704 h 8402012"/>
              <a:gd name="connsiteX4506" fmla="*/ 16039142 w 21052571"/>
              <a:gd name="connsiteY4506" fmla="*/ 2016016 h 8402012"/>
              <a:gd name="connsiteX4507" fmla="*/ 12188884 w 21052571"/>
              <a:gd name="connsiteY4507" fmla="*/ 2000155 h 8402012"/>
              <a:gd name="connsiteX4508" fmla="*/ 12208172 w 21052571"/>
              <a:gd name="connsiteY4508" fmla="*/ 2045305 h 8402012"/>
              <a:gd name="connsiteX4509" fmla="*/ 12092441 w 21052571"/>
              <a:gd name="connsiteY4509" fmla="*/ 2038855 h 8402012"/>
              <a:gd name="connsiteX4510" fmla="*/ 12188884 w 21052571"/>
              <a:gd name="connsiteY4510" fmla="*/ 2000155 h 8402012"/>
              <a:gd name="connsiteX4511" fmla="*/ 16166922 w 21052571"/>
              <a:gd name="connsiteY4511" fmla="*/ 2000155 h 8402012"/>
              <a:gd name="connsiteX4512" fmla="*/ 16184884 w 21052571"/>
              <a:gd name="connsiteY4512" fmla="*/ 2032260 h 8402012"/>
              <a:gd name="connsiteX4513" fmla="*/ 16166922 w 21052571"/>
              <a:gd name="connsiteY4513" fmla="*/ 2000155 h 8402012"/>
              <a:gd name="connsiteX4514" fmla="*/ 14299466 w 21052571"/>
              <a:gd name="connsiteY4514" fmla="*/ 2000155 h 8402012"/>
              <a:gd name="connsiteX4515" fmla="*/ 14317428 w 21052571"/>
              <a:gd name="connsiteY4515" fmla="*/ 2032260 h 8402012"/>
              <a:gd name="connsiteX4516" fmla="*/ 14299466 w 21052571"/>
              <a:gd name="connsiteY4516" fmla="*/ 2000155 h 8402012"/>
              <a:gd name="connsiteX4517" fmla="*/ 18451475 w 21052571"/>
              <a:gd name="connsiteY4517" fmla="*/ 2000154 h 8402012"/>
              <a:gd name="connsiteX4518" fmla="*/ 18469435 w 21052571"/>
              <a:gd name="connsiteY4518" fmla="*/ 2032260 h 8402012"/>
              <a:gd name="connsiteX4519" fmla="*/ 18451475 w 21052571"/>
              <a:gd name="connsiteY4519" fmla="*/ 2000154 h 8402012"/>
              <a:gd name="connsiteX4520" fmla="*/ 13031555 w 21052571"/>
              <a:gd name="connsiteY4520" fmla="*/ 1999585 h 8402012"/>
              <a:gd name="connsiteX4521" fmla="*/ 12995282 w 21052571"/>
              <a:gd name="connsiteY4521" fmla="*/ 2002809 h 8402012"/>
              <a:gd name="connsiteX4522" fmla="*/ 13053318 w 21052571"/>
              <a:gd name="connsiteY4522" fmla="*/ 2035049 h 8402012"/>
              <a:gd name="connsiteX4523" fmla="*/ 13031555 w 21052571"/>
              <a:gd name="connsiteY4523" fmla="*/ 1999585 h 8402012"/>
              <a:gd name="connsiteX4524" fmla="*/ 11286197 w 21052571"/>
              <a:gd name="connsiteY4524" fmla="*/ 1997167 h 8402012"/>
              <a:gd name="connsiteX4525" fmla="*/ 11243477 w 21052571"/>
              <a:gd name="connsiteY4525" fmla="*/ 2002809 h 8402012"/>
              <a:gd name="connsiteX4526" fmla="*/ 11314409 w 21052571"/>
              <a:gd name="connsiteY4526" fmla="*/ 2035049 h 8402012"/>
              <a:gd name="connsiteX4527" fmla="*/ 11286197 w 21052571"/>
              <a:gd name="connsiteY4527" fmla="*/ 1997167 h 8402012"/>
              <a:gd name="connsiteX4528" fmla="*/ 14236957 w 21052571"/>
              <a:gd name="connsiteY4528" fmla="*/ 1995551 h 8402012"/>
              <a:gd name="connsiteX4529" fmla="*/ 14284143 w 21052571"/>
              <a:gd name="connsiteY4529" fmla="*/ 2003497 h 8402012"/>
              <a:gd name="connsiteX4530" fmla="*/ 14204671 w 21052571"/>
              <a:gd name="connsiteY4530" fmla="*/ 2035280 h 8402012"/>
              <a:gd name="connsiteX4531" fmla="*/ 14236957 w 21052571"/>
              <a:gd name="connsiteY4531" fmla="*/ 1995551 h 8402012"/>
              <a:gd name="connsiteX4532" fmla="*/ 13735437 w 21052571"/>
              <a:gd name="connsiteY4532" fmla="*/ 1971717 h 8402012"/>
              <a:gd name="connsiteX4533" fmla="*/ 13979312 w 21052571"/>
              <a:gd name="connsiteY4533" fmla="*/ 1971717 h 8402012"/>
              <a:gd name="connsiteX4534" fmla="*/ 13947082 w 21052571"/>
              <a:gd name="connsiteY4534" fmla="*/ 2056220 h 8402012"/>
              <a:gd name="connsiteX4535" fmla="*/ 14056665 w 21052571"/>
              <a:gd name="connsiteY4535" fmla="*/ 2062720 h 8402012"/>
              <a:gd name="connsiteX4536" fmla="*/ 14056665 w 21052571"/>
              <a:gd name="connsiteY4536" fmla="*/ 2127722 h 8402012"/>
              <a:gd name="connsiteX4537" fmla="*/ 13979312 w 21052571"/>
              <a:gd name="connsiteY4537" fmla="*/ 2108222 h 8402012"/>
              <a:gd name="connsiteX4538" fmla="*/ 14056665 w 21052571"/>
              <a:gd name="connsiteY4538" fmla="*/ 2185141 h 8402012"/>
              <a:gd name="connsiteX4539" fmla="*/ 13927744 w 21052571"/>
              <a:gd name="connsiteY4539" fmla="*/ 2185141 h 8402012"/>
              <a:gd name="connsiteX4540" fmla="*/ 13864358 w 21052571"/>
              <a:gd name="connsiteY4540" fmla="*/ 2191641 h 8402012"/>
              <a:gd name="connsiteX4541" fmla="*/ 13877250 w 21052571"/>
              <a:gd name="connsiteY4541" fmla="*/ 2153723 h 8402012"/>
              <a:gd name="connsiteX4542" fmla="*/ 13927744 w 21052571"/>
              <a:gd name="connsiteY4542" fmla="*/ 2114722 h 8402012"/>
              <a:gd name="connsiteX4543" fmla="*/ 13914852 w 21052571"/>
              <a:gd name="connsiteY4543" fmla="*/ 2010719 h 8402012"/>
              <a:gd name="connsiteX4544" fmla="*/ 13838574 w 21052571"/>
              <a:gd name="connsiteY4544" fmla="*/ 2004218 h 8402012"/>
              <a:gd name="connsiteX4545" fmla="*/ 13735437 w 21052571"/>
              <a:gd name="connsiteY4545" fmla="*/ 1971717 h 8402012"/>
              <a:gd name="connsiteX4546" fmla="*/ 14019822 w 21052571"/>
              <a:gd name="connsiteY4546" fmla="*/ 1971714 h 8402012"/>
              <a:gd name="connsiteX4547" fmla="*/ 14056714 w 21052571"/>
              <a:gd name="connsiteY4547" fmla="*/ 1971714 h 8402012"/>
              <a:gd name="connsiteX4548" fmla="*/ 14056714 w 21052571"/>
              <a:gd name="connsiteY4548" fmla="*/ 2036984 h 8402012"/>
              <a:gd name="connsiteX4549" fmla="*/ 14019822 w 21052571"/>
              <a:gd name="connsiteY4549" fmla="*/ 2036984 h 8402012"/>
              <a:gd name="connsiteX4550" fmla="*/ 14019822 w 21052571"/>
              <a:gd name="connsiteY4550" fmla="*/ 1971714 h 8402012"/>
              <a:gd name="connsiteX4551" fmla="*/ 16619262 w 21052571"/>
              <a:gd name="connsiteY4551" fmla="*/ 1970570 h 8402012"/>
              <a:gd name="connsiteX4552" fmla="*/ 16657954 w 21052571"/>
              <a:gd name="connsiteY4552" fmla="*/ 2002809 h 8402012"/>
              <a:gd name="connsiteX4553" fmla="*/ 16619262 w 21052571"/>
              <a:gd name="connsiteY4553" fmla="*/ 1970570 h 8402012"/>
              <a:gd name="connsiteX4554" fmla="*/ 11333754 w 21052571"/>
              <a:gd name="connsiteY4554" fmla="*/ 1970570 h 8402012"/>
              <a:gd name="connsiteX4555" fmla="*/ 11333754 w 21052571"/>
              <a:gd name="connsiteY4555" fmla="*/ 2035049 h 8402012"/>
              <a:gd name="connsiteX4556" fmla="*/ 11391789 w 21052571"/>
              <a:gd name="connsiteY4556" fmla="*/ 1970570 h 8402012"/>
              <a:gd name="connsiteX4557" fmla="*/ 11333754 w 21052571"/>
              <a:gd name="connsiteY4557" fmla="*/ 1970570 h 8402012"/>
              <a:gd name="connsiteX4558" fmla="*/ 18202115 w 21052571"/>
              <a:gd name="connsiteY4558" fmla="*/ 1969073 h 8402012"/>
              <a:gd name="connsiteX4559" fmla="*/ 18222915 w 21052571"/>
              <a:gd name="connsiteY4559" fmla="*/ 2004972 h 8402012"/>
              <a:gd name="connsiteX4560" fmla="*/ 18167091 w 21052571"/>
              <a:gd name="connsiteY4560" fmla="*/ 1972337 h 8402012"/>
              <a:gd name="connsiteX4561" fmla="*/ 18202115 w 21052571"/>
              <a:gd name="connsiteY4561" fmla="*/ 1969073 h 8402012"/>
              <a:gd name="connsiteX4562" fmla="*/ 11696783 w 21052571"/>
              <a:gd name="connsiteY4562" fmla="*/ 1960705 h 8402012"/>
              <a:gd name="connsiteX4563" fmla="*/ 11710433 w 21052571"/>
              <a:gd name="connsiteY4563" fmla="*/ 1970338 h 8402012"/>
              <a:gd name="connsiteX4564" fmla="*/ 11696783 w 21052571"/>
              <a:gd name="connsiteY4564" fmla="*/ 1989603 h 8402012"/>
              <a:gd name="connsiteX4565" fmla="*/ 11683133 w 21052571"/>
              <a:gd name="connsiteY4565" fmla="*/ 1970338 h 8402012"/>
              <a:gd name="connsiteX4566" fmla="*/ 11696783 w 21052571"/>
              <a:gd name="connsiteY4566" fmla="*/ 1960705 h 8402012"/>
              <a:gd name="connsiteX4567" fmla="*/ 12365153 w 21052571"/>
              <a:gd name="connsiteY4567" fmla="*/ 1943012 h 8402012"/>
              <a:gd name="connsiteX4568" fmla="*/ 12374134 w 21052571"/>
              <a:gd name="connsiteY4568" fmla="*/ 1951702 h 8402012"/>
              <a:gd name="connsiteX4569" fmla="*/ 12356172 w 21052571"/>
              <a:gd name="connsiteY4569" fmla="*/ 1951702 h 8402012"/>
              <a:gd name="connsiteX4570" fmla="*/ 12365153 w 21052571"/>
              <a:gd name="connsiteY4570" fmla="*/ 1943012 h 8402012"/>
              <a:gd name="connsiteX4571" fmla="*/ 12421964 w 21052571"/>
              <a:gd name="connsiteY4571" fmla="*/ 1938535 h 8402012"/>
              <a:gd name="connsiteX4572" fmla="*/ 12435614 w 21052571"/>
              <a:gd name="connsiteY4572" fmla="*/ 2003805 h 8402012"/>
              <a:gd name="connsiteX4573" fmla="*/ 12421964 w 21052571"/>
              <a:gd name="connsiteY4573" fmla="*/ 1938535 h 8402012"/>
              <a:gd name="connsiteX4574" fmla="*/ 13318343 w 21052571"/>
              <a:gd name="connsiteY4574" fmla="*/ 1938535 h 8402012"/>
              <a:gd name="connsiteX4575" fmla="*/ 13364638 w 21052571"/>
              <a:gd name="connsiteY4575" fmla="*/ 1971170 h 8402012"/>
              <a:gd name="connsiteX4576" fmla="*/ 13318343 w 21052571"/>
              <a:gd name="connsiteY4576" fmla="*/ 2003805 h 8402012"/>
              <a:gd name="connsiteX4577" fmla="*/ 13318343 w 21052571"/>
              <a:gd name="connsiteY4577" fmla="*/ 1938535 h 8402012"/>
              <a:gd name="connsiteX4578" fmla="*/ 18110215 w 21052571"/>
              <a:gd name="connsiteY4578" fmla="*/ 1938534 h 8402012"/>
              <a:gd name="connsiteX4579" fmla="*/ 18128179 w 21052571"/>
              <a:gd name="connsiteY4579" fmla="*/ 1970643 h 8402012"/>
              <a:gd name="connsiteX4580" fmla="*/ 18110215 w 21052571"/>
              <a:gd name="connsiteY4580" fmla="*/ 1938534 h 8402012"/>
              <a:gd name="connsiteX4581" fmla="*/ 12383475 w 21052571"/>
              <a:gd name="connsiteY4581" fmla="*/ 1938533 h 8402012"/>
              <a:gd name="connsiteX4582" fmla="*/ 12383475 w 21052571"/>
              <a:gd name="connsiteY4582" fmla="*/ 1938533 h 8402012"/>
              <a:gd name="connsiteX4583" fmla="*/ 16540538 w 21052571"/>
              <a:gd name="connsiteY4583" fmla="*/ 1935509 h 8402012"/>
              <a:gd name="connsiteX4584" fmla="*/ 16504266 w 21052571"/>
              <a:gd name="connsiteY4584" fmla="*/ 1938330 h 8402012"/>
              <a:gd name="connsiteX4585" fmla="*/ 16562302 w 21052571"/>
              <a:gd name="connsiteY4585" fmla="*/ 1970570 h 8402012"/>
              <a:gd name="connsiteX4586" fmla="*/ 16540538 w 21052571"/>
              <a:gd name="connsiteY4586" fmla="*/ 1935509 h 8402012"/>
              <a:gd name="connsiteX4587" fmla="*/ 13512141 w 21052571"/>
              <a:gd name="connsiteY4587" fmla="*/ 1934663 h 8402012"/>
              <a:gd name="connsiteX4588" fmla="*/ 13540053 w 21052571"/>
              <a:gd name="connsiteY4588" fmla="*/ 1972809 h 8402012"/>
              <a:gd name="connsiteX4589" fmla="*/ 13465271 w 21052571"/>
              <a:gd name="connsiteY4589" fmla="*/ 1939995 h 8402012"/>
              <a:gd name="connsiteX4590" fmla="*/ 13512141 w 21052571"/>
              <a:gd name="connsiteY4590" fmla="*/ 1934663 h 8402012"/>
              <a:gd name="connsiteX4591" fmla="*/ 17463407 w 21052571"/>
              <a:gd name="connsiteY4591" fmla="*/ 1927584 h 8402012"/>
              <a:gd name="connsiteX4592" fmla="*/ 17462719 w 21052571"/>
              <a:gd name="connsiteY4592" fmla="*/ 1930268 h 8402012"/>
              <a:gd name="connsiteX4593" fmla="*/ 17460871 w 21052571"/>
              <a:gd name="connsiteY4593" fmla="*/ 1937447 h 8402012"/>
              <a:gd name="connsiteX4594" fmla="*/ 11635483 w 21052571"/>
              <a:gd name="connsiteY4594" fmla="*/ 1919987 h 8402012"/>
              <a:gd name="connsiteX4595" fmla="*/ 11632840 w 21052571"/>
              <a:gd name="connsiteY4595" fmla="*/ 1930269 h 8402012"/>
              <a:gd name="connsiteX4596" fmla="*/ 11630994 w 21052571"/>
              <a:gd name="connsiteY4596" fmla="*/ 1937447 h 8402012"/>
              <a:gd name="connsiteX4597" fmla="*/ 11634762 w 21052571"/>
              <a:gd name="connsiteY4597" fmla="*/ 1922791 h 8402012"/>
              <a:gd name="connsiteX4598" fmla="*/ 12375132 w 21052571"/>
              <a:gd name="connsiteY4598" fmla="*/ 1919572 h 8402012"/>
              <a:gd name="connsiteX4599" fmla="*/ 12412024 w 21052571"/>
              <a:gd name="connsiteY4599" fmla="*/ 1919572 h 8402012"/>
              <a:gd name="connsiteX4600" fmla="*/ 12405876 w 21052571"/>
              <a:gd name="connsiteY4600" fmla="*/ 1937479 h 8402012"/>
              <a:gd name="connsiteX4601" fmla="*/ 12375132 w 21052571"/>
              <a:gd name="connsiteY4601" fmla="*/ 1919572 h 8402012"/>
              <a:gd name="connsiteX4602" fmla="*/ 11526130 w 21052571"/>
              <a:gd name="connsiteY4602" fmla="*/ 1913613 h 8402012"/>
              <a:gd name="connsiteX4603" fmla="*/ 11448750 w 21052571"/>
              <a:gd name="connsiteY4603" fmla="*/ 1989913 h 8402012"/>
              <a:gd name="connsiteX4604" fmla="*/ 11526130 w 21052571"/>
              <a:gd name="connsiteY4604" fmla="*/ 1970570 h 8402012"/>
              <a:gd name="connsiteX4605" fmla="*/ 11526130 w 21052571"/>
              <a:gd name="connsiteY4605" fmla="*/ 1913613 h 8402012"/>
              <a:gd name="connsiteX4606" fmla="*/ 17427459 w 21052571"/>
              <a:gd name="connsiteY4606" fmla="*/ 1907166 h 8402012"/>
              <a:gd name="connsiteX4607" fmla="*/ 17466151 w 21052571"/>
              <a:gd name="connsiteY4607" fmla="*/ 1951226 h 8402012"/>
              <a:gd name="connsiteX4608" fmla="*/ 17472799 w 21052571"/>
              <a:gd name="connsiteY4608" fmla="*/ 1932101 h 8402012"/>
              <a:gd name="connsiteX4609" fmla="*/ 17464507 w 21052571"/>
              <a:gd name="connsiteY4609" fmla="*/ 1923313 h 8402012"/>
              <a:gd name="connsiteX4610" fmla="*/ 17461311 w 21052571"/>
              <a:gd name="connsiteY4610" fmla="*/ 1919928 h 8402012"/>
              <a:gd name="connsiteX4611" fmla="*/ 17427459 w 21052571"/>
              <a:gd name="connsiteY4611" fmla="*/ 1907166 h 8402012"/>
              <a:gd name="connsiteX4612" fmla="*/ 12468929 w 21052571"/>
              <a:gd name="connsiteY4612" fmla="*/ 1905357 h 8402012"/>
              <a:gd name="connsiteX4613" fmla="*/ 12450967 w 21052571"/>
              <a:gd name="connsiteY4613" fmla="*/ 1937427 h 8402012"/>
              <a:gd name="connsiteX4614" fmla="*/ 12468929 w 21052571"/>
              <a:gd name="connsiteY4614" fmla="*/ 1905357 h 8402012"/>
              <a:gd name="connsiteX4615" fmla="*/ 13639647 w 21052571"/>
              <a:gd name="connsiteY4615" fmla="*/ 1905357 h 8402012"/>
              <a:gd name="connsiteX4616" fmla="*/ 13621685 w 21052571"/>
              <a:gd name="connsiteY4616" fmla="*/ 1937427 h 8402012"/>
              <a:gd name="connsiteX4617" fmla="*/ 13639647 w 21052571"/>
              <a:gd name="connsiteY4617" fmla="*/ 1905357 h 8402012"/>
              <a:gd name="connsiteX4618" fmla="*/ 16455904 w 21052571"/>
              <a:gd name="connsiteY4618" fmla="*/ 1901389 h 8402012"/>
              <a:gd name="connsiteX4619" fmla="*/ 16407542 w 21052571"/>
              <a:gd name="connsiteY4619" fmla="*/ 1907166 h 8402012"/>
              <a:gd name="connsiteX4620" fmla="*/ 16484922 w 21052571"/>
              <a:gd name="connsiteY4620" fmla="*/ 1938330 h 8402012"/>
              <a:gd name="connsiteX4621" fmla="*/ 16455904 w 21052571"/>
              <a:gd name="connsiteY4621" fmla="*/ 1901389 h 8402012"/>
              <a:gd name="connsiteX4622" fmla="*/ 11958362 w 21052571"/>
              <a:gd name="connsiteY4622" fmla="*/ 1872181 h 8402012"/>
              <a:gd name="connsiteX4623" fmla="*/ 11939124 w 21052571"/>
              <a:gd name="connsiteY4623" fmla="*/ 1943277 h 8402012"/>
              <a:gd name="connsiteX4624" fmla="*/ 11926299 w 21052571"/>
              <a:gd name="connsiteY4624" fmla="*/ 2000369 h 8402012"/>
              <a:gd name="connsiteX4625" fmla="*/ 11844005 w 21052571"/>
              <a:gd name="connsiteY4625" fmla="*/ 1980979 h 8402012"/>
              <a:gd name="connsiteX4626" fmla="*/ 11773467 w 21052571"/>
              <a:gd name="connsiteY4626" fmla="*/ 2013295 h 8402012"/>
              <a:gd name="connsiteX4627" fmla="*/ 11792704 w 21052571"/>
              <a:gd name="connsiteY4627" fmla="*/ 1980979 h 8402012"/>
              <a:gd name="connsiteX4628" fmla="*/ 11754229 w 21052571"/>
              <a:gd name="connsiteY4628" fmla="*/ 1968052 h 8402012"/>
              <a:gd name="connsiteX4629" fmla="*/ 11824767 w 21052571"/>
              <a:gd name="connsiteY4629" fmla="*/ 1898034 h 8402012"/>
              <a:gd name="connsiteX4630" fmla="*/ 11958362 w 21052571"/>
              <a:gd name="connsiteY4630" fmla="*/ 1872181 h 8402012"/>
              <a:gd name="connsiteX4631" fmla="*/ 16363748 w 21052571"/>
              <a:gd name="connsiteY4631" fmla="*/ 1869283 h 8402012"/>
              <a:gd name="connsiteX4632" fmla="*/ 16318338 w 21052571"/>
              <a:gd name="connsiteY4632" fmla="*/ 1874926 h 8402012"/>
              <a:gd name="connsiteX4633" fmla="*/ 16394646 w 21052571"/>
              <a:gd name="connsiteY4633" fmla="*/ 1907166 h 8402012"/>
              <a:gd name="connsiteX4634" fmla="*/ 16363748 w 21052571"/>
              <a:gd name="connsiteY4634" fmla="*/ 1869283 h 8402012"/>
              <a:gd name="connsiteX4635" fmla="*/ 19033467 w 21052571"/>
              <a:gd name="connsiteY4635" fmla="*/ 1848478 h 8402012"/>
              <a:gd name="connsiteX4636" fmla="*/ 19015507 w 21052571"/>
              <a:gd name="connsiteY4636" fmla="*/ 1875778 h 8402012"/>
              <a:gd name="connsiteX4637" fmla="*/ 19033467 w 21052571"/>
              <a:gd name="connsiteY4637" fmla="*/ 1848478 h 8402012"/>
              <a:gd name="connsiteX4638" fmla="*/ 12029867 w 21052571"/>
              <a:gd name="connsiteY4638" fmla="*/ 1846457 h 8402012"/>
              <a:gd name="connsiteX4639" fmla="*/ 12113368 w 21052571"/>
              <a:gd name="connsiteY4639" fmla="*/ 1890055 h 8402012"/>
              <a:gd name="connsiteX4640" fmla="*/ 11991217 w 21052571"/>
              <a:gd name="connsiteY4640" fmla="*/ 1877096 h 8402012"/>
              <a:gd name="connsiteX4641" fmla="*/ 12029867 w 21052571"/>
              <a:gd name="connsiteY4641" fmla="*/ 1846457 h 8402012"/>
              <a:gd name="connsiteX4642" fmla="*/ 16267558 w 21052571"/>
              <a:gd name="connsiteY4642" fmla="*/ 1842686 h 8402012"/>
              <a:gd name="connsiteX4643" fmla="*/ 16221614 w 21052571"/>
              <a:gd name="connsiteY4643" fmla="*/ 1849134 h 8402012"/>
              <a:gd name="connsiteX4644" fmla="*/ 16298994 w 21052571"/>
              <a:gd name="connsiteY4644" fmla="*/ 1874926 h 8402012"/>
              <a:gd name="connsiteX4645" fmla="*/ 16267558 w 21052571"/>
              <a:gd name="connsiteY4645" fmla="*/ 1842686 h 8402012"/>
              <a:gd name="connsiteX4646" fmla="*/ 12897459 w 21052571"/>
              <a:gd name="connsiteY4646" fmla="*/ 1819784 h 8402012"/>
              <a:gd name="connsiteX4647" fmla="*/ 12919133 w 21052571"/>
              <a:gd name="connsiteY4647" fmla="*/ 1847453 h 8402012"/>
              <a:gd name="connsiteX4648" fmla="*/ 12887024 w 21052571"/>
              <a:gd name="connsiteY4648" fmla="*/ 1829007 h 8402012"/>
              <a:gd name="connsiteX4649" fmla="*/ 12897459 w 21052571"/>
              <a:gd name="connsiteY4649" fmla="*/ 1819784 h 8402012"/>
              <a:gd name="connsiteX4650" fmla="*/ 16163578 w 21052571"/>
              <a:gd name="connsiteY4650" fmla="*/ 1816895 h 8402012"/>
              <a:gd name="connsiteX4651" fmla="*/ 16202270 w 21052571"/>
              <a:gd name="connsiteY4651" fmla="*/ 1849134 h 8402012"/>
              <a:gd name="connsiteX4652" fmla="*/ 16163578 w 21052571"/>
              <a:gd name="connsiteY4652" fmla="*/ 1816895 h 8402012"/>
              <a:gd name="connsiteX4653" fmla="*/ 16125962 w 21052571"/>
              <a:gd name="connsiteY4653" fmla="*/ 1816895 h 8402012"/>
              <a:gd name="connsiteX4654" fmla="*/ 16145308 w 21052571"/>
              <a:gd name="connsiteY4654" fmla="*/ 1849134 h 8402012"/>
              <a:gd name="connsiteX4655" fmla="*/ 16125962 w 21052571"/>
              <a:gd name="connsiteY4655" fmla="*/ 1816895 h 8402012"/>
              <a:gd name="connsiteX4656" fmla="*/ 18976519 w 21052571"/>
              <a:gd name="connsiteY4656" fmla="*/ 1816710 h 8402012"/>
              <a:gd name="connsiteX4657" fmla="*/ 18944411 w 21052571"/>
              <a:gd name="connsiteY4657" fmla="*/ 1847453 h 8402012"/>
              <a:gd name="connsiteX4658" fmla="*/ 18976519 w 21052571"/>
              <a:gd name="connsiteY4658" fmla="*/ 1816710 h 8402012"/>
              <a:gd name="connsiteX4659" fmla="*/ 12468929 w 21052571"/>
              <a:gd name="connsiteY4659" fmla="*/ 1815299 h 8402012"/>
              <a:gd name="connsiteX4660" fmla="*/ 12450967 w 21052571"/>
              <a:gd name="connsiteY4660" fmla="*/ 1847408 h 8402012"/>
              <a:gd name="connsiteX4661" fmla="*/ 12468929 w 21052571"/>
              <a:gd name="connsiteY4661" fmla="*/ 1815299 h 8402012"/>
              <a:gd name="connsiteX4662" fmla="*/ 17792655 w 21052571"/>
              <a:gd name="connsiteY4662" fmla="*/ 1815299 h 8402012"/>
              <a:gd name="connsiteX4663" fmla="*/ 17810559 w 21052571"/>
              <a:gd name="connsiteY4663" fmla="*/ 1847408 h 8402012"/>
              <a:gd name="connsiteX4664" fmla="*/ 17792655 w 21052571"/>
              <a:gd name="connsiteY4664" fmla="*/ 1815299 h 8402012"/>
              <a:gd name="connsiteX4665" fmla="*/ 18039119 w 21052571"/>
              <a:gd name="connsiteY4665" fmla="*/ 1815299 h 8402012"/>
              <a:gd name="connsiteX4666" fmla="*/ 18052243 w 21052571"/>
              <a:gd name="connsiteY4666" fmla="*/ 1847407 h 8402012"/>
              <a:gd name="connsiteX4667" fmla="*/ 18039119 w 21052571"/>
              <a:gd name="connsiteY4667" fmla="*/ 1815299 h 8402012"/>
              <a:gd name="connsiteX4668" fmla="*/ 12866517 w 21052571"/>
              <a:gd name="connsiteY4668" fmla="*/ 1813923 h 8402012"/>
              <a:gd name="connsiteX4669" fmla="*/ 12863851 w 21052571"/>
              <a:gd name="connsiteY4669" fmla="*/ 1833118 h 8402012"/>
              <a:gd name="connsiteX4670" fmla="*/ 12863193 w 21052571"/>
              <a:gd name="connsiteY4670" fmla="*/ 1826293 h 8402012"/>
              <a:gd name="connsiteX4671" fmla="*/ 12861645 w 21052571"/>
              <a:gd name="connsiteY4671" fmla="*/ 1824001 h 8402012"/>
              <a:gd name="connsiteX4672" fmla="*/ 12862144 w 21052571"/>
              <a:gd name="connsiteY4672" fmla="*/ 1828427 h 8402012"/>
              <a:gd name="connsiteX4673" fmla="*/ 12856218 w 21052571"/>
              <a:gd name="connsiteY4673" fmla="*/ 1815299 h 8402012"/>
              <a:gd name="connsiteX4674" fmla="*/ 12859182 w 21052571"/>
              <a:gd name="connsiteY4674" fmla="*/ 1819051 h 8402012"/>
              <a:gd name="connsiteX4675" fmla="*/ 18908283 w 21052571"/>
              <a:gd name="connsiteY4675" fmla="*/ 1787523 h 8402012"/>
              <a:gd name="connsiteX4676" fmla="*/ 18924423 w 21052571"/>
              <a:gd name="connsiteY4676" fmla="*/ 1818937 h 8402012"/>
              <a:gd name="connsiteX4677" fmla="*/ 18887531 w 21052571"/>
              <a:gd name="connsiteY4677" fmla="*/ 1805710 h 8402012"/>
              <a:gd name="connsiteX4678" fmla="*/ 18908283 w 21052571"/>
              <a:gd name="connsiteY4678" fmla="*/ 1787523 h 8402012"/>
              <a:gd name="connsiteX4679" fmla="*/ 16055030 w 21052571"/>
              <a:gd name="connsiteY4679" fmla="*/ 1784655 h 8402012"/>
              <a:gd name="connsiteX4680" fmla="*/ 16087274 w 21052571"/>
              <a:gd name="connsiteY4680" fmla="*/ 1816895 h 8402012"/>
              <a:gd name="connsiteX4681" fmla="*/ 16055030 w 21052571"/>
              <a:gd name="connsiteY4681" fmla="*/ 1784655 h 8402012"/>
              <a:gd name="connsiteX4682" fmla="*/ 19450567 w 21052571"/>
              <a:gd name="connsiteY4682" fmla="*/ 1782119 h 8402012"/>
              <a:gd name="connsiteX4683" fmla="*/ 19432603 w 21052571"/>
              <a:gd name="connsiteY4683" fmla="*/ 1814225 h 8402012"/>
              <a:gd name="connsiteX4684" fmla="*/ 19450567 w 21052571"/>
              <a:gd name="connsiteY4684" fmla="*/ 1782119 h 8402012"/>
              <a:gd name="connsiteX4685" fmla="*/ 13695273 w 21052571"/>
              <a:gd name="connsiteY4685" fmla="*/ 1778260 h 8402012"/>
              <a:gd name="connsiteX4686" fmla="*/ 13701260 w 21052571"/>
              <a:gd name="connsiteY4686" fmla="*/ 1785484 h 8402012"/>
              <a:gd name="connsiteX4687" fmla="*/ 13696271 w 21052571"/>
              <a:gd name="connsiteY4687" fmla="*/ 1804748 h 8402012"/>
              <a:gd name="connsiteX4688" fmla="*/ 13683298 w 21052571"/>
              <a:gd name="connsiteY4688" fmla="*/ 1785484 h 8402012"/>
              <a:gd name="connsiteX4689" fmla="*/ 13695273 w 21052571"/>
              <a:gd name="connsiteY4689" fmla="*/ 1778260 h 8402012"/>
              <a:gd name="connsiteX4690" fmla="*/ 15920690 w 21052571"/>
              <a:gd name="connsiteY4690" fmla="*/ 1758863 h 8402012"/>
              <a:gd name="connsiteX4691" fmla="*/ 15940034 w 21052571"/>
              <a:gd name="connsiteY4691" fmla="*/ 1784655 h 8402012"/>
              <a:gd name="connsiteX4692" fmla="*/ 15920690 w 21052571"/>
              <a:gd name="connsiteY4692" fmla="*/ 1758863 h 8402012"/>
              <a:gd name="connsiteX4693" fmla="*/ 17674159 w 21052571"/>
              <a:gd name="connsiteY4693" fmla="*/ 1758421 h 8402012"/>
              <a:gd name="connsiteX4694" fmla="*/ 17701459 w 21052571"/>
              <a:gd name="connsiteY4694" fmla="*/ 1785720 h 8402012"/>
              <a:gd name="connsiteX4695" fmla="*/ 17674159 w 21052571"/>
              <a:gd name="connsiteY4695" fmla="*/ 1758421 h 8402012"/>
              <a:gd name="connsiteX4696" fmla="*/ 18855803 w 21052571"/>
              <a:gd name="connsiteY4696" fmla="*/ 1757267 h 8402012"/>
              <a:gd name="connsiteX4697" fmla="*/ 18886479 w 21052571"/>
              <a:gd name="connsiteY4697" fmla="*/ 1768796 h 8402012"/>
              <a:gd name="connsiteX4698" fmla="*/ 18873839 w 21052571"/>
              <a:gd name="connsiteY4698" fmla="*/ 1781094 h 8402012"/>
              <a:gd name="connsiteX4699" fmla="*/ 18830655 w 21052571"/>
              <a:gd name="connsiteY4699" fmla="*/ 1768796 h 8402012"/>
              <a:gd name="connsiteX4700" fmla="*/ 18855803 w 21052571"/>
              <a:gd name="connsiteY4700" fmla="*/ 1757267 h 8402012"/>
              <a:gd name="connsiteX4701" fmla="*/ 13497861 w 21052571"/>
              <a:gd name="connsiteY4701" fmla="*/ 1747265 h 8402012"/>
              <a:gd name="connsiteX4702" fmla="*/ 13630100 w 21052571"/>
              <a:gd name="connsiteY4702" fmla="*/ 1786368 h 8402012"/>
              <a:gd name="connsiteX4703" fmla="*/ 13375221 w 21052571"/>
              <a:gd name="connsiteY4703" fmla="*/ 1818954 h 8402012"/>
              <a:gd name="connsiteX4704" fmla="*/ 13497861 w 21052571"/>
              <a:gd name="connsiteY4704" fmla="*/ 1747265 h 8402012"/>
              <a:gd name="connsiteX4705" fmla="*/ 18801699 w 21052571"/>
              <a:gd name="connsiteY4705" fmla="*/ 1728798 h 8402012"/>
              <a:gd name="connsiteX4706" fmla="*/ 18829619 w 21052571"/>
              <a:gd name="connsiteY4706" fmla="*/ 1741042 h 8402012"/>
              <a:gd name="connsiteX4707" fmla="*/ 18773779 w 21052571"/>
              <a:gd name="connsiteY4707" fmla="*/ 1741042 h 8402012"/>
              <a:gd name="connsiteX4708" fmla="*/ 18801699 w 21052571"/>
              <a:gd name="connsiteY4708" fmla="*/ 1728798 h 8402012"/>
              <a:gd name="connsiteX4709" fmla="*/ 14094163 w 21052571"/>
              <a:gd name="connsiteY4709" fmla="*/ 1728691 h 8402012"/>
              <a:gd name="connsiteX4710" fmla="*/ 14113540 w 21052571"/>
              <a:gd name="connsiteY4710" fmla="*/ 1785780 h 8402012"/>
              <a:gd name="connsiteX4711" fmla="*/ 13773355 w 21052571"/>
              <a:gd name="connsiteY4711" fmla="*/ 1785780 h 8402012"/>
              <a:gd name="connsiteX4712" fmla="*/ 13883162 w 21052571"/>
              <a:gd name="connsiteY4712" fmla="*/ 1741617 h 8402012"/>
              <a:gd name="connsiteX4713" fmla="*/ 14094163 w 21052571"/>
              <a:gd name="connsiteY4713" fmla="*/ 1728691 h 8402012"/>
              <a:gd name="connsiteX4714" fmla="*/ 13095574 w 21052571"/>
              <a:gd name="connsiteY4714" fmla="*/ 1726822 h 8402012"/>
              <a:gd name="connsiteX4715" fmla="*/ 13127683 w 21052571"/>
              <a:gd name="connsiteY4715" fmla="*/ 1757366 h 8402012"/>
              <a:gd name="connsiteX4716" fmla="*/ 13095574 w 21052571"/>
              <a:gd name="connsiteY4716" fmla="*/ 1726822 h 8402012"/>
              <a:gd name="connsiteX4717" fmla="*/ 17849531 w 21052571"/>
              <a:gd name="connsiteY4717" fmla="*/ 1725244 h 8402012"/>
              <a:gd name="connsiteX4718" fmla="*/ 17905371 w 21052571"/>
              <a:gd name="connsiteY4718" fmla="*/ 1737883 h 8402012"/>
              <a:gd name="connsiteX4719" fmla="*/ 17849531 w 21052571"/>
              <a:gd name="connsiteY4719" fmla="*/ 1755788 h 8402012"/>
              <a:gd name="connsiteX4720" fmla="*/ 17849531 w 21052571"/>
              <a:gd name="connsiteY4720" fmla="*/ 1725244 h 8402012"/>
              <a:gd name="connsiteX4721" fmla="*/ 12799195 w 21052571"/>
              <a:gd name="connsiteY4721" fmla="*/ 1725244 h 8402012"/>
              <a:gd name="connsiteX4722" fmla="*/ 13061326 w 21052571"/>
              <a:gd name="connsiteY4722" fmla="*/ 1749732 h 8402012"/>
              <a:gd name="connsiteX4723" fmla="*/ 12900838 w 21052571"/>
              <a:gd name="connsiteY4723" fmla="*/ 1794450 h 8402012"/>
              <a:gd name="connsiteX4724" fmla="*/ 12773517 w 21052571"/>
              <a:gd name="connsiteY4724" fmla="*/ 1794450 h 8402012"/>
              <a:gd name="connsiteX4725" fmla="*/ 12709322 w 21052571"/>
              <a:gd name="connsiteY4725" fmla="*/ 1839168 h 8402012"/>
              <a:gd name="connsiteX4726" fmla="*/ 12652616 w 21052571"/>
              <a:gd name="connsiteY4726" fmla="*/ 1864722 h 8402012"/>
              <a:gd name="connsiteX4727" fmla="*/ 12588421 w 21052571"/>
              <a:gd name="connsiteY4727" fmla="*/ 1807227 h 8402012"/>
              <a:gd name="connsiteX4728" fmla="*/ 12696483 w 21052571"/>
              <a:gd name="connsiteY4728" fmla="*/ 1749732 h 8402012"/>
              <a:gd name="connsiteX4729" fmla="*/ 12760678 w 21052571"/>
              <a:gd name="connsiteY4729" fmla="*/ 1738020 h 8402012"/>
              <a:gd name="connsiteX4730" fmla="*/ 12799195 w 21052571"/>
              <a:gd name="connsiteY4730" fmla="*/ 1725244 h 8402012"/>
              <a:gd name="connsiteX4731" fmla="*/ 13704364 w 21052571"/>
              <a:gd name="connsiteY4731" fmla="*/ 1725242 h 8402012"/>
              <a:gd name="connsiteX4732" fmla="*/ 13729642 w 21052571"/>
              <a:gd name="connsiteY4732" fmla="*/ 1755787 h 8402012"/>
              <a:gd name="connsiteX4733" fmla="*/ 13704364 w 21052571"/>
              <a:gd name="connsiteY4733" fmla="*/ 1781066 h 8402012"/>
              <a:gd name="connsiteX4734" fmla="*/ 13704364 w 21052571"/>
              <a:gd name="connsiteY4734" fmla="*/ 1725242 h 8402012"/>
              <a:gd name="connsiteX4735" fmla="*/ 19272751 w 21052571"/>
              <a:gd name="connsiteY4735" fmla="*/ 1696806 h 8402012"/>
              <a:gd name="connsiteX4736" fmla="*/ 19324211 w 21052571"/>
              <a:gd name="connsiteY4736" fmla="*/ 1715970 h 8402012"/>
              <a:gd name="connsiteX4737" fmla="*/ 19407831 w 21052571"/>
              <a:gd name="connsiteY4737" fmla="*/ 1797954 h 8402012"/>
              <a:gd name="connsiteX4738" fmla="*/ 19382103 w 21052571"/>
              <a:gd name="connsiteY4738" fmla="*/ 1842672 h 8402012"/>
              <a:gd name="connsiteX4739" fmla="*/ 19228795 w 21052571"/>
              <a:gd name="connsiteY4739" fmla="*/ 1741524 h 8402012"/>
              <a:gd name="connsiteX4740" fmla="*/ 19272751 w 21052571"/>
              <a:gd name="connsiteY4740" fmla="*/ 1696806 h 8402012"/>
              <a:gd name="connsiteX4741" fmla="*/ 13413135 w 21052571"/>
              <a:gd name="connsiteY4741" fmla="*/ 1696804 h 8402012"/>
              <a:gd name="connsiteX4742" fmla="*/ 13431097 w 21052571"/>
              <a:gd name="connsiteY4742" fmla="*/ 1728910 h 8402012"/>
              <a:gd name="connsiteX4743" fmla="*/ 13413135 w 21052571"/>
              <a:gd name="connsiteY4743" fmla="*/ 1696804 h 8402012"/>
              <a:gd name="connsiteX4744" fmla="*/ 13541106 w 21052571"/>
              <a:gd name="connsiteY4744" fmla="*/ 1696804 h 8402012"/>
              <a:gd name="connsiteX4745" fmla="*/ 13559068 w 21052571"/>
              <a:gd name="connsiteY4745" fmla="*/ 1728909 h 8402012"/>
              <a:gd name="connsiteX4746" fmla="*/ 13541106 w 21052571"/>
              <a:gd name="connsiteY4746" fmla="*/ 1696804 h 8402012"/>
              <a:gd name="connsiteX4747" fmla="*/ 18724571 w 21052571"/>
              <a:gd name="connsiteY4747" fmla="*/ 1696803 h 8402012"/>
              <a:gd name="connsiteX4748" fmla="*/ 18768007 w 21052571"/>
              <a:gd name="connsiteY4748" fmla="*/ 1709646 h 8402012"/>
              <a:gd name="connsiteX4749" fmla="*/ 18712163 w 21052571"/>
              <a:gd name="connsiteY4749" fmla="*/ 1709646 h 8402012"/>
              <a:gd name="connsiteX4750" fmla="*/ 18724571 w 21052571"/>
              <a:gd name="connsiteY4750" fmla="*/ 1696803 h 8402012"/>
              <a:gd name="connsiteX4751" fmla="*/ 17799911 w 21052571"/>
              <a:gd name="connsiteY4751" fmla="*/ 1693674 h 8402012"/>
              <a:gd name="connsiteX4752" fmla="*/ 17810559 w 21052571"/>
              <a:gd name="connsiteY4752" fmla="*/ 1694097 h 8402012"/>
              <a:gd name="connsiteX4753" fmla="*/ 17773695 w 21052571"/>
              <a:gd name="connsiteY4753" fmla="*/ 1727953 h 8402012"/>
              <a:gd name="connsiteX4754" fmla="*/ 17799911 w 21052571"/>
              <a:gd name="connsiteY4754" fmla="*/ 1693674 h 8402012"/>
              <a:gd name="connsiteX4755" fmla="*/ 14430369 w 21052571"/>
              <a:gd name="connsiteY4755" fmla="*/ 1677843 h 8402012"/>
              <a:gd name="connsiteX4756" fmla="*/ 14473803 w 21052571"/>
              <a:gd name="connsiteY4756" fmla="*/ 1728915 h 8402012"/>
              <a:gd name="connsiteX4757" fmla="*/ 14417959 w 21052571"/>
              <a:gd name="connsiteY4757" fmla="*/ 1728915 h 8402012"/>
              <a:gd name="connsiteX4758" fmla="*/ 14430369 w 21052571"/>
              <a:gd name="connsiteY4758" fmla="*/ 1677843 h 8402012"/>
              <a:gd name="connsiteX4759" fmla="*/ 19265619 w 21052571"/>
              <a:gd name="connsiteY4759" fmla="*/ 1677842 h 8402012"/>
              <a:gd name="connsiteX4760" fmla="*/ 19252495 w 21052571"/>
              <a:gd name="connsiteY4760" fmla="*/ 1695804 h 8402012"/>
              <a:gd name="connsiteX4761" fmla="*/ 19265619 w 21052571"/>
              <a:gd name="connsiteY4761" fmla="*/ 1677842 h 8402012"/>
              <a:gd name="connsiteX4762" fmla="*/ 14361488 w 21052571"/>
              <a:gd name="connsiteY4762" fmla="*/ 1671350 h 8402012"/>
              <a:gd name="connsiteX4763" fmla="*/ 14362330 w 21052571"/>
              <a:gd name="connsiteY4763" fmla="*/ 1695733 h 8402012"/>
              <a:gd name="connsiteX4764" fmla="*/ 14356343 w 21052571"/>
              <a:gd name="connsiteY4764" fmla="*/ 1676468 h 8402012"/>
              <a:gd name="connsiteX4765" fmla="*/ 14361488 w 21052571"/>
              <a:gd name="connsiteY4765" fmla="*/ 1671350 h 8402012"/>
              <a:gd name="connsiteX4766" fmla="*/ 18664767 w 21052571"/>
              <a:gd name="connsiteY4766" fmla="*/ 1663624 h 8402012"/>
              <a:gd name="connsiteX4767" fmla="*/ 18715839 w 21052571"/>
              <a:gd name="connsiteY4767" fmla="*/ 1676393 h 8402012"/>
              <a:gd name="connsiteX4768" fmla="*/ 18664767 w 21052571"/>
              <a:gd name="connsiteY4768" fmla="*/ 1663624 h 8402012"/>
              <a:gd name="connsiteX4769" fmla="*/ 18635275 w 21052571"/>
              <a:gd name="connsiteY4769" fmla="*/ 1630447 h 8402012"/>
              <a:gd name="connsiteX4770" fmla="*/ 18617367 w 21052571"/>
              <a:gd name="connsiteY4770" fmla="*/ 1662553 h 8402012"/>
              <a:gd name="connsiteX4771" fmla="*/ 18635275 w 21052571"/>
              <a:gd name="connsiteY4771" fmla="*/ 1630447 h 8402012"/>
              <a:gd name="connsiteX4772" fmla="*/ 17361339 w 21052571"/>
              <a:gd name="connsiteY4772" fmla="*/ 1630447 h 8402012"/>
              <a:gd name="connsiteX4773" fmla="*/ 17374467 w 21052571"/>
              <a:gd name="connsiteY4773" fmla="*/ 1662553 h 8402012"/>
              <a:gd name="connsiteX4774" fmla="*/ 17361339 w 21052571"/>
              <a:gd name="connsiteY4774" fmla="*/ 1630447 h 8402012"/>
              <a:gd name="connsiteX4775" fmla="*/ 14316122 w 21052571"/>
              <a:gd name="connsiteY4775" fmla="*/ 1598740 h 8402012"/>
              <a:gd name="connsiteX4776" fmla="*/ 14335467 w 21052571"/>
              <a:gd name="connsiteY4776" fmla="*/ 1630979 h 8402012"/>
              <a:gd name="connsiteX4777" fmla="*/ 14316122 w 21052571"/>
              <a:gd name="connsiteY4777" fmla="*/ 1598740 h 8402012"/>
              <a:gd name="connsiteX4778" fmla="*/ 13299383 w 21052571"/>
              <a:gd name="connsiteY4778" fmla="*/ 1597266 h 8402012"/>
              <a:gd name="connsiteX4779" fmla="*/ 13620611 w 21052571"/>
              <a:gd name="connsiteY4779" fmla="*/ 1630080 h 8402012"/>
              <a:gd name="connsiteX4780" fmla="*/ 13466980 w 21052571"/>
              <a:gd name="connsiteY4780" fmla="*/ 1662894 h 8402012"/>
              <a:gd name="connsiteX4781" fmla="*/ 13363843 w 21052571"/>
              <a:gd name="connsiteY4781" fmla="*/ 1662894 h 8402012"/>
              <a:gd name="connsiteX4782" fmla="*/ 13299383 w 21052571"/>
              <a:gd name="connsiteY4782" fmla="*/ 1662894 h 8402012"/>
              <a:gd name="connsiteX4783" fmla="*/ 13299383 w 21052571"/>
              <a:gd name="connsiteY4783" fmla="*/ 1597266 h 8402012"/>
              <a:gd name="connsiteX4784" fmla="*/ 17529707 w 21052571"/>
              <a:gd name="connsiteY4784" fmla="*/ 1596145 h 8402012"/>
              <a:gd name="connsiteX4785" fmla="*/ 17579795 w 21052571"/>
              <a:gd name="connsiteY4785" fmla="*/ 1612270 h 8402012"/>
              <a:gd name="connsiteX4786" fmla="*/ 17701519 w 21052571"/>
              <a:gd name="connsiteY4786" fmla="*/ 1676770 h 8402012"/>
              <a:gd name="connsiteX4787" fmla="*/ 17489311 w 21052571"/>
              <a:gd name="connsiteY4787" fmla="*/ 1618720 h 8402012"/>
              <a:gd name="connsiteX4788" fmla="*/ 17529707 w 21052571"/>
              <a:gd name="connsiteY4788" fmla="*/ 1596145 h 8402012"/>
              <a:gd name="connsiteX4789" fmla="*/ 16853975 w 21052571"/>
              <a:gd name="connsiteY4789" fmla="*/ 1593818 h 8402012"/>
              <a:gd name="connsiteX4790" fmla="*/ 16886259 w 21052571"/>
              <a:gd name="connsiteY4790" fmla="*/ 1631886 h 8402012"/>
              <a:gd name="connsiteX4791" fmla="*/ 16806791 w 21052571"/>
              <a:gd name="connsiteY4791" fmla="*/ 1599488 h 8402012"/>
              <a:gd name="connsiteX4792" fmla="*/ 16853975 w 21052571"/>
              <a:gd name="connsiteY4792" fmla="*/ 1593818 h 8402012"/>
              <a:gd name="connsiteX4793" fmla="*/ 9923617 w 21052571"/>
              <a:gd name="connsiteY4793" fmla="*/ 1577913 h 8402012"/>
              <a:gd name="connsiteX4794" fmla="*/ 9885021 w 21052571"/>
              <a:gd name="connsiteY4794" fmla="*/ 1598740 h 8402012"/>
              <a:gd name="connsiteX4795" fmla="*/ 9826986 w 21052571"/>
              <a:gd name="connsiteY4795" fmla="*/ 1630979 h 8402012"/>
              <a:gd name="connsiteX4796" fmla="*/ 9904367 w 21052571"/>
              <a:gd name="connsiteY4796" fmla="*/ 1618084 h 8402012"/>
              <a:gd name="connsiteX4797" fmla="*/ 9943057 w 21052571"/>
              <a:gd name="connsiteY4797" fmla="*/ 1598740 h 8402012"/>
              <a:gd name="connsiteX4798" fmla="*/ 9935803 w 21052571"/>
              <a:gd name="connsiteY4798" fmla="*/ 1578791 h 8402012"/>
              <a:gd name="connsiteX4799" fmla="*/ 9923617 w 21052571"/>
              <a:gd name="connsiteY4799" fmla="*/ 1577913 h 8402012"/>
              <a:gd name="connsiteX4800" fmla="*/ 13185628 w 21052571"/>
              <a:gd name="connsiteY4800" fmla="*/ 1573569 h 8402012"/>
              <a:gd name="connsiteX4801" fmla="*/ 13203590 w 21052571"/>
              <a:gd name="connsiteY4801" fmla="*/ 1600868 h 8402012"/>
              <a:gd name="connsiteX4802" fmla="*/ 13185628 w 21052571"/>
              <a:gd name="connsiteY4802" fmla="*/ 1573569 h 8402012"/>
              <a:gd name="connsiteX4803" fmla="*/ 17451391 w 21052571"/>
              <a:gd name="connsiteY4803" fmla="*/ 1573569 h 8402012"/>
              <a:gd name="connsiteX4804" fmla="*/ 17488283 w 21052571"/>
              <a:gd name="connsiteY4804" fmla="*/ 1587219 h 8402012"/>
              <a:gd name="connsiteX4805" fmla="*/ 17482135 w 21052571"/>
              <a:gd name="connsiteY4805" fmla="*/ 1600868 h 8402012"/>
              <a:gd name="connsiteX4806" fmla="*/ 17451391 w 21052571"/>
              <a:gd name="connsiteY4806" fmla="*/ 1573569 h 8402012"/>
              <a:gd name="connsiteX4807" fmla="*/ 13113024 w 21052571"/>
              <a:gd name="connsiteY4807" fmla="*/ 1542860 h 8402012"/>
              <a:gd name="connsiteX4808" fmla="*/ 13151469 w 21052571"/>
              <a:gd name="connsiteY4808" fmla="*/ 1575445 h 8402012"/>
              <a:gd name="connsiteX4809" fmla="*/ 13113024 w 21052571"/>
              <a:gd name="connsiteY4809" fmla="*/ 1542860 h 8402012"/>
              <a:gd name="connsiteX4810" fmla="*/ 14842739 w 21052571"/>
              <a:gd name="connsiteY4810" fmla="*/ 1540708 h 8402012"/>
              <a:gd name="connsiteX4811" fmla="*/ 14842739 w 21052571"/>
              <a:gd name="connsiteY4811" fmla="*/ 1572949 h 8402012"/>
              <a:gd name="connsiteX4812" fmla="*/ 14842739 w 21052571"/>
              <a:gd name="connsiteY4812" fmla="*/ 1540708 h 8402012"/>
              <a:gd name="connsiteX4813" fmla="*/ 10012914 w 21052571"/>
              <a:gd name="connsiteY4813" fmla="*/ 1540708 h 8402012"/>
              <a:gd name="connsiteX4814" fmla="*/ 10032259 w 21052571"/>
              <a:gd name="connsiteY4814" fmla="*/ 1572949 h 8402012"/>
              <a:gd name="connsiteX4815" fmla="*/ 10012914 w 21052571"/>
              <a:gd name="connsiteY4815" fmla="*/ 1540708 h 8402012"/>
              <a:gd name="connsiteX4816" fmla="*/ 18977591 w 21052571"/>
              <a:gd name="connsiteY4816" fmla="*/ 1540388 h 8402012"/>
              <a:gd name="connsiteX4817" fmla="*/ 19057059 w 21052571"/>
              <a:gd name="connsiteY4817" fmla="*/ 1540388 h 8402012"/>
              <a:gd name="connsiteX4818" fmla="*/ 19037191 w 21052571"/>
              <a:gd name="connsiteY4818" fmla="*/ 1596231 h 8402012"/>
              <a:gd name="connsiteX4819" fmla="*/ 18977591 w 21052571"/>
              <a:gd name="connsiteY4819" fmla="*/ 1540388 h 8402012"/>
              <a:gd name="connsiteX4820" fmla="*/ 16678428 w 21052571"/>
              <a:gd name="connsiteY4820" fmla="*/ 1521110 h 8402012"/>
              <a:gd name="connsiteX4821" fmla="*/ 16711168 w 21052571"/>
              <a:gd name="connsiteY4821" fmla="*/ 1551811 h 8402012"/>
              <a:gd name="connsiteX4822" fmla="*/ 16786767 w 21052571"/>
              <a:gd name="connsiteY4822" fmla="*/ 1571200 h 8402012"/>
              <a:gd name="connsiteX4823" fmla="*/ 16743110 w 21052571"/>
              <a:gd name="connsiteY4823" fmla="*/ 1616443 h 8402012"/>
              <a:gd name="connsiteX4824" fmla="*/ 16640896 w 21052571"/>
              <a:gd name="connsiteY4824" fmla="*/ 1551811 h 8402012"/>
              <a:gd name="connsiteX4825" fmla="*/ 16678428 w 21052571"/>
              <a:gd name="connsiteY4825" fmla="*/ 1521110 h 8402012"/>
              <a:gd name="connsiteX4826" fmla="*/ 12450967 w 21052571"/>
              <a:gd name="connsiteY4826" fmla="*/ 1507211 h 8402012"/>
              <a:gd name="connsiteX4827" fmla="*/ 12468929 w 21052571"/>
              <a:gd name="connsiteY4827" fmla="*/ 1539281 h 8402012"/>
              <a:gd name="connsiteX4828" fmla="*/ 12450967 w 21052571"/>
              <a:gd name="connsiteY4828" fmla="*/ 1507211 h 8402012"/>
              <a:gd name="connsiteX4829" fmla="*/ 14462017 w 21052571"/>
              <a:gd name="connsiteY4829" fmla="*/ 1506186 h 8402012"/>
              <a:gd name="connsiteX4830" fmla="*/ 14425745 w 21052571"/>
              <a:gd name="connsiteY4830" fmla="*/ 1509543 h 8402012"/>
              <a:gd name="connsiteX4831" fmla="*/ 14483780 w 21052571"/>
              <a:gd name="connsiteY4831" fmla="*/ 1540708 h 8402012"/>
              <a:gd name="connsiteX4832" fmla="*/ 14462017 w 21052571"/>
              <a:gd name="connsiteY4832" fmla="*/ 1506186 h 8402012"/>
              <a:gd name="connsiteX4833" fmla="*/ 16585860 w 21052571"/>
              <a:gd name="connsiteY4833" fmla="*/ 1504277 h 8402012"/>
              <a:gd name="connsiteX4834" fmla="*/ 16620882 w 21052571"/>
              <a:gd name="connsiteY4834" fmla="*/ 1507643 h 8402012"/>
              <a:gd name="connsiteX4835" fmla="*/ 16565058 w 21052571"/>
              <a:gd name="connsiteY4835" fmla="*/ 1538881 h 8402012"/>
              <a:gd name="connsiteX4836" fmla="*/ 16585860 w 21052571"/>
              <a:gd name="connsiteY4836" fmla="*/ 1504277 h 8402012"/>
              <a:gd name="connsiteX4837" fmla="*/ 12443410 w 21052571"/>
              <a:gd name="connsiteY4837" fmla="*/ 1503902 h 8402012"/>
              <a:gd name="connsiteX4838" fmla="*/ 12334325 w 21052571"/>
              <a:gd name="connsiteY4838" fmla="*/ 1522439 h 8402012"/>
              <a:gd name="connsiteX4839" fmla="*/ 12353670 w 21052571"/>
              <a:gd name="connsiteY4839" fmla="*/ 1553604 h 8402012"/>
              <a:gd name="connsiteX4840" fmla="*/ 12289187 w 21052571"/>
              <a:gd name="connsiteY4840" fmla="*/ 1592292 h 8402012"/>
              <a:gd name="connsiteX4841" fmla="*/ 12321428 w 21052571"/>
              <a:gd name="connsiteY4841" fmla="*/ 1643876 h 8402012"/>
              <a:gd name="connsiteX4842" fmla="*/ 12385912 w 21052571"/>
              <a:gd name="connsiteY4842" fmla="*/ 1663219 h 8402012"/>
              <a:gd name="connsiteX4843" fmla="*/ 12475114 w 21052571"/>
              <a:gd name="connsiteY4843" fmla="*/ 1676115 h 8402012"/>
              <a:gd name="connsiteX4844" fmla="*/ 12558943 w 21052571"/>
              <a:gd name="connsiteY4844" fmla="*/ 1598740 h 8402012"/>
              <a:gd name="connsiteX4845" fmla="*/ 12449321 w 21052571"/>
              <a:gd name="connsiteY4845" fmla="*/ 1598740 h 8402012"/>
              <a:gd name="connsiteX4846" fmla="*/ 12552495 w 21052571"/>
              <a:gd name="connsiteY4846" fmla="*/ 1509543 h 8402012"/>
              <a:gd name="connsiteX4847" fmla="*/ 12443410 w 21052571"/>
              <a:gd name="connsiteY4847" fmla="*/ 1503902 h 8402012"/>
              <a:gd name="connsiteX4848" fmla="*/ 14306988 w 21052571"/>
              <a:gd name="connsiteY4848" fmla="*/ 1503096 h 8402012"/>
              <a:gd name="connsiteX4849" fmla="*/ 14201127 w 21052571"/>
              <a:gd name="connsiteY4849" fmla="*/ 1522439 h 8402012"/>
              <a:gd name="connsiteX4850" fmla="*/ 14310749 w 21052571"/>
              <a:gd name="connsiteY4850" fmla="*/ 1566500 h 8402012"/>
              <a:gd name="connsiteX4851" fmla="*/ 14412848 w 21052571"/>
              <a:gd name="connsiteY4851" fmla="*/ 1522439 h 8402012"/>
              <a:gd name="connsiteX4852" fmla="*/ 14306988 w 21052571"/>
              <a:gd name="connsiteY4852" fmla="*/ 1503096 h 8402012"/>
              <a:gd name="connsiteX4853" fmla="*/ 14147122 w 21052571"/>
              <a:gd name="connsiteY4853" fmla="*/ 1501350 h 8402012"/>
              <a:gd name="connsiteX4854" fmla="*/ 14091504 w 21052571"/>
              <a:gd name="connsiteY4854" fmla="*/ 1509543 h 8402012"/>
              <a:gd name="connsiteX4855" fmla="*/ 14188230 w 21052571"/>
              <a:gd name="connsiteY4855" fmla="*/ 1540708 h 8402012"/>
              <a:gd name="connsiteX4856" fmla="*/ 14147122 w 21052571"/>
              <a:gd name="connsiteY4856" fmla="*/ 1501350 h 8402012"/>
              <a:gd name="connsiteX4857" fmla="*/ 13906114 w 21052571"/>
              <a:gd name="connsiteY4857" fmla="*/ 1492618 h 8402012"/>
              <a:gd name="connsiteX4858" fmla="*/ 13874409 w 21052571"/>
              <a:gd name="connsiteY4858" fmla="*/ 1509543 h 8402012"/>
              <a:gd name="connsiteX4859" fmla="*/ 13937818 w 21052571"/>
              <a:gd name="connsiteY4859" fmla="*/ 1509543 h 8402012"/>
              <a:gd name="connsiteX4860" fmla="*/ 13906114 w 21052571"/>
              <a:gd name="connsiteY4860" fmla="*/ 1492618 h 8402012"/>
              <a:gd name="connsiteX4861" fmla="*/ 14521395 w 21052571"/>
              <a:gd name="connsiteY4861" fmla="*/ 1483753 h 8402012"/>
              <a:gd name="connsiteX4862" fmla="*/ 14502050 w 21052571"/>
              <a:gd name="connsiteY4862" fmla="*/ 1540708 h 8402012"/>
              <a:gd name="connsiteX4863" fmla="*/ 14656811 w 21052571"/>
              <a:gd name="connsiteY4863" fmla="*/ 1540708 h 8402012"/>
              <a:gd name="connsiteX4864" fmla="*/ 14721295 w 21052571"/>
              <a:gd name="connsiteY4864" fmla="*/ 1515992 h 8402012"/>
              <a:gd name="connsiteX4865" fmla="*/ 14521395 w 21052571"/>
              <a:gd name="connsiteY4865" fmla="*/ 1483753 h 8402012"/>
              <a:gd name="connsiteX4866" fmla="*/ 13260395 w 21052571"/>
              <a:gd name="connsiteY4866" fmla="*/ 1478775 h 8402012"/>
              <a:gd name="connsiteX4867" fmla="*/ 13241173 w 21052571"/>
              <a:gd name="connsiteY4867" fmla="*/ 1562411 h 8402012"/>
              <a:gd name="connsiteX4868" fmla="*/ 13189913 w 21052571"/>
              <a:gd name="connsiteY4868" fmla="*/ 1542860 h 8402012"/>
              <a:gd name="connsiteX4869" fmla="*/ 13151469 w 21052571"/>
              <a:gd name="connsiteY4869" fmla="*/ 1601514 h 8402012"/>
              <a:gd name="connsiteX4870" fmla="*/ 13137853 w 21052571"/>
              <a:gd name="connsiteY4870" fmla="*/ 1622694 h 8402012"/>
              <a:gd name="connsiteX4871" fmla="*/ 13131159 w 21052571"/>
              <a:gd name="connsiteY4871" fmla="*/ 1624684 h 8402012"/>
              <a:gd name="connsiteX4872" fmla="*/ 13137235 w 21052571"/>
              <a:gd name="connsiteY4872" fmla="*/ 1629878 h 8402012"/>
              <a:gd name="connsiteX4873" fmla="*/ 13123763 w 21052571"/>
              <a:gd name="connsiteY4873" fmla="*/ 1636596 h 8402012"/>
              <a:gd name="connsiteX4874" fmla="*/ 13121080 w 21052571"/>
              <a:gd name="connsiteY4874" fmla="*/ 1632582 h 8402012"/>
              <a:gd name="connsiteX4875" fmla="*/ 13119432 w 21052571"/>
              <a:gd name="connsiteY4875" fmla="*/ 1634099 h 8402012"/>
              <a:gd name="connsiteX4876" fmla="*/ 13125839 w 21052571"/>
              <a:gd name="connsiteY4876" fmla="*/ 1647133 h 8402012"/>
              <a:gd name="connsiteX4877" fmla="*/ 13011573 w 21052571"/>
              <a:gd name="connsiteY4877" fmla="*/ 1679719 h 8402012"/>
              <a:gd name="connsiteX4878" fmla="*/ 12960314 w 21052571"/>
              <a:gd name="connsiteY4878" fmla="*/ 1640616 h 8402012"/>
              <a:gd name="connsiteX4879" fmla="*/ 13082055 w 21052571"/>
              <a:gd name="connsiteY4879" fmla="*/ 1601514 h 8402012"/>
              <a:gd name="connsiteX4880" fmla="*/ 12921869 w 21052571"/>
              <a:gd name="connsiteY4880" fmla="*/ 1575445 h 8402012"/>
              <a:gd name="connsiteX4881" fmla="*/ 12941092 w 21052571"/>
              <a:gd name="connsiteY4881" fmla="*/ 1511361 h 8402012"/>
              <a:gd name="connsiteX4882" fmla="*/ 13050018 w 21052571"/>
              <a:gd name="connsiteY4882" fmla="*/ 1498326 h 8402012"/>
              <a:gd name="connsiteX4883" fmla="*/ 13260395 w 21052571"/>
              <a:gd name="connsiteY4883" fmla="*/ 1478775 h 8402012"/>
              <a:gd name="connsiteX4884" fmla="*/ 18304543 w 21052571"/>
              <a:gd name="connsiteY4884" fmla="*/ 1478773 h 8402012"/>
              <a:gd name="connsiteX4885" fmla="*/ 18322507 w 21052571"/>
              <a:gd name="connsiteY4885" fmla="*/ 1510879 h 8402012"/>
              <a:gd name="connsiteX4886" fmla="*/ 18304543 w 21052571"/>
              <a:gd name="connsiteY4886" fmla="*/ 1478773 h 8402012"/>
              <a:gd name="connsiteX4887" fmla="*/ 13957163 w 21052571"/>
              <a:gd name="connsiteY4887" fmla="*/ 1477304 h 8402012"/>
              <a:gd name="connsiteX4888" fmla="*/ 13957163 w 21052571"/>
              <a:gd name="connsiteY4888" fmla="*/ 1540708 h 8402012"/>
              <a:gd name="connsiteX4889" fmla="*/ 14002302 w 21052571"/>
              <a:gd name="connsiteY4889" fmla="*/ 1540708 h 8402012"/>
              <a:gd name="connsiteX4890" fmla="*/ 14073234 w 21052571"/>
              <a:gd name="connsiteY4890" fmla="*/ 1540708 h 8402012"/>
              <a:gd name="connsiteX4891" fmla="*/ 13957163 w 21052571"/>
              <a:gd name="connsiteY4891" fmla="*/ 1477304 h 8402012"/>
              <a:gd name="connsiteX4892" fmla="*/ 18830659 w 21052571"/>
              <a:gd name="connsiteY4892" fmla="*/ 1445595 h 8402012"/>
              <a:gd name="connsiteX4893" fmla="*/ 18957563 w 21052571"/>
              <a:gd name="connsiteY4893" fmla="*/ 1509164 h 8402012"/>
              <a:gd name="connsiteX4894" fmla="*/ 18830659 w 21052571"/>
              <a:gd name="connsiteY4894" fmla="*/ 1445595 h 8402012"/>
              <a:gd name="connsiteX4895" fmla="*/ 16584018 w 21052571"/>
              <a:gd name="connsiteY4895" fmla="*/ 1445595 h 8402012"/>
              <a:gd name="connsiteX4896" fmla="*/ 16601982 w 21052571"/>
              <a:gd name="connsiteY4896" fmla="*/ 1477704 h 8402012"/>
              <a:gd name="connsiteX4897" fmla="*/ 16584018 w 21052571"/>
              <a:gd name="connsiteY4897" fmla="*/ 1445595 h 8402012"/>
              <a:gd name="connsiteX4898" fmla="*/ 18247671 w 21052571"/>
              <a:gd name="connsiteY4898" fmla="*/ 1445595 h 8402012"/>
              <a:gd name="connsiteX4899" fmla="*/ 18265631 w 21052571"/>
              <a:gd name="connsiteY4899" fmla="*/ 1477703 h 8402012"/>
              <a:gd name="connsiteX4900" fmla="*/ 18247671 w 21052571"/>
              <a:gd name="connsiteY4900" fmla="*/ 1445595 h 8402012"/>
              <a:gd name="connsiteX4901" fmla="*/ 9737784 w 21052571"/>
              <a:gd name="connsiteY4901" fmla="*/ 1406377 h 8402012"/>
              <a:gd name="connsiteX4902" fmla="*/ 9621713 w 21052571"/>
              <a:gd name="connsiteY4902" fmla="*/ 1503096 h 8402012"/>
              <a:gd name="connsiteX4903" fmla="*/ 9500269 w 21052571"/>
              <a:gd name="connsiteY4903" fmla="*/ 1527813 h 8402012"/>
              <a:gd name="connsiteX4904" fmla="*/ 9435785 w 21052571"/>
              <a:gd name="connsiteY4904" fmla="*/ 1579396 h 8402012"/>
              <a:gd name="connsiteX4905" fmla="*/ 9371302 w 21052571"/>
              <a:gd name="connsiteY4905" fmla="*/ 1598740 h 8402012"/>
              <a:gd name="connsiteX4906" fmla="*/ 9282099 w 21052571"/>
              <a:gd name="connsiteY4906" fmla="*/ 1643876 h 8402012"/>
              <a:gd name="connsiteX4907" fmla="*/ 9333686 w 21052571"/>
              <a:gd name="connsiteY4907" fmla="*/ 1669667 h 8402012"/>
              <a:gd name="connsiteX4908" fmla="*/ 9378825 w 21052571"/>
              <a:gd name="connsiteY4908" fmla="*/ 1637427 h 8402012"/>
              <a:gd name="connsiteX4909" fmla="*/ 9435785 w 21052571"/>
              <a:gd name="connsiteY4909" fmla="*/ 1618084 h 8402012"/>
              <a:gd name="connsiteX4910" fmla="*/ 9737784 w 21052571"/>
              <a:gd name="connsiteY4910" fmla="*/ 1483753 h 8402012"/>
              <a:gd name="connsiteX4911" fmla="*/ 9737784 w 21052571"/>
              <a:gd name="connsiteY4911" fmla="*/ 1406377 h 8402012"/>
              <a:gd name="connsiteX4912" fmla="*/ 16351776 w 21052571"/>
              <a:gd name="connsiteY4912" fmla="*/ 1388716 h 8402012"/>
              <a:gd name="connsiteX4913" fmla="*/ 16374484 w 21052571"/>
              <a:gd name="connsiteY4913" fmla="*/ 1416016 h 8402012"/>
              <a:gd name="connsiteX4914" fmla="*/ 16351776 w 21052571"/>
              <a:gd name="connsiteY4914" fmla="*/ 1388716 h 8402012"/>
              <a:gd name="connsiteX4915" fmla="*/ 9904367 w 21052571"/>
              <a:gd name="connsiteY4915" fmla="*/ 1387034 h 8402012"/>
              <a:gd name="connsiteX4916" fmla="*/ 9807641 w 21052571"/>
              <a:gd name="connsiteY4916" fmla="*/ 1406377 h 8402012"/>
              <a:gd name="connsiteX4917" fmla="*/ 9878573 w 21052571"/>
              <a:gd name="connsiteY4917" fmla="*/ 1445064 h 8402012"/>
              <a:gd name="connsiteX4918" fmla="*/ 9904367 w 21052571"/>
              <a:gd name="connsiteY4918" fmla="*/ 1387034 h 8402012"/>
              <a:gd name="connsiteX4919" fmla="*/ 16242756 w 21052571"/>
              <a:gd name="connsiteY4919" fmla="*/ 1355540 h 8402012"/>
              <a:gd name="connsiteX4920" fmla="*/ 16260718 w 21052571"/>
              <a:gd name="connsiteY4920" fmla="*/ 1387645 h 8402012"/>
              <a:gd name="connsiteX4921" fmla="*/ 16242756 w 21052571"/>
              <a:gd name="connsiteY4921" fmla="*/ 1355540 h 8402012"/>
              <a:gd name="connsiteX4922" fmla="*/ 16000036 w 21052571"/>
              <a:gd name="connsiteY4922" fmla="*/ 1355540 h 8402012"/>
              <a:gd name="connsiteX4923" fmla="*/ 15982074 w 21052571"/>
              <a:gd name="connsiteY4923" fmla="*/ 1387646 h 8402012"/>
              <a:gd name="connsiteX4924" fmla="*/ 16000036 w 21052571"/>
              <a:gd name="connsiteY4924" fmla="*/ 1355540 h 8402012"/>
              <a:gd name="connsiteX4925" fmla="*/ 17261807 w 21052571"/>
              <a:gd name="connsiteY4925" fmla="*/ 1355537 h 8402012"/>
              <a:gd name="connsiteX4926" fmla="*/ 17341275 w 21052571"/>
              <a:gd name="connsiteY4926" fmla="*/ 1398971 h 8402012"/>
              <a:gd name="connsiteX4927" fmla="*/ 17261807 w 21052571"/>
              <a:gd name="connsiteY4927" fmla="*/ 1355537 h 8402012"/>
              <a:gd name="connsiteX4928" fmla="*/ 18042939 w 21052571"/>
              <a:gd name="connsiteY4928" fmla="*/ 1347424 h 8402012"/>
              <a:gd name="connsiteX4929" fmla="*/ 18132827 w 21052571"/>
              <a:gd name="connsiteY4929" fmla="*/ 1386083 h 8402012"/>
              <a:gd name="connsiteX4930" fmla="*/ 18132827 w 21052571"/>
              <a:gd name="connsiteY4930" fmla="*/ 1411362 h 8402012"/>
              <a:gd name="connsiteX4931" fmla="*/ 18015419 w 21052571"/>
              <a:gd name="connsiteY4931" fmla="*/ 1367124 h 8402012"/>
              <a:gd name="connsiteX4932" fmla="*/ 18042939 w 21052571"/>
              <a:gd name="connsiteY4932" fmla="*/ 1347424 h 8402012"/>
              <a:gd name="connsiteX4933" fmla="*/ 17167011 w 21052571"/>
              <a:gd name="connsiteY4933" fmla="*/ 1332460 h 8402012"/>
              <a:gd name="connsiteX4934" fmla="*/ 17241791 w 21052571"/>
              <a:gd name="connsiteY4934" fmla="*/ 1383919 h 8402012"/>
              <a:gd name="connsiteX4935" fmla="*/ 17167011 w 21052571"/>
              <a:gd name="connsiteY4935" fmla="*/ 1332460 h 8402012"/>
              <a:gd name="connsiteX4936" fmla="*/ 17076955 w 21052571"/>
              <a:gd name="connsiteY4936" fmla="*/ 1322361 h 8402012"/>
              <a:gd name="connsiteX4937" fmla="*/ 17090083 w 21052571"/>
              <a:gd name="connsiteY4937" fmla="*/ 1354469 h 8402012"/>
              <a:gd name="connsiteX4938" fmla="*/ 17076955 w 21052571"/>
              <a:gd name="connsiteY4938" fmla="*/ 1322361 h 8402012"/>
              <a:gd name="connsiteX4939" fmla="*/ 17508271 w 21052571"/>
              <a:gd name="connsiteY4939" fmla="*/ 1322360 h 8402012"/>
              <a:gd name="connsiteX4940" fmla="*/ 17526231 w 21052571"/>
              <a:gd name="connsiteY4940" fmla="*/ 1354469 h 8402012"/>
              <a:gd name="connsiteX4941" fmla="*/ 17508271 w 21052571"/>
              <a:gd name="connsiteY4941" fmla="*/ 1322360 h 8402012"/>
              <a:gd name="connsiteX4942" fmla="*/ 17982243 w 21052571"/>
              <a:gd name="connsiteY4942" fmla="*/ 1322357 h 8402012"/>
              <a:gd name="connsiteX4943" fmla="*/ 18014315 w 21052571"/>
              <a:gd name="connsiteY4943" fmla="*/ 1340803 h 8402012"/>
              <a:gd name="connsiteX4944" fmla="*/ 17982243 w 21052571"/>
              <a:gd name="connsiteY4944" fmla="*/ 1322357 h 8402012"/>
              <a:gd name="connsiteX4945" fmla="*/ 14316122 w 21052571"/>
              <a:gd name="connsiteY4945" fmla="*/ 1297837 h 8402012"/>
              <a:gd name="connsiteX4946" fmla="*/ 14354813 w 21052571"/>
              <a:gd name="connsiteY4946" fmla="*/ 1322555 h 8402012"/>
              <a:gd name="connsiteX4947" fmla="*/ 14316122 w 21052571"/>
              <a:gd name="connsiteY4947" fmla="*/ 1297837 h 8402012"/>
              <a:gd name="connsiteX4948" fmla="*/ 15944156 w 21052571"/>
              <a:gd name="connsiteY4948" fmla="*/ 1265483 h 8402012"/>
              <a:gd name="connsiteX4949" fmla="*/ 15962062 w 21052571"/>
              <a:gd name="connsiteY4949" fmla="*/ 1297592 h 8402012"/>
              <a:gd name="connsiteX4950" fmla="*/ 15944156 w 21052571"/>
              <a:gd name="connsiteY4950" fmla="*/ 1265483 h 8402012"/>
              <a:gd name="connsiteX4951" fmla="*/ 16000036 w 21052571"/>
              <a:gd name="connsiteY4951" fmla="*/ 1265483 h 8402012"/>
              <a:gd name="connsiteX4952" fmla="*/ 15982074 w 21052571"/>
              <a:gd name="connsiteY4952" fmla="*/ 1297592 h 8402012"/>
              <a:gd name="connsiteX4953" fmla="*/ 16000036 w 21052571"/>
              <a:gd name="connsiteY4953" fmla="*/ 1265483 h 8402012"/>
              <a:gd name="connsiteX4954" fmla="*/ 16166922 w 21052571"/>
              <a:gd name="connsiteY4954" fmla="*/ 1265483 h 8402012"/>
              <a:gd name="connsiteX4955" fmla="*/ 16184884 w 21052571"/>
              <a:gd name="connsiteY4955" fmla="*/ 1297591 h 8402012"/>
              <a:gd name="connsiteX4956" fmla="*/ 16166922 w 21052571"/>
              <a:gd name="connsiteY4956" fmla="*/ 1265483 h 8402012"/>
              <a:gd name="connsiteX4957" fmla="*/ 17148051 w 21052571"/>
              <a:gd name="connsiteY4957" fmla="*/ 1265483 h 8402012"/>
              <a:gd name="connsiteX4958" fmla="*/ 17184943 w 21052571"/>
              <a:gd name="connsiteY4958" fmla="*/ 1265483 h 8402012"/>
              <a:gd name="connsiteX4959" fmla="*/ 17184943 w 21052571"/>
              <a:gd name="connsiteY4959" fmla="*/ 1297591 h 8402012"/>
              <a:gd name="connsiteX4960" fmla="*/ 17148051 w 21052571"/>
              <a:gd name="connsiteY4960" fmla="*/ 1297591 h 8402012"/>
              <a:gd name="connsiteX4961" fmla="*/ 17148051 w 21052571"/>
              <a:gd name="connsiteY4961" fmla="*/ 1265483 h 8402012"/>
              <a:gd name="connsiteX4962" fmla="*/ 15773526 w 21052571"/>
              <a:gd name="connsiteY4962" fmla="*/ 1246523 h 8402012"/>
              <a:gd name="connsiteX4963" fmla="*/ 15924108 w 21052571"/>
              <a:gd name="connsiteY4963" fmla="*/ 1278921 h 8402012"/>
              <a:gd name="connsiteX4964" fmla="*/ 15858638 w 21052571"/>
              <a:gd name="connsiteY4964" fmla="*/ 1317799 h 8402012"/>
              <a:gd name="connsiteX4965" fmla="*/ 15806262 w 21052571"/>
              <a:gd name="connsiteY4965" fmla="*/ 1311320 h 8402012"/>
              <a:gd name="connsiteX4966" fmla="*/ 15825902 w 21052571"/>
              <a:gd name="connsiteY4966" fmla="*/ 1278921 h 8402012"/>
              <a:gd name="connsiteX4967" fmla="*/ 15773526 w 21052571"/>
              <a:gd name="connsiteY4967" fmla="*/ 1246523 h 8402012"/>
              <a:gd name="connsiteX4968" fmla="*/ 17810559 w 21052571"/>
              <a:gd name="connsiteY4968" fmla="*/ 1200999 h 8402012"/>
              <a:gd name="connsiteX4969" fmla="*/ 17773695 w 21052571"/>
              <a:gd name="connsiteY4969" fmla="*/ 1234067 h 8402012"/>
              <a:gd name="connsiteX4970" fmla="*/ 17810559 w 21052571"/>
              <a:gd name="connsiteY4970" fmla="*/ 1200999 h 8402012"/>
              <a:gd name="connsiteX4971" fmla="*/ 15678730 w 21052571"/>
              <a:gd name="connsiteY4971" fmla="*/ 1199127 h 8402012"/>
              <a:gd name="connsiteX4972" fmla="*/ 15696694 w 21052571"/>
              <a:gd name="connsiteY4972" fmla="*/ 1231236 h 8402012"/>
              <a:gd name="connsiteX4973" fmla="*/ 15678730 w 21052571"/>
              <a:gd name="connsiteY4973" fmla="*/ 1199127 h 8402012"/>
              <a:gd name="connsiteX4974" fmla="*/ 16824751 w 21052571"/>
              <a:gd name="connsiteY4974" fmla="*/ 1199127 h 8402012"/>
              <a:gd name="connsiteX4975" fmla="*/ 16806787 w 21052571"/>
              <a:gd name="connsiteY4975" fmla="*/ 1231236 h 8402012"/>
              <a:gd name="connsiteX4976" fmla="*/ 16824751 w 21052571"/>
              <a:gd name="connsiteY4976" fmla="*/ 1199127 h 8402012"/>
              <a:gd name="connsiteX4977" fmla="*/ 15526532 w 21052571"/>
              <a:gd name="connsiteY4977" fmla="*/ 1161698 h 8402012"/>
              <a:gd name="connsiteX4978" fmla="*/ 15582882 w 21052571"/>
              <a:gd name="connsiteY4978" fmla="*/ 1169761 h 8402012"/>
              <a:gd name="connsiteX4979" fmla="*/ 15489142 w 21052571"/>
              <a:gd name="connsiteY4979" fmla="*/ 1202011 h 8402012"/>
              <a:gd name="connsiteX4980" fmla="*/ 15526532 w 21052571"/>
              <a:gd name="connsiteY4980" fmla="*/ 1161698 h 8402012"/>
              <a:gd name="connsiteX4981" fmla="*/ 15342210 w 21052571"/>
              <a:gd name="connsiteY4981" fmla="*/ 1137507 h 8402012"/>
              <a:gd name="connsiteX4982" fmla="*/ 15405268 w 21052571"/>
              <a:gd name="connsiteY4982" fmla="*/ 1137507 h 8402012"/>
              <a:gd name="connsiteX4983" fmla="*/ 15450158 w 21052571"/>
              <a:gd name="connsiteY4983" fmla="*/ 1137507 h 8402012"/>
              <a:gd name="connsiteX4984" fmla="*/ 15450158 w 21052571"/>
              <a:gd name="connsiteY4984" fmla="*/ 1169613 h 8402012"/>
              <a:gd name="connsiteX4985" fmla="*/ 15379618 w 21052571"/>
              <a:gd name="connsiteY4985" fmla="*/ 1169613 h 8402012"/>
              <a:gd name="connsiteX4986" fmla="*/ 15342210 w 21052571"/>
              <a:gd name="connsiteY4986" fmla="*/ 1169613 h 8402012"/>
              <a:gd name="connsiteX4987" fmla="*/ 15342210 w 21052571"/>
              <a:gd name="connsiteY4987" fmla="*/ 1137507 h 8402012"/>
              <a:gd name="connsiteX4988" fmla="*/ 16824751 w 21052571"/>
              <a:gd name="connsiteY4988" fmla="*/ 1137507 h 8402012"/>
              <a:gd name="connsiteX4989" fmla="*/ 16806787 w 21052571"/>
              <a:gd name="connsiteY4989" fmla="*/ 1169613 h 8402012"/>
              <a:gd name="connsiteX4990" fmla="*/ 16824751 w 21052571"/>
              <a:gd name="connsiteY4990" fmla="*/ 1137507 h 8402012"/>
              <a:gd name="connsiteX4991" fmla="*/ 10314912 w 21052571"/>
              <a:gd name="connsiteY4991" fmla="*/ 1136639 h 8402012"/>
              <a:gd name="connsiteX4992" fmla="*/ 10334257 w 21052571"/>
              <a:gd name="connsiteY4992" fmla="*/ 1168880 h 8402012"/>
              <a:gd name="connsiteX4993" fmla="*/ 10314912 w 21052571"/>
              <a:gd name="connsiteY4993" fmla="*/ 1136639 h 8402012"/>
              <a:gd name="connsiteX4994" fmla="*/ 10372948 w 21052571"/>
              <a:gd name="connsiteY4994" fmla="*/ 1111922 h 8402012"/>
              <a:gd name="connsiteX4995" fmla="*/ 10392293 w 21052571"/>
              <a:gd name="connsiteY4995" fmla="*/ 1136639 h 8402012"/>
              <a:gd name="connsiteX4996" fmla="*/ 10372948 w 21052571"/>
              <a:gd name="connsiteY4996" fmla="*/ 1111922 h 8402012"/>
              <a:gd name="connsiteX4997" fmla="*/ 15848742 w 21052571"/>
              <a:gd name="connsiteY4997" fmla="*/ 1111643 h 8402012"/>
              <a:gd name="connsiteX4998" fmla="*/ 15868094 w 21052571"/>
              <a:gd name="connsiteY4998" fmla="*/ 1136372 h 8402012"/>
              <a:gd name="connsiteX4999" fmla="*/ 15848742 w 21052571"/>
              <a:gd name="connsiteY4999" fmla="*/ 1111643 h 8402012"/>
              <a:gd name="connsiteX5000" fmla="*/ 17584747 w 21052571"/>
              <a:gd name="connsiteY5000" fmla="*/ 1108531 h 8402012"/>
              <a:gd name="connsiteX5001" fmla="*/ 17606195 w 21052571"/>
              <a:gd name="connsiteY5001" fmla="*/ 1137320 h 8402012"/>
              <a:gd name="connsiteX5002" fmla="*/ 17568307 w 21052571"/>
              <a:gd name="connsiteY5002" fmla="*/ 1170048 h 8402012"/>
              <a:gd name="connsiteX5003" fmla="*/ 17619455 w 21052571"/>
              <a:gd name="connsiteY5003" fmla="*/ 1178332 h 8402012"/>
              <a:gd name="connsiteX5004" fmla="*/ 17624883 w 21052571"/>
              <a:gd name="connsiteY5004" fmla="*/ 1199651 h 8402012"/>
              <a:gd name="connsiteX5005" fmla="*/ 17642891 w 21052571"/>
              <a:gd name="connsiteY5005" fmla="*/ 1202967 h 8402012"/>
              <a:gd name="connsiteX5006" fmla="*/ 17654131 w 21052571"/>
              <a:gd name="connsiteY5006" fmla="*/ 1229868 h 8402012"/>
              <a:gd name="connsiteX5007" fmla="*/ 17625235 w 21052571"/>
              <a:gd name="connsiteY5007" fmla="*/ 1219492 h 8402012"/>
              <a:gd name="connsiteX5008" fmla="*/ 17622539 w 21052571"/>
              <a:gd name="connsiteY5008" fmla="*/ 1202380 h 8402012"/>
              <a:gd name="connsiteX5009" fmla="*/ 17582463 w 21052571"/>
              <a:gd name="connsiteY5009" fmla="*/ 1197354 h 8402012"/>
              <a:gd name="connsiteX5010" fmla="*/ 17451395 w 21052571"/>
              <a:gd name="connsiteY5010" fmla="*/ 1150411 h 8402012"/>
              <a:gd name="connsiteX5011" fmla="*/ 17584747 w 21052571"/>
              <a:gd name="connsiteY5011" fmla="*/ 1108531 h 8402012"/>
              <a:gd name="connsiteX5012" fmla="*/ 15265552 w 21052571"/>
              <a:gd name="connsiteY5012" fmla="*/ 1103815 h 8402012"/>
              <a:gd name="connsiteX5013" fmla="*/ 15322156 w 21052571"/>
              <a:gd name="connsiteY5013" fmla="*/ 1112794 h 8402012"/>
              <a:gd name="connsiteX5014" fmla="*/ 15223716 w 21052571"/>
              <a:gd name="connsiteY5014" fmla="*/ 1137451 h 8402012"/>
              <a:gd name="connsiteX5015" fmla="*/ 15265552 w 21052571"/>
              <a:gd name="connsiteY5015" fmla="*/ 1103815 h 8402012"/>
              <a:gd name="connsiteX5016" fmla="*/ 16408650 w 21052571"/>
              <a:gd name="connsiteY5016" fmla="*/ 1080632 h 8402012"/>
              <a:gd name="connsiteX5017" fmla="*/ 16426612 w 21052571"/>
              <a:gd name="connsiteY5017" fmla="*/ 1112737 h 8402012"/>
              <a:gd name="connsiteX5018" fmla="*/ 16408650 w 21052571"/>
              <a:gd name="connsiteY5018" fmla="*/ 1080632 h 8402012"/>
              <a:gd name="connsiteX5019" fmla="*/ 17304463 w 21052571"/>
              <a:gd name="connsiteY5019" fmla="*/ 1080632 h 8402012"/>
              <a:gd name="connsiteX5020" fmla="*/ 17317591 w 21052571"/>
              <a:gd name="connsiteY5020" fmla="*/ 1112737 h 8402012"/>
              <a:gd name="connsiteX5021" fmla="*/ 17304463 w 21052571"/>
              <a:gd name="connsiteY5021" fmla="*/ 1080632 h 8402012"/>
              <a:gd name="connsiteX5022" fmla="*/ 15073768 w 21052571"/>
              <a:gd name="connsiteY5022" fmla="*/ 1077829 h 8402012"/>
              <a:gd name="connsiteX5023" fmla="*/ 15094708 w 21052571"/>
              <a:gd name="connsiteY5023" fmla="*/ 1113376 h 8402012"/>
              <a:gd name="connsiteX5024" fmla="*/ 15038866 w 21052571"/>
              <a:gd name="connsiteY5024" fmla="*/ 1081061 h 8402012"/>
              <a:gd name="connsiteX5025" fmla="*/ 15073768 w 21052571"/>
              <a:gd name="connsiteY5025" fmla="*/ 1077829 h 8402012"/>
              <a:gd name="connsiteX5026" fmla="*/ 15472422 w 21052571"/>
              <a:gd name="connsiteY5026" fmla="*/ 1077500 h 8402012"/>
              <a:gd name="connsiteX5027" fmla="*/ 15483374 w 21052571"/>
              <a:gd name="connsiteY5027" fmla="*/ 1077923 h 8402012"/>
              <a:gd name="connsiteX5028" fmla="*/ 15446482 w 21052571"/>
              <a:gd name="connsiteY5028" fmla="*/ 1111778 h 8402012"/>
              <a:gd name="connsiteX5029" fmla="*/ 15472422 w 21052571"/>
              <a:gd name="connsiteY5029" fmla="*/ 1077500 h 8402012"/>
              <a:gd name="connsiteX5030" fmla="*/ 17496291 w 21052571"/>
              <a:gd name="connsiteY5030" fmla="*/ 1077499 h 8402012"/>
              <a:gd name="connsiteX5031" fmla="*/ 17507243 w 21052571"/>
              <a:gd name="connsiteY5031" fmla="*/ 1077922 h 8402012"/>
              <a:gd name="connsiteX5032" fmla="*/ 17470351 w 21052571"/>
              <a:gd name="connsiteY5032" fmla="*/ 1111778 h 8402012"/>
              <a:gd name="connsiteX5033" fmla="*/ 17496291 w 21052571"/>
              <a:gd name="connsiteY5033" fmla="*/ 1077499 h 8402012"/>
              <a:gd name="connsiteX5034" fmla="*/ 17033203 w 21052571"/>
              <a:gd name="connsiteY5034" fmla="*/ 1047453 h 8402012"/>
              <a:gd name="connsiteX5035" fmla="*/ 17020075 w 21052571"/>
              <a:gd name="connsiteY5035" fmla="*/ 1079562 h 8402012"/>
              <a:gd name="connsiteX5036" fmla="*/ 17033203 w 21052571"/>
              <a:gd name="connsiteY5036" fmla="*/ 1047453 h 8402012"/>
              <a:gd name="connsiteX5037" fmla="*/ 16280676 w 21052571"/>
              <a:gd name="connsiteY5037" fmla="*/ 1047453 h 8402012"/>
              <a:gd name="connsiteX5038" fmla="*/ 16298638 w 21052571"/>
              <a:gd name="connsiteY5038" fmla="*/ 1079562 h 8402012"/>
              <a:gd name="connsiteX5039" fmla="*/ 16280676 w 21052571"/>
              <a:gd name="connsiteY5039" fmla="*/ 1047453 h 8402012"/>
              <a:gd name="connsiteX5040" fmla="*/ 16223798 w 21052571"/>
              <a:gd name="connsiteY5040" fmla="*/ 1044121 h 8402012"/>
              <a:gd name="connsiteX5041" fmla="*/ 16260692 w 21052571"/>
              <a:gd name="connsiteY5041" fmla="*/ 1074864 h 8402012"/>
              <a:gd name="connsiteX5042" fmla="*/ 16223798 w 21052571"/>
              <a:gd name="connsiteY5042" fmla="*/ 1044121 h 8402012"/>
              <a:gd name="connsiteX5043" fmla="*/ 17431379 w 21052571"/>
              <a:gd name="connsiteY5043" fmla="*/ 1044120 h 8402012"/>
              <a:gd name="connsiteX5044" fmla="*/ 17394519 w 21052571"/>
              <a:gd name="connsiteY5044" fmla="*/ 1074864 h 8402012"/>
              <a:gd name="connsiteX5045" fmla="*/ 17431379 w 21052571"/>
              <a:gd name="connsiteY5045" fmla="*/ 1044120 h 8402012"/>
              <a:gd name="connsiteX5046" fmla="*/ 11093277 w 21052571"/>
              <a:gd name="connsiteY5046" fmla="*/ 1043667 h 8402012"/>
              <a:gd name="connsiteX5047" fmla="*/ 11109384 w 21052571"/>
              <a:gd name="connsiteY5047" fmla="*/ 1046077 h 8402012"/>
              <a:gd name="connsiteX5048" fmla="*/ 11090615 w 21052571"/>
              <a:gd name="connsiteY5048" fmla="*/ 1044067 h 8402012"/>
              <a:gd name="connsiteX5049" fmla="*/ 16165868 w 21052571"/>
              <a:gd name="connsiteY5049" fmla="*/ 1022268 h 8402012"/>
              <a:gd name="connsiteX5050" fmla="*/ 16165868 w 21052571"/>
              <a:gd name="connsiteY5050" fmla="*/ 1079570 h 8402012"/>
              <a:gd name="connsiteX5051" fmla="*/ 16072126 w 21052571"/>
              <a:gd name="connsiteY5051" fmla="*/ 1066836 h 8402012"/>
              <a:gd name="connsiteX5052" fmla="*/ 16165868 w 21052571"/>
              <a:gd name="connsiteY5052" fmla="*/ 1022268 h 8402012"/>
              <a:gd name="connsiteX5053" fmla="*/ 15263666 w 21052571"/>
              <a:gd name="connsiteY5053" fmla="*/ 1016154 h 8402012"/>
              <a:gd name="connsiteX5054" fmla="*/ 15321558 w 21052571"/>
              <a:gd name="connsiteY5054" fmla="*/ 1022776 h 8402012"/>
              <a:gd name="connsiteX5055" fmla="*/ 15302260 w 21052571"/>
              <a:gd name="connsiteY5055" fmla="*/ 1082382 h 8402012"/>
              <a:gd name="connsiteX5056" fmla="*/ 15244368 w 21052571"/>
              <a:gd name="connsiteY5056" fmla="*/ 1082382 h 8402012"/>
              <a:gd name="connsiteX5057" fmla="*/ 15263666 w 21052571"/>
              <a:gd name="connsiteY5057" fmla="*/ 1016154 h 8402012"/>
              <a:gd name="connsiteX5058" fmla="*/ 10865077 w 21052571"/>
              <a:gd name="connsiteY5058" fmla="*/ 986522 h 8402012"/>
              <a:gd name="connsiteX5059" fmla="*/ 10885828 w 21052571"/>
              <a:gd name="connsiteY5059" fmla="*/ 987298 h 8402012"/>
              <a:gd name="connsiteX5060" fmla="*/ 10848936 w 21052571"/>
              <a:gd name="connsiteY5060" fmla="*/ 999708 h 8402012"/>
              <a:gd name="connsiteX5061" fmla="*/ 10865077 w 21052571"/>
              <a:gd name="connsiteY5061" fmla="*/ 986522 h 8402012"/>
              <a:gd name="connsiteX5062" fmla="*/ 17138571 w 21052571"/>
              <a:gd name="connsiteY5062" fmla="*/ 977964 h 8402012"/>
              <a:gd name="connsiteX5063" fmla="*/ 17346031 w 21052571"/>
              <a:gd name="connsiteY5063" fmla="*/ 1035119 h 8402012"/>
              <a:gd name="connsiteX5064" fmla="*/ 17267827 w 21052571"/>
              <a:gd name="connsiteY5064" fmla="*/ 1079573 h 8402012"/>
              <a:gd name="connsiteX5065" fmla="*/ 17267827 w 21052571"/>
              <a:gd name="connsiteY5065" fmla="*/ 1022418 h 8402012"/>
              <a:gd name="connsiteX5066" fmla="*/ 17184191 w 21052571"/>
              <a:gd name="connsiteY5066" fmla="*/ 1035119 h 8402012"/>
              <a:gd name="connsiteX5067" fmla="*/ 17138571 w 21052571"/>
              <a:gd name="connsiteY5067" fmla="*/ 977964 h 8402012"/>
              <a:gd name="connsiteX5068" fmla="*/ 15863578 w 21052571"/>
              <a:gd name="connsiteY5068" fmla="*/ 957394 h 8402012"/>
              <a:gd name="connsiteX5069" fmla="*/ 15881542 w 21052571"/>
              <a:gd name="connsiteY5069" fmla="*/ 989500 h 8402012"/>
              <a:gd name="connsiteX5070" fmla="*/ 15863578 w 21052571"/>
              <a:gd name="connsiteY5070" fmla="*/ 957394 h 8402012"/>
              <a:gd name="connsiteX5071" fmla="*/ 16129004 w 21052571"/>
              <a:gd name="connsiteY5071" fmla="*/ 957394 h 8402012"/>
              <a:gd name="connsiteX5072" fmla="*/ 16146966 w 21052571"/>
              <a:gd name="connsiteY5072" fmla="*/ 989500 h 8402012"/>
              <a:gd name="connsiteX5073" fmla="*/ 16129004 w 21052571"/>
              <a:gd name="connsiteY5073" fmla="*/ 957394 h 8402012"/>
              <a:gd name="connsiteX5074" fmla="*/ 16740434 w 21052571"/>
              <a:gd name="connsiteY5074" fmla="*/ 957394 h 8402012"/>
              <a:gd name="connsiteX5075" fmla="*/ 16753558 w 21052571"/>
              <a:gd name="connsiteY5075" fmla="*/ 989500 h 8402012"/>
              <a:gd name="connsiteX5076" fmla="*/ 16740434 w 21052571"/>
              <a:gd name="connsiteY5076" fmla="*/ 957394 h 8402012"/>
              <a:gd name="connsiteX5077" fmla="*/ 17033191 w 21052571"/>
              <a:gd name="connsiteY5077" fmla="*/ 925119 h 8402012"/>
              <a:gd name="connsiteX5078" fmla="*/ 17001119 w 21052571"/>
              <a:gd name="connsiteY5078" fmla="*/ 958974 h 8402012"/>
              <a:gd name="connsiteX5079" fmla="*/ 17033191 w 21052571"/>
              <a:gd name="connsiteY5079" fmla="*/ 925119 h 8402012"/>
              <a:gd name="connsiteX5080" fmla="*/ 11341645 w 21052571"/>
              <a:gd name="connsiteY5080" fmla="*/ 915543 h 8402012"/>
              <a:gd name="connsiteX5081" fmla="*/ 11506688 w 21052571"/>
              <a:gd name="connsiteY5081" fmla="*/ 1046077 h 8402012"/>
              <a:gd name="connsiteX5082" fmla="*/ 11398235 w 21052571"/>
              <a:gd name="connsiteY5082" fmla="*/ 1046077 h 8402012"/>
              <a:gd name="connsiteX5083" fmla="*/ 11391792 w 21052571"/>
              <a:gd name="connsiteY5083" fmla="*/ 969016 h 8402012"/>
              <a:gd name="connsiteX5084" fmla="*/ 11333807 w 21052571"/>
              <a:gd name="connsiteY5084" fmla="*/ 956173 h 8402012"/>
              <a:gd name="connsiteX5085" fmla="*/ 11346692 w 21052571"/>
              <a:gd name="connsiteY5085" fmla="*/ 1052499 h 8402012"/>
              <a:gd name="connsiteX5086" fmla="*/ 10770064 w 21052571"/>
              <a:gd name="connsiteY5086" fmla="*/ 1231233 h 8402012"/>
              <a:gd name="connsiteX5087" fmla="*/ 10795835 w 21052571"/>
              <a:gd name="connsiteY5087" fmla="*/ 1115644 h 8402012"/>
              <a:gd name="connsiteX5088" fmla="*/ 10897846 w 21052571"/>
              <a:gd name="connsiteY5088" fmla="*/ 1078185 h 8402012"/>
              <a:gd name="connsiteX5089" fmla="*/ 11000930 w 21052571"/>
              <a:gd name="connsiteY5089" fmla="*/ 1046077 h 8402012"/>
              <a:gd name="connsiteX5090" fmla="*/ 11020258 w 21052571"/>
              <a:gd name="connsiteY5090" fmla="*/ 1071764 h 8402012"/>
              <a:gd name="connsiteX5091" fmla="*/ 11051398 w 21052571"/>
              <a:gd name="connsiteY5091" fmla="*/ 1078185 h 8402012"/>
              <a:gd name="connsiteX5092" fmla="*/ 11020258 w 21052571"/>
              <a:gd name="connsiteY5092" fmla="*/ 1046077 h 8402012"/>
              <a:gd name="connsiteX5093" fmla="*/ 11064418 w 21052571"/>
              <a:gd name="connsiteY5093" fmla="*/ 1041259 h 8402012"/>
              <a:gd name="connsiteX5094" fmla="*/ 11090615 w 21052571"/>
              <a:gd name="connsiteY5094" fmla="*/ 1044067 h 8402012"/>
              <a:gd name="connsiteX5095" fmla="*/ 11077170 w 21052571"/>
              <a:gd name="connsiteY5095" fmla="*/ 1046077 h 8402012"/>
              <a:gd name="connsiteX5096" fmla="*/ 11077170 w 21052571"/>
              <a:gd name="connsiteY5096" fmla="*/ 1078185 h 8402012"/>
              <a:gd name="connsiteX5097" fmla="*/ 11122269 w 21052571"/>
              <a:gd name="connsiteY5097" fmla="*/ 1046077 h 8402012"/>
              <a:gd name="connsiteX5098" fmla="*/ 11206025 w 21052571"/>
              <a:gd name="connsiteY5098" fmla="*/ 1039654 h 8402012"/>
              <a:gd name="connsiteX5099" fmla="*/ 11225354 w 21052571"/>
              <a:gd name="connsiteY5099" fmla="*/ 924065 h 8402012"/>
              <a:gd name="connsiteX5100" fmla="*/ 11341645 w 21052571"/>
              <a:gd name="connsiteY5100" fmla="*/ 915543 h 8402012"/>
              <a:gd name="connsiteX5101" fmla="*/ 11568284 w 21052571"/>
              <a:gd name="connsiteY5101" fmla="*/ 905254 h 8402012"/>
              <a:gd name="connsiteX5102" fmla="*/ 11555159 w 21052571"/>
              <a:gd name="connsiteY5102" fmla="*/ 923161 h 8402012"/>
              <a:gd name="connsiteX5103" fmla="*/ 11568284 w 21052571"/>
              <a:gd name="connsiteY5103" fmla="*/ 905254 h 8402012"/>
              <a:gd name="connsiteX5104" fmla="*/ 11506728 w 21052571"/>
              <a:gd name="connsiteY5104" fmla="*/ 891038 h 8402012"/>
              <a:gd name="connsiteX5105" fmla="*/ 11506728 w 21052571"/>
              <a:gd name="connsiteY5105" fmla="*/ 921583 h 8402012"/>
              <a:gd name="connsiteX5106" fmla="*/ 11462227 w 21052571"/>
              <a:gd name="connsiteY5106" fmla="*/ 916695 h 8402012"/>
              <a:gd name="connsiteX5107" fmla="*/ 11452907 w 21052571"/>
              <a:gd name="connsiteY5107" fmla="*/ 905999 h 8402012"/>
              <a:gd name="connsiteX5108" fmla="*/ 11457633 w 21052571"/>
              <a:gd name="connsiteY5108" fmla="*/ 923783 h 8402012"/>
              <a:gd name="connsiteX5109" fmla="*/ 11452710 w 21052571"/>
              <a:gd name="connsiteY5109" fmla="*/ 937331 h 8402012"/>
              <a:gd name="connsiteX5110" fmla="*/ 11447787 w 21052571"/>
              <a:gd name="connsiteY5110" fmla="*/ 923783 h 8402012"/>
              <a:gd name="connsiteX5111" fmla="*/ 11452605 w 21052571"/>
              <a:gd name="connsiteY5111" fmla="*/ 905652 h 8402012"/>
              <a:gd name="connsiteX5112" fmla="*/ 11450884 w 21052571"/>
              <a:gd name="connsiteY5112" fmla="*/ 903677 h 8402012"/>
              <a:gd name="connsiteX5113" fmla="*/ 11506728 w 21052571"/>
              <a:gd name="connsiteY5113" fmla="*/ 891038 h 8402012"/>
              <a:gd name="connsiteX5114" fmla="*/ 15678730 w 21052571"/>
              <a:gd name="connsiteY5114" fmla="*/ 891038 h 8402012"/>
              <a:gd name="connsiteX5115" fmla="*/ 15696694 w 21052571"/>
              <a:gd name="connsiteY5115" fmla="*/ 923108 h 8402012"/>
              <a:gd name="connsiteX5116" fmla="*/ 15678730 w 21052571"/>
              <a:gd name="connsiteY5116" fmla="*/ 891038 h 8402012"/>
              <a:gd name="connsiteX5117" fmla="*/ 15469696 w 21052571"/>
              <a:gd name="connsiteY5117" fmla="*/ 886905 h 8402012"/>
              <a:gd name="connsiteX5118" fmla="*/ 15507042 w 21052571"/>
              <a:gd name="connsiteY5118" fmla="*/ 926687 h 8402012"/>
              <a:gd name="connsiteX5119" fmla="*/ 15418046 w 21052571"/>
              <a:gd name="connsiteY5119" fmla="*/ 895187 h 8402012"/>
              <a:gd name="connsiteX5120" fmla="*/ 15469696 w 21052571"/>
              <a:gd name="connsiteY5120" fmla="*/ 886905 h 8402012"/>
              <a:gd name="connsiteX5121" fmla="*/ 16787831 w 21052571"/>
              <a:gd name="connsiteY5121" fmla="*/ 862601 h 8402012"/>
              <a:gd name="connsiteX5122" fmla="*/ 16962123 w 21052571"/>
              <a:gd name="connsiteY5122" fmla="*/ 908896 h 8402012"/>
              <a:gd name="connsiteX5123" fmla="*/ 16787831 w 21052571"/>
              <a:gd name="connsiteY5123" fmla="*/ 862601 h 8402012"/>
              <a:gd name="connsiteX5124" fmla="*/ 11623835 w 21052571"/>
              <a:gd name="connsiteY5124" fmla="*/ 857110 h 8402012"/>
              <a:gd name="connsiteX5125" fmla="*/ 11654776 w 21052571"/>
              <a:gd name="connsiteY5125" fmla="*/ 859503 h 8402012"/>
              <a:gd name="connsiteX5126" fmla="*/ 11617594 w 21052571"/>
              <a:gd name="connsiteY5126" fmla="*/ 922242 h 8402012"/>
              <a:gd name="connsiteX5127" fmla="*/ 11661150 w 21052571"/>
              <a:gd name="connsiteY5127" fmla="*/ 973284 h 8402012"/>
              <a:gd name="connsiteX5128" fmla="*/ 11528355 w 21052571"/>
              <a:gd name="connsiteY5128" fmla="*/ 1017947 h 8402012"/>
              <a:gd name="connsiteX5129" fmla="*/ 11534729 w 21052571"/>
              <a:gd name="connsiteY5129" fmla="*/ 947763 h 8402012"/>
              <a:gd name="connsiteX5130" fmla="*/ 11572974 w 21052571"/>
              <a:gd name="connsiteY5130" fmla="*/ 916925 h 8402012"/>
              <a:gd name="connsiteX5131" fmla="*/ 11592097 w 21052571"/>
              <a:gd name="connsiteY5131" fmla="*/ 859503 h 8402012"/>
              <a:gd name="connsiteX5132" fmla="*/ 11623835 w 21052571"/>
              <a:gd name="connsiteY5132" fmla="*/ 857110 h 8402012"/>
              <a:gd name="connsiteX5133" fmla="*/ 11225206 w 21052571"/>
              <a:gd name="connsiteY5133" fmla="*/ 835722 h 8402012"/>
              <a:gd name="connsiteX5134" fmla="*/ 11256374 w 21052571"/>
              <a:gd name="connsiteY5134" fmla="*/ 861514 h 8402012"/>
              <a:gd name="connsiteX5135" fmla="*/ 11225206 w 21052571"/>
              <a:gd name="connsiteY5135" fmla="*/ 835722 h 8402012"/>
              <a:gd name="connsiteX5136" fmla="*/ 16736772 w 21052571"/>
              <a:gd name="connsiteY5136" fmla="*/ 835129 h 8402012"/>
              <a:gd name="connsiteX5137" fmla="*/ 16770790 w 21052571"/>
              <a:gd name="connsiteY5137" fmla="*/ 848999 h 8402012"/>
              <a:gd name="connsiteX5138" fmla="*/ 16693034 w 21052571"/>
              <a:gd name="connsiteY5138" fmla="*/ 835945 h 8402012"/>
              <a:gd name="connsiteX5139" fmla="*/ 16736772 w 21052571"/>
              <a:gd name="connsiteY5139" fmla="*/ 835129 h 8402012"/>
              <a:gd name="connsiteX5140" fmla="*/ 15582938 w 21052571"/>
              <a:gd name="connsiteY5140" fmla="*/ 834163 h 8402012"/>
              <a:gd name="connsiteX5141" fmla="*/ 15564976 w 21052571"/>
              <a:gd name="connsiteY5141" fmla="*/ 861463 h 8402012"/>
              <a:gd name="connsiteX5142" fmla="*/ 15582938 w 21052571"/>
              <a:gd name="connsiteY5142" fmla="*/ 834163 h 8402012"/>
              <a:gd name="connsiteX5143" fmla="*/ 17568159 w 21052571"/>
              <a:gd name="connsiteY5143" fmla="*/ 831207 h 8402012"/>
              <a:gd name="connsiteX5144" fmla="*/ 17641459 w 21052571"/>
              <a:gd name="connsiteY5144" fmla="*/ 852116 h 8402012"/>
              <a:gd name="connsiteX5145" fmla="*/ 17706015 w 21052571"/>
              <a:gd name="connsiteY5145" fmla="*/ 903585 h 8402012"/>
              <a:gd name="connsiteX5146" fmla="*/ 17796399 w 21052571"/>
              <a:gd name="connsiteY5146" fmla="*/ 934681 h 8402012"/>
              <a:gd name="connsiteX5147" fmla="*/ 18136403 w 21052571"/>
              <a:gd name="connsiteY5147" fmla="*/ 1076222 h 8402012"/>
              <a:gd name="connsiteX5148" fmla="*/ 18482863 w 21052571"/>
              <a:gd name="connsiteY5148" fmla="*/ 1235990 h 8402012"/>
              <a:gd name="connsiteX5149" fmla="*/ 18656091 w 21052571"/>
              <a:gd name="connsiteY5149" fmla="*/ 1318555 h 8402012"/>
              <a:gd name="connsiteX5150" fmla="*/ 18746475 w 21052571"/>
              <a:gd name="connsiteY5150" fmla="*/ 1363591 h 8402012"/>
              <a:gd name="connsiteX5151" fmla="*/ 18791663 w 21052571"/>
              <a:gd name="connsiteY5151" fmla="*/ 1382891 h 8402012"/>
              <a:gd name="connsiteX5152" fmla="*/ 18791663 w 21052571"/>
              <a:gd name="connsiteY5152" fmla="*/ 1427927 h 8402012"/>
              <a:gd name="connsiteX5153" fmla="*/ 18681915 w 21052571"/>
              <a:gd name="connsiteY5153" fmla="*/ 1402192 h 8402012"/>
              <a:gd name="connsiteX5154" fmla="*/ 18528051 w 21052571"/>
              <a:gd name="connsiteY5154" fmla="*/ 1326061 h 8402012"/>
              <a:gd name="connsiteX5155" fmla="*/ 18181591 w 21052571"/>
              <a:gd name="connsiteY5155" fmla="*/ 1171654 h 8402012"/>
              <a:gd name="connsiteX5156" fmla="*/ 17494051 w 21052571"/>
              <a:gd name="connsiteY5156" fmla="*/ 858550 h 8402012"/>
              <a:gd name="connsiteX5157" fmla="*/ 17568159 w 21052571"/>
              <a:gd name="connsiteY5157" fmla="*/ 831207 h 8402012"/>
              <a:gd name="connsiteX5158" fmla="*/ 12382469 w 21052571"/>
              <a:gd name="connsiteY5158" fmla="*/ 827846 h 8402012"/>
              <a:gd name="connsiteX5159" fmla="*/ 12416704 w 21052571"/>
              <a:gd name="connsiteY5159" fmla="*/ 863443 h 8402012"/>
              <a:gd name="connsiteX5160" fmla="*/ 12273245 w 21052571"/>
              <a:gd name="connsiteY5160" fmla="*/ 889934 h 8402012"/>
              <a:gd name="connsiteX5161" fmla="*/ 12338453 w 21052571"/>
              <a:gd name="connsiteY5161" fmla="*/ 836953 h 8402012"/>
              <a:gd name="connsiteX5162" fmla="*/ 12382469 w 21052571"/>
              <a:gd name="connsiteY5162" fmla="*/ 827846 h 8402012"/>
              <a:gd name="connsiteX5163" fmla="*/ 12084950 w 21052571"/>
              <a:gd name="connsiteY5163" fmla="*/ 822623 h 8402012"/>
              <a:gd name="connsiteX5164" fmla="*/ 12083793 w 21052571"/>
              <a:gd name="connsiteY5164" fmla="*/ 825913 h 8402012"/>
              <a:gd name="connsiteX5165" fmla="*/ 12081267 w 21052571"/>
              <a:gd name="connsiteY5165" fmla="*/ 833096 h 8402012"/>
              <a:gd name="connsiteX5166" fmla="*/ 17391355 w 21052571"/>
              <a:gd name="connsiteY5166" fmla="*/ 815200 h 8402012"/>
              <a:gd name="connsiteX5167" fmla="*/ 17402939 w 21052571"/>
              <a:gd name="connsiteY5167" fmla="*/ 834463 h 8402012"/>
              <a:gd name="connsiteX5168" fmla="*/ 17391355 w 21052571"/>
              <a:gd name="connsiteY5168" fmla="*/ 847305 h 8402012"/>
              <a:gd name="connsiteX5169" fmla="*/ 17390975 w 21052571"/>
              <a:gd name="connsiteY5169" fmla="*/ 846016 h 8402012"/>
              <a:gd name="connsiteX5170" fmla="*/ 17380087 w 21052571"/>
              <a:gd name="connsiteY5170" fmla="*/ 851544 h 8402012"/>
              <a:gd name="connsiteX5171" fmla="*/ 17342379 w 21052571"/>
              <a:gd name="connsiteY5171" fmla="*/ 832348 h 8402012"/>
              <a:gd name="connsiteX5172" fmla="*/ 17367915 w 21052571"/>
              <a:gd name="connsiteY5172" fmla="*/ 829245 h 8402012"/>
              <a:gd name="connsiteX5173" fmla="*/ 17381883 w 21052571"/>
              <a:gd name="connsiteY5173" fmla="*/ 832348 h 8402012"/>
              <a:gd name="connsiteX5174" fmla="*/ 17389279 w 21052571"/>
              <a:gd name="connsiteY5174" fmla="*/ 840284 h 8402012"/>
              <a:gd name="connsiteX5175" fmla="*/ 17386615 w 21052571"/>
              <a:gd name="connsiteY5175" fmla="*/ 831253 h 8402012"/>
              <a:gd name="connsiteX5176" fmla="*/ 17391355 w 21052571"/>
              <a:gd name="connsiteY5176" fmla="*/ 815200 h 8402012"/>
              <a:gd name="connsiteX5177" fmla="*/ 13682197 w 21052571"/>
              <a:gd name="connsiteY5177" fmla="*/ 813388 h 8402012"/>
              <a:gd name="connsiteX5178" fmla="*/ 13602728 w 21052571"/>
              <a:gd name="connsiteY5178" fmla="*/ 856822 h 8402012"/>
              <a:gd name="connsiteX5179" fmla="*/ 13682197 w 21052571"/>
              <a:gd name="connsiteY5179" fmla="*/ 813388 h 8402012"/>
              <a:gd name="connsiteX5180" fmla="*/ 11450884 w 21052571"/>
              <a:gd name="connsiteY5180" fmla="*/ 800980 h 8402012"/>
              <a:gd name="connsiteX5181" fmla="*/ 11468846 w 21052571"/>
              <a:gd name="connsiteY5181" fmla="*/ 833089 h 8402012"/>
              <a:gd name="connsiteX5182" fmla="*/ 11450884 w 21052571"/>
              <a:gd name="connsiteY5182" fmla="*/ 800980 h 8402012"/>
              <a:gd name="connsiteX5183" fmla="*/ 17431379 w 21052571"/>
              <a:gd name="connsiteY5183" fmla="*/ 800980 h 8402012"/>
              <a:gd name="connsiteX5184" fmla="*/ 17394519 w 21052571"/>
              <a:gd name="connsiteY5184" fmla="*/ 813824 h 8402012"/>
              <a:gd name="connsiteX5185" fmla="*/ 17431379 w 21052571"/>
              <a:gd name="connsiteY5185" fmla="*/ 800980 h 8402012"/>
              <a:gd name="connsiteX5186" fmla="*/ 16628722 w 21052571"/>
              <a:gd name="connsiteY5186" fmla="*/ 793569 h 8402012"/>
              <a:gd name="connsiteX5187" fmla="*/ 16663492 w 21052571"/>
              <a:gd name="connsiteY5187" fmla="*/ 833125 h 8402012"/>
              <a:gd name="connsiteX5188" fmla="*/ 16584018 w 21052571"/>
              <a:gd name="connsiteY5188" fmla="*/ 814510 h 8402012"/>
              <a:gd name="connsiteX5189" fmla="*/ 16628722 w 21052571"/>
              <a:gd name="connsiteY5189" fmla="*/ 793569 h 8402012"/>
              <a:gd name="connsiteX5190" fmla="*/ 12113375 w 21052571"/>
              <a:gd name="connsiteY5190" fmla="*/ 772545 h 8402012"/>
              <a:gd name="connsiteX5191" fmla="*/ 12100485 w 21052571"/>
              <a:gd name="connsiteY5191" fmla="*/ 837178 h 8402012"/>
              <a:gd name="connsiteX5192" fmla="*/ 12089727 w 21052571"/>
              <a:gd name="connsiteY5192" fmla="*/ 819808 h 8402012"/>
              <a:gd name="connsiteX5193" fmla="*/ 12085398 w 21052571"/>
              <a:gd name="connsiteY5193" fmla="*/ 821350 h 8402012"/>
              <a:gd name="connsiteX5194" fmla="*/ 12077256 w 21052571"/>
              <a:gd name="connsiteY5194" fmla="*/ 824251 h 8402012"/>
              <a:gd name="connsiteX5195" fmla="*/ 12049999 w 21052571"/>
              <a:gd name="connsiteY5195" fmla="*/ 830715 h 8402012"/>
              <a:gd name="connsiteX5196" fmla="*/ 12037109 w 21052571"/>
              <a:gd name="connsiteY5196" fmla="*/ 850104 h 8402012"/>
              <a:gd name="connsiteX5197" fmla="*/ 11735269 w 21052571"/>
              <a:gd name="connsiteY5197" fmla="*/ 901810 h 8402012"/>
              <a:gd name="connsiteX5198" fmla="*/ 11888874 w 21052571"/>
              <a:gd name="connsiteY5198" fmla="*/ 791935 h 8402012"/>
              <a:gd name="connsiteX5199" fmla="*/ 12113375 w 21052571"/>
              <a:gd name="connsiteY5199" fmla="*/ 772545 h 8402012"/>
              <a:gd name="connsiteX5200" fmla="*/ 15318510 w 21052571"/>
              <a:gd name="connsiteY5200" fmla="*/ 772543 h 8402012"/>
              <a:gd name="connsiteX5201" fmla="*/ 15336474 w 21052571"/>
              <a:gd name="connsiteY5201" fmla="*/ 804652 h 8402012"/>
              <a:gd name="connsiteX5202" fmla="*/ 15318510 w 21052571"/>
              <a:gd name="connsiteY5202" fmla="*/ 772543 h 8402012"/>
              <a:gd name="connsiteX5203" fmla="*/ 14811358 w 21052571"/>
              <a:gd name="connsiteY5203" fmla="*/ 772540 h 8402012"/>
              <a:gd name="connsiteX5204" fmla="*/ 14843467 w 21052571"/>
              <a:gd name="connsiteY5204" fmla="*/ 790986 h 8402012"/>
              <a:gd name="connsiteX5205" fmla="*/ 14811358 w 21052571"/>
              <a:gd name="connsiteY5205" fmla="*/ 772540 h 8402012"/>
              <a:gd name="connsiteX5206" fmla="*/ 16489224 w 21052571"/>
              <a:gd name="connsiteY5206" fmla="*/ 772540 h 8402012"/>
              <a:gd name="connsiteX5207" fmla="*/ 16582966 w 21052571"/>
              <a:gd name="connsiteY5207" fmla="*/ 791154 h 8402012"/>
              <a:gd name="connsiteX5208" fmla="*/ 16489224 w 21052571"/>
              <a:gd name="connsiteY5208" fmla="*/ 772540 h 8402012"/>
              <a:gd name="connsiteX5209" fmla="*/ 13019098 w 21052571"/>
              <a:gd name="connsiteY5209" fmla="*/ 745785 h 8402012"/>
              <a:gd name="connsiteX5210" fmla="*/ 13032933 w 21052571"/>
              <a:gd name="connsiteY5210" fmla="*/ 771469 h 8402012"/>
              <a:gd name="connsiteX5211" fmla="*/ 12996041 w 21052571"/>
              <a:gd name="connsiteY5211" fmla="*/ 758627 h 8402012"/>
              <a:gd name="connsiteX5212" fmla="*/ 13019098 w 21052571"/>
              <a:gd name="connsiteY5212" fmla="*/ 745785 h 8402012"/>
              <a:gd name="connsiteX5213" fmla="*/ 13493756 w 21052571"/>
              <a:gd name="connsiteY5213" fmla="*/ 739366 h 8402012"/>
              <a:gd name="connsiteX5214" fmla="*/ 13524975 w 21052571"/>
              <a:gd name="connsiteY5214" fmla="*/ 828888 h 8402012"/>
              <a:gd name="connsiteX5215" fmla="*/ 13563730 w 21052571"/>
              <a:gd name="connsiteY5215" fmla="*/ 860860 h 8402012"/>
              <a:gd name="connsiteX5216" fmla="*/ 13223545 w 21052571"/>
              <a:gd name="connsiteY5216" fmla="*/ 835282 h 8402012"/>
              <a:gd name="connsiteX5217" fmla="*/ 13262300 w 21052571"/>
              <a:gd name="connsiteY5217" fmla="*/ 835282 h 8402012"/>
              <a:gd name="connsiteX5218" fmla="*/ 13262300 w 21052571"/>
              <a:gd name="connsiteY5218" fmla="*/ 771338 h 8402012"/>
              <a:gd name="connsiteX5219" fmla="*/ 13319357 w 21052571"/>
              <a:gd name="connsiteY5219" fmla="*/ 784127 h 8402012"/>
              <a:gd name="connsiteX5220" fmla="*/ 13299979 w 21052571"/>
              <a:gd name="connsiteY5220" fmla="*/ 816099 h 8402012"/>
              <a:gd name="connsiteX5221" fmla="*/ 13435623 w 21052571"/>
              <a:gd name="connsiteY5221" fmla="*/ 816099 h 8402012"/>
              <a:gd name="connsiteX5222" fmla="*/ 13416245 w 21052571"/>
              <a:gd name="connsiteY5222" fmla="*/ 784127 h 8402012"/>
              <a:gd name="connsiteX5223" fmla="*/ 13493756 w 21052571"/>
              <a:gd name="connsiteY5223" fmla="*/ 739366 h 8402012"/>
              <a:gd name="connsiteX5224" fmla="*/ 15075758 w 21052571"/>
              <a:gd name="connsiteY5224" fmla="*/ 736500 h 8402012"/>
              <a:gd name="connsiteX5225" fmla="*/ 15038866 w 21052571"/>
              <a:gd name="connsiteY5225" fmla="*/ 769567 h 8402012"/>
              <a:gd name="connsiteX5226" fmla="*/ 15075758 w 21052571"/>
              <a:gd name="connsiteY5226" fmla="*/ 736500 h 8402012"/>
              <a:gd name="connsiteX5227" fmla="*/ 11568850 w 21052571"/>
              <a:gd name="connsiteY5227" fmla="*/ 733767 h 8402012"/>
              <a:gd name="connsiteX5228" fmla="*/ 11526130 w 21052571"/>
              <a:gd name="connsiteY5228" fmla="*/ 739005 h 8402012"/>
              <a:gd name="connsiteX5229" fmla="*/ 11597062 w 21052571"/>
              <a:gd name="connsiteY5229" fmla="*/ 771244 h 8402012"/>
              <a:gd name="connsiteX5230" fmla="*/ 11568850 w 21052571"/>
              <a:gd name="connsiteY5230" fmla="*/ 733767 h 8402012"/>
              <a:gd name="connsiteX5231" fmla="*/ 11744314 w 21052571"/>
              <a:gd name="connsiteY5231" fmla="*/ 726040 h 8402012"/>
              <a:gd name="connsiteX5232" fmla="*/ 11742534 w 21052571"/>
              <a:gd name="connsiteY5232" fmla="*/ 731101 h 8402012"/>
              <a:gd name="connsiteX5233" fmla="*/ 11740008 w 21052571"/>
              <a:gd name="connsiteY5233" fmla="*/ 738280 h 8402012"/>
              <a:gd name="connsiteX5234" fmla="*/ 13443216 w 21052571"/>
              <a:gd name="connsiteY5234" fmla="*/ 723397 h 8402012"/>
              <a:gd name="connsiteX5235" fmla="*/ 13454700 w 21052571"/>
              <a:gd name="connsiteY5235" fmla="*/ 726390 h 8402012"/>
              <a:gd name="connsiteX5236" fmla="*/ 13441575 w 21052571"/>
              <a:gd name="connsiteY5236" fmla="*/ 738365 h 8402012"/>
              <a:gd name="connsiteX5237" fmla="*/ 13443216 w 21052571"/>
              <a:gd name="connsiteY5237" fmla="*/ 723397 h 8402012"/>
              <a:gd name="connsiteX5238" fmla="*/ 11745513 w 21052571"/>
              <a:gd name="connsiteY5238" fmla="*/ 722634 h 8402012"/>
              <a:gd name="connsiteX5239" fmla="*/ 11744314 w 21052571"/>
              <a:gd name="connsiteY5239" fmla="*/ 726040 h 8402012"/>
              <a:gd name="connsiteX5240" fmla="*/ 11745165 w 21052571"/>
              <a:gd name="connsiteY5240" fmla="*/ 723622 h 8402012"/>
              <a:gd name="connsiteX5241" fmla="*/ 13946986 w 21052571"/>
              <a:gd name="connsiteY5241" fmla="*/ 715666 h 8402012"/>
              <a:gd name="connsiteX5242" fmla="*/ 13959889 w 21052571"/>
              <a:gd name="connsiteY5242" fmla="*/ 804040 h 8402012"/>
              <a:gd name="connsiteX5243" fmla="*/ 14005051 w 21052571"/>
              <a:gd name="connsiteY5243" fmla="*/ 804040 h 8402012"/>
              <a:gd name="connsiteX5244" fmla="*/ 14056665 w 21052571"/>
              <a:gd name="connsiteY5244" fmla="*/ 804040 h 8402012"/>
              <a:gd name="connsiteX5245" fmla="*/ 14056665 w 21052571"/>
              <a:gd name="connsiteY5245" fmla="*/ 861535 h 8402012"/>
              <a:gd name="connsiteX5246" fmla="*/ 13902899 w 21052571"/>
              <a:gd name="connsiteY5246" fmla="*/ 835982 h 8402012"/>
              <a:gd name="connsiteX5247" fmla="*/ 13697520 w 21052571"/>
              <a:gd name="connsiteY5247" fmla="*/ 861535 h 8402012"/>
              <a:gd name="connsiteX5248" fmla="*/ 13799672 w 21052571"/>
              <a:gd name="connsiteY5248" fmla="*/ 797651 h 8402012"/>
              <a:gd name="connsiteX5249" fmla="*/ 13946986 w 21052571"/>
              <a:gd name="connsiteY5249" fmla="*/ 715666 h 8402012"/>
              <a:gd name="connsiteX5250" fmla="*/ 12397752 w 21052571"/>
              <a:gd name="connsiteY5250" fmla="*/ 706185 h 8402012"/>
              <a:gd name="connsiteX5251" fmla="*/ 12320067 w 21052571"/>
              <a:gd name="connsiteY5251" fmla="*/ 738921 h 8402012"/>
              <a:gd name="connsiteX5252" fmla="*/ 12300645 w 21052571"/>
              <a:gd name="connsiteY5252" fmla="*/ 810938 h 8402012"/>
              <a:gd name="connsiteX5253" fmla="*/ 12236986 w 21052571"/>
              <a:gd name="connsiteY5253" fmla="*/ 837126 h 8402012"/>
              <a:gd name="connsiteX5254" fmla="*/ 12152827 w 21052571"/>
              <a:gd name="connsiteY5254" fmla="*/ 810938 h 8402012"/>
              <a:gd name="connsiteX5255" fmla="*/ 12224039 w 21052571"/>
              <a:gd name="connsiteY5255" fmla="*/ 725827 h 8402012"/>
              <a:gd name="connsiteX5256" fmla="*/ 12397752 w 21052571"/>
              <a:gd name="connsiteY5256" fmla="*/ 706185 h 8402012"/>
              <a:gd name="connsiteX5257" fmla="*/ 14768702 w 21052571"/>
              <a:gd name="connsiteY5257" fmla="*/ 706184 h 8402012"/>
              <a:gd name="connsiteX5258" fmla="*/ 14789177 w 21052571"/>
              <a:gd name="connsiteY5258" fmla="*/ 771455 h 8402012"/>
              <a:gd name="connsiteX5259" fmla="*/ 14768702 w 21052571"/>
              <a:gd name="connsiteY5259" fmla="*/ 706184 h 8402012"/>
              <a:gd name="connsiteX5260" fmla="*/ 13849192 w 21052571"/>
              <a:gd name="connsiteY5260" fmla="*/ 706184 h 8402012"/>
              <a:gd name="connsiteX5261" fmla="*/ 13862317 w 21052571"/>
              <a:gd name="connsiteY5261" fmla="*/ 738292 h 8402012"/>
              <a:gd name="connsiteX5262" fmla="*/ 13849192 w 21052571"/>
              <a:gd name="connsiteY5262" fmla="*/ 706184 h 8402012"/>
              <a:gd name="connsiteX5263" fmla="*/ 14056741 w 21052571"/>
              <a:gd name="connsiteY5263" fmla="*/ 706184 h 8402012"/>
              <a:gd name="connsiteX5264" fmla="*/ 14038779 w 21052571"/>
              <a:gd name="connsiteY5264" fmla="*/ 738292 h 8402012"/>
              <a:gd name="connsiteX5265" fmla="*/ 14056741 w 21052571"/>
              <a:gd name="connsiteY5265" fmla="*/ 706184 h 8402012"/>
              <a:gd name="connsiteX5266" fmla="*/ 14882454 w 21052571"/>
              <a:gd name="connsiteY5266" fmla="*/ 706183 h 8402012"/>
              <a:gd name="connsiteX5267" fmla="*/ 14900416 w 21052571"/>
              <a:gd name="connsiteY5267" fmla="*/ 738292 h 8402012"/>
              <a:gd name="connsiteX5268" fmla="*/ 14882454 w 21052571"/>
              <a:gd name="connsiteY5268" fmla="*/ 706183 h 8402012"/>
              <a:gd name="connsiteX5269" fmla="*/ 14602811 w 21052571"/>
              <a:gd name="connsiteY5269" fmla="*/ 673007 h 8402012"/>
              <a:gd name="connsiteX5270" fmla="*/ 14674560 w 21052571"/>
              <a:gd name="connsiteY5270" fmla="*/ 673007 h 8402012"/>
              <a:gd name="connsiteX5271" fmla="*/ 14720218 w 21052571"/>
              <a:gd name="connsiteY5271" fmla="*/ 673007 h 8402012"/>
              <a:gd name="connsiteX5272" fmla="*/ 14720218 w 21052571"/>
              <a:gd name="connsiteY5272" fmla="*/ 705077 h 8402012"/>
              <a:gd name="connsiteX5273" fmla="*/ 14648469 w 21052571"/>
              <a:gd name="connsiteY5273" fmla="*/ 705077 h 8402012"/>
              <a:gd name="connsiteX5274" fmla="*/ 14602811 w 21052571"/>
              <a:gd name="connsiteY5274" fmla="*/ 705077 h 8402012"/>
              <a:gd name="connsiteX5275" fmla="*/ 14602811 w 21052571"/>
              <a:gd name="connsiteY5275" fmla="*/ 673007 h 8402012"/>
              <a:gd name="connsiteX5276" fmla="*/ 13223548 w 21052571"/>
              <a:gd name="connsiteY5276" fmla="*/ 673006 h 8402012"/>
              <a:gd name="connsiteX5277" fmla="*/ 13260440 w 21052571"/>
              <a:gd name="connsiteY5277" fmla="*/ 673006 h 8402012"/>
              <a:gd name="connsiteX5278" fmla="*/ 13223548 w 21052571"/>
              <a:gd name="connsiteY5278" fmla="*/ 766747 h 8402012"/>
              <a:gd name="connsiteX5279" fmla="*/ 13223548 w 21052571"/>
              <a:gd name="connsiteY5279" fmla="*/ 673006 h 8402012"/>
              <a:gd name="connsiteX5280" fmla="*/ 14414802 w 21052571"/>
              <a:gd name="connsiteY5280" fmla="*/ 673004 h 8402012"/>
              <a:gd name="connsiteX5281" fmla="*/ 14502224 w 21052571"/>
              <a:gd name="connsiteY5281" fmla="*/ 673004 h 8402012"/>
              <a:gd name="connsiteX5282" fmla="*/ 14465359 w 21052571"/>
              <a:gd name="connsiteY5282" fmla="*/ 716959 h 8402012"/>
              <a:gd name="connsiteX5283" fmla="*/ 14421121 w 21052571"/>
              <a:gd name="connsiteY5283" fmla="*/ 736256 h 8402012"/>
              <a:gd name="connsiteX5284" fmla="*/ 14414802 w 21052571"/>
              <a:gd name="connsiteY5284" fmla="*/ 673004 h 8402012"/>
              <a:gd name="connsiteX5285" fmla="*/ 16178126 w 21052571"/>
              <a:gd name="connsiteY5285" fmla="*/ 671295 h 8402012"/>
              <a:gd name="connsiteX5286" fmla="*/ 16450238 w 21052571"/>
              <a:gd name="connsiteY5286" fmla="*/ 758286 h 8402012"/>
              <a:gd name="connsiteX5287" fmla="*/ 16252242 w 21052571"/>
              <a:gd name="connsiteY5287" fmla="*/ 771062 h 8402012"/>
              <a:gd name="connsiteX5288" fmla="*/ 16086350 w 21052571"/>
              <a:gd name="connsiteY5288" fmla="*/ 676302 h 8402012"/>
              <a:gd name="connsiteX5289" fmla="*/ 16178126 w 21052571"/>
              <a:gd name="connsiteY5289" fmla="*/ 671295 h 8402012"/>
              <a:gd name="connsiteX5290" fmla="*/ 13732922 w 21052571"/>
              <a:gd name="connsiteY5290" fmla="*/ 660993 h 8402012"/>
              <a:gd name="connsiteX5291" fmla="*/ 13805450 w 21052571"/>
              <a:gd name="connsiteY5291" fmla="*/ 739400 h 8402012"/>
              <a:gd name="connsiteX5292" fmla="*/ 13708024 w 21052571"/>
              <a:gd name="connsiteY5292" fmla="*/ 739400 h 8402012"/>
              <a:gd name="connsiteX5293" fmla="*/ 13631165 w 21052571"/>
              <a:gd name="connsiteY5293" fmla="*/ 675038 h 8402012"/>
              <a:gd name="connsiteX5294" fmla="*/ 13732922 w 21052571"/>
              <a:gd name="connsiteY5294" fmla="*/ 660993 h 8402012"/>
              <a:gd name="connsiteX5295" fmla="*/ 14270365 w 21052571"/>
              <a:gd name="connsiteY5295" fmla="*/ 655771 h 8402012"/>
              <a:gd name="connsiteX5296" fmla="*/ 14289718 w 21052571"/>
              <a:gd name="connsiteY5296" fmla="*/ 668673 h 8402012"/>
              <a:gd name="connsiteX5297" fmla="*/ 14251011 w 21052571"/>
              <a:gd name="connsiteY5297" fmla="*/ 681575 h 8402012"/>
              <a:gd name="connsiteX5298" fmla="*/ 14289718 w 21052571"/>
              <a:gd name="connsiteY5298" fmla="*/ 713830 h 8402012"/>
              <a:gd name="connsiteX5299" fmla="*/ 14340252 w 21052571"/>
              <a:gd name="connsiteY5299" fmla="*/ 725657 h 8402012"/>
              <a:gd name="connsiteX5300" fmla="*/ 14309071 w 21052571"/>
              <a:gd name="connsiteY5300" fmla="*/ 738559 h 8402012"/>
              <a:gd name="connsiteX5301" fmla="*/ 14263913 w 21052571"/>
              <a:gd name="connsiteY5301" fmla="*/ 738559 h 8402012"/>
              <a:gd name="connsiteX5302" fmla="*/ 14251011 w 21052571"/>
              <a:gd name="connsiteY5302" fmla="*/ 809520 h 8402012"/>
              <a:gd name="connsiteX5303" fmla="*/ 14320898 w 21052571"/>
              <a:gd name="connsiteY5303" fmla="*/ 835324 h 8402012"/>
              <a:gd name="connsiteX5304" fmla="*/ 14327350 w 21052571"/>
              <a:gd name="connsiteY5304" fmla="*/ 770814 h 8402012"/>
              <a:gd name="connsiteX5305" fmla="*/ 14359605 w 21052571"/>
              <a:gd name="connsiteY5305" fmla="*/ 770814 h 8402012"/>
              <a:gd name="connsiteX5306" fmla="*/ 14359605 w 21052571"/>
              <a:gd name="connsiteY5306" fmla="*/ 828873 h 8402012"/>
              <a:gd name="connsiteX5307" fmla="*/ 14398312 w 21052571"/>
              <a:gd name="connsiteY5307" fmla="*/ 835324 h 8402012"/>
              <a:gd name="connsiteX5308" fmla="*/ 14456372 w 21052571"/>
              <a:gd name="connsiteY5308" fmla="*/ 751461 h 8402012"/>
              <a:gd name="connsiteX5309" fmla="*/ 14506906 w 21052571"/>
              <a:gd name="connsiteY5309" fmla="*/ 783716 h 8402012"/>
              <a:gd name="connsiteX5310" fmla="*/ 14488628 w 21052571"/>
              <a:gd name="connsiteY5310" fmla="*/ 815971 h 8402012"/>
              <a:gd name="connsiteX5311" fmla="*/ 14545613 w 21052571"/>
              <a:gd name="connsiteY5311" fmla="*/ 835324 h 8402012"/>
              <a:gd name="connsiteX5312" fmla="*/ 14571417 w 21052571"/>
              <a:gd name="connsiteY5312" fmla="*/ 764363 h 8402012"/>
              <a:gd name="connsiteX5313" fmla="*/ 14635929 w 21052571"/>
              <a:gd name="connsiteY5313" fmla="*/ 757912 h 8402012"/>
              <a:gd name="connsiteX5314" fmla="*/ 14712267 w 21052571"/>
              <a:gd name="connsiteY5314" fmla="*/ 764363 h 8402012"/>
              <a:gd name="connsiteX5315" fmla="*/ 14681087 w 21052571"/>
              <a:gd name="connsiteY5315" fmla="*/ 777265 h 8402012"/>
              <a:gd name="connsiteX5316" fmla="*/ 14661733 w 21052571"/>
              <a:gd name="connsiteY5316" fmla="*/ 841775 h 8402012"/>
              <a:gd name="connsiteX5317" fmla="*/ 14847741 w 21052571"/>
              <a:gd name="connsiteY5317" fmla="*/ 861128 h 8402012"/>
              <a:gd name="connsiteX5318" fmla="*/ 14860643 w 21052571"/>
              <a:gd name="connsiteY5318" fmla="*/ 803069 h 8402012"/>
              <a:gd name="connsiteX5319" fmla="*/ 14925154 w 21052571"/>
              <a:gd name="connsiteY5319" fmla="*/ 815971 h 8402012"/>
              <a:gd name="connsiteX5320" fmla="*/ 14912252 w 21052571"/>
              <a:gd name="connsiteY5320" fmla="*/ 861128 h 8402012"/>
              <a:gd name="connsiteX5321" fmla="*/ 14988590 w 21052571"/>
              <a:gd name="connsiteY5321" fmla="*/ 893383 h 8402012"/>
              <a:gd name="connsiteX5322" fmla="*/ 15026692 w 21052571"/>
              <a:gd name="connsiteY5322" fmla="*/ 867982 h 8402012"/>
              <a:gd name="connsiteX5323" fmla="*/ 15031764 w 21052571"/>
              <a:gd name="connsiteY5323" fmla="*/ 872674 h 8402012"/>
              <a:gd name="connsiteX5324" fmla="*/ 15024646 w 21052571"/>
              <a:gd name="connsiteY5324" fmla="*/ 861223 h 8402012"/>
              <a:gd name="connsiteX5325" fmla="*/ 15042608 w 21052571"/>
              <a:gd name="connsiteY5325" fmla="*/ 861223 h 8402012"/>
              <a:gd name="connsiteX5326" fmla="*/ 15037422 w 21052571"/>
              <a:gd name="connsiteY5326" fmla="*/ 877910 h 8402012"/>
              <a:gd name="connsiteX5327" fmla="*/ 15040200 w 21052571"/>
              <a:gd name="connsiteY5327" fmla="*/ 880481 h 8402012"/>
              <a:gd name="connsiteX5328" fmla="*/ 15040200 w 21052571"/>
              <a:gd name="connsiteY5328" fmla="*/ 848226 h 8402012"/>
              <a:gd name="connsiteX5329" fmla="*/ 15091808 w 21052571"/>
              <a:gd name="connsiteY5329" fmla="*/ 848226 h 8402012"/>
              <a:gd name="connsiteX5330" fmla="*/ 15122990 w 21052571"/>
              <a:gd name="connsiteY5330" fmla="*/ 886932 h 8402012"/>
              <a:gd name="connsiteX5331" fmla="*/ 15277816 w 21052571"/>
              <a:gd name="connsiteY5331" fmla="*/ 899834 h 8402012"/>
              <a:gd name="connsiteX5332" fmla="*/ 15277816 w 21052571"/>
              <a:gd name="connsiteY5332" fmla="*/ 841775 h 8402012"/>
              <a:gd name="connsiteX5333" fmla="*/ 15328350 w 21052571"/>
              <a:gd name="connsiteY5333" fmla="*/ 854677 h 8402012"/>
              <a:gd name="connsiteX5334" fmla="*/ 15335876 w 21052571"/>
              <a:gd name="connsiteY5334" fmla="*/ 937465 h 8402012"/>
              <a:gd name="connsiteX5335" fmla="*/ 15476726 w 21052571"/>
              <a:gd name="connsiteY5335" fmla="*/ 969720 h 8402012"/>
              <a:gd name="connsiteX5336" fmla="*/ 15578870 w 21052571"/>
              <a:gd name="connsiteY5336" fmla="*/ 982622 h 8402012"/>
              <a:gd name="connsiteX5337" fmla="*/ 15636930 w 21052571"/>
              <a:gd name="connsiteY5337" fmla="*/ 1014876 h 8402012"/>
              <a:gd name="connsiteX5338" fmla="*/ 15764876 w 21052571"/>
              <a:gd name="connsiteY5338" fmla="*/ 989073 h 8402012"/>
              <a:gd name="connsiteX5339" fmla="*/ 15803584 w 21052571"/>
              <a:gd name="connsiteY5339" fmla="*/ 1040681 h 8402012"/>
              <a:gd name="connsiteX5340" fmla="*/ 15880998 w 21052571"/>
              <a:gd name="connsiteY5340" fmla="*/ 1014876 h 8402012"/>
              <a:gd name="connsiteX5341" fmla="*/ 15958410 w 21052571"/>
              <a:gd name="connsiteY5341" fmla="*/ 1014876 h 8402012"/>
              <a:gd name="connsiteX5342" fmla="*/ 16015396 w 21052571"/>
              <a:gd name="connsiteY5342" fmla="*/ 1085839 h 8402012"/>
              <a:gd name="connsiteX5343" fmla="*/ 16343328 w 21052571"/>
              <a:gd name="connsiteY5343" fmla="*/ 1168627 h 8402012"/>
              <a:gd name="connsiteX5344" fmla="*/ 16356230 w 21052571"/>
              <a:gd name="connsiteY5344" fmla="*/ 1111643 h 8402012"/>
              <a:gd name="connsiteX5345" fmla="*/ 16356230 w 21052571"/>
              <a:gd name="connsiteY5345" fmla="*/ 1168627 h 8402012"/>
              <a:gd name="connsiteX5346" fmla="*/ 16400314 w 21052571"/>
              <a:gd name="connsiteY5346" fmla="*/ 1168627 h 8402012"/>
              <a:gd name="connsiteX5347" fmla="*/ 16432568 w 21052571"/>
              <a:gd name="connsiteY5347" fmla="*/ 1200882 h 8402012"/>
              <a:gd name="connsiteX5348" fmla="*/ 16484178 w 21052571"/>
              <a:gd name="connsiteY5348" fmla="*/ 1175078 h 8402012"/>
              <a:gd name="connsiteX5349" fmla="*/ 16490630 w 21052571"/>
              <a:gd name="connsiteY5349" fmla="*/ 1124546 h 8402012"/>
              <a:gd name="connsiteX5350" fmla="*/ 16509982 w 21052571"/>
              <a:gd name="connsiteY5350" fmla="*/ 1200882 h 8402012"/>
              <a:gd name="connsiteX5351" fmla="*/ 16555140 w 21052571"/>
              <a:gd name="connsiteY5351" fmla="*/ 1213784 h 8402012"/>
              <a:gd name="connsiteX5352" fmla="*/ 16605674 w 21052571"/>
              <a:gd name="connsiteY5352" fmla="*/ 1233137 h 8402012"/>
              <a:gd name="connsiteX5353" fmla="*/ 16612126 w 21052571"/>
              <a:gd name="connsiteY5353" fmla="*/ 1168627 h 8402012"/>
              <a:gd name="connsiteX5354" fmla="*/ 16644382 w 21052571"/>
              <a:gd name="connsiteY5354" fmla="*/ 1258942 h 8402012"/>
              <a:gd name="connsiteX5355" fmla="*/ 16741148 w 21052571"/>
              <a:gd name="connsiteY5355" fmla="*/ 1200882 h 8402012"/>
              <a:gd name="connsiteX5356" fmla="*/ 16734696 w 21052571"/>
              <a:gd name="connsiteY5356" fmla="*/ 1265392 h 8402012"/>
              <a:gd name="connsiteX5357" fmla="*/ 16811035 w 21052571"/>
              <a:gd name="connsiteY5357" fmla="*/ 1291197 h 8402012"/>
              <a:gd name="connsiteX5358" fmla="*/ 16907803 w 21052571"/>
              <a:gd name="connsiteY5358" fmla="*/ 1317000 h 8402012"/>
              <a:gd name="connsiteX5359" fmla="*/ 16990591 w 21052571"/>
              <a:gd name="connsiteY5359" fmla="*/ 1322376 h 8402012"/>
              <a:gd name="connsiteX5360" fmla="*/ 17048651 w 21052571"/>
              <a:gd name="connsiteY5360" fmla="*/ 1393337 h 8402012"/>
              <a:gd name="connsiteX5361" fmla="*/ 17158323 w 21052571"/>
              <a:gd name="connsiteY5361" fmla="*/ 1425592 h 8402012"/>
              <a:gd name="connsiteX5362" fmla="*/ 17350779 w 21052571"/>
              <a:gd name="connsiteY5362" fmla="*/ 1509455 h 8402012"/>
              <a:gd name="connsiteX5363" fmla="*/ 17331427 w 21052571"/>
              <a:gd name="connsiteY5363" fmla="*/ 1553537 h 8402012"/>
              <a:gd name="connsiteX5364" fmla="*/ 17286267 w 21052571"/>
              <a:gd name="connsiteY5364" fmla="*/ 1540635 h 8402012"/>
              <a:gd name="connsiteX5365" fmla="*/ 17195951 w 21052571"/>
              <a:gd name="connsiteY5365" fmla="*/ 1515907 h 8402012"/>
              <a:gd name="connsiteX5366" fmla="*/ 17022847 w 21052571"/>
              <a:gd name="connsiteY5366" fmla="*/ 1464298 h 8402012"/>
              <a:gd name="connsiteX5367" fmla="*/ 16676636 w 21052571"/>
              <a:gd name="connsiteY5367" fmla="*/ 1367533 h 8402012"/>
              <a:gd name="connsiteX5368" fmla="*/ 16317524 w 21052571"/>
              <a:gd name="connsiteY5368" fmla="*/ 1278294 h 8402012"/>
              <a:gd name="connsiteX5369" fmla="*/ 16137968 w 21052571"/>
              <a:gd name="connsiteY5369" fmla="*/ 1239589 h 8402012"/>
              <a:gd name="connsiteX5370" fmla="*/ 16079906 w 21052571"/>
              <a:gd name="connsiteY5370" fmla="*/ 1200882 h 8402012"/>
              <a:gd name="connsiteX5371" fmla="*/ 16021846 w 21052571"/>
              <a:gd name="connsiteY5371" fmla="*/ 1181529 h 8402012"/>
              <a:gd name="connsiteX5372" fmla="*/ 16041200 w 21052571"/>
              <a:gd name="connsiteY5372" fmla="*/ 1149274 h 8402012"/>
              <a:gd name="connsiteX5373" fmla="*/ 15822936 w 21052571"/>
              <a:gd name="connsiteY5373" fmla="*/ 1136372 h 8402012"/>
              <a:gd name="connsiteX5374" fmla="*/ 15829388 w 21052571"/>
              <a:gd name="connsiteY5374" fmla="*/ 1092290 h 8402012"/>
              <a:gd name="connsiteX5375" fmla="*/ 15682088 w 21052571"/>
              <a:gd name="connsiteY5375" fmla="*/ 1092290 h 8402012"/>
              <a:gd name="connsiteX5376" fmla="*/ 15701440 w 21052571"/>
              <a:gd name="connsiteY5376" fmla="*/ 1124546 h 8402012"/>
              <a:gd name="connsiteX5377" fmla="*/ 15604674 w 21052571"/>
              <a:gd name="connsiteY5377" fmla="*/ 1136372 h 8402012"/>
              <a:gd name="connsiteX5378" fmla="*/ 15604674 w 21052571"/>
              <a:gd name="connsiteY5378" fmla="*/ 1079389 h 8402012"/>
              <a:gd name="connsiteX5379" fmla="*/ 15643380 w 21052571"/>
              <a:gd name="connsiteY5379" fmla="*/ 1105192 h 8402012"/>
              <a:gd name="connsiteX5380" fmla="*/ 15662734 w 21052571"/>
              <a:gd name="connsiteY5380" fmla="*/ 1047134 h 8402012"/>
              <a:gd name="connsiteX5381" fmla="*/ 15547688 w 21052571"/>
              <a:gd name="connsiteY5381" fmla="*/ 1047134 h 8402012"/>
              <a:gd name="connsiteX5382" fmla="*/ 15585320 w 21052571"/>
              <a:gd name="connsiteY5382" fmla="*/ 1079389 h 8402012"/>
              <a:gd name="connsiteX5383" fmla="*/ 15547688 w 21052571"/>
              <a:gd name="connsiteY5383" fmla="*/ 1111643 h 8402012"/>
              <a:gd name="connsiteX5384" fmla="*/ 15515432 w 21052571"/>
              <a:gd name="connsiteY5384" fmla="*/ 1047134 h 8402012"/>
              <a:gd name="connsiteX5385" fmla="*/ 14828387 w 21052571"/>
              <a:gd name="connsiteY5385" fmla="*/ 931014 h 8402012"/>
              <a:gd name="connsiteX5386" fmla="*/ 14775770 w 21052571"/>
              <a:gd name="connsiteY5386" fmla="*/ 910149 h 8402012"/>
              <a:gd name="connsiteX5387" fmla="*/ 14770946 w 21052571"/>
              <a:gd name="connsiteY5387" fmla="*/ 909133 h 8402012"/>
              <a:gd name="connsiteX5388" fmla="*/ 14781783 w 21052571"/>
              <a:gd name="connsiteY5388" fmla="*/ 924059 h 8402012"/>
              <a:gd name="connsiteX5389" fmla="*/ 14767280 w 21052571"/>
              <a:gd name="connsiteY5389" fmla="*/ 926686 h 8402012"/>
              <a:gd name="connsiteX5390" fmla="*/ 14768003 w 21052571"/>
              <a:gd name="connsiteY5390" fmla="*/ 908513 h 8402012"/>
              <a:gd name="connsiteX5391" fmla="*/ 14757425 w 21052571"/>
              <a:gd name="connsiteY5391" fmla="*/ 906285 h 8402012"/>
              <a:gd name="connsiteX5392" fmla="*/ 14668184 w 21052571"/>
              <a:gd name="connsiteY5392" fmla="*/ 899834 h 8402012"/>
              <a:gd name="connsiteX5393" fmla="*/ 14501530 w 21052571"/>
              <a:gd name="connsiteY5393" fmla="*/ 886932 h 8402012"/>
              <a:gd name="connsiteX5394" fmla="*/ 14147793 w 21052571"/>
              <a:gd name="connsiteY5394" fmla="*/ 861128 h 8402012"/>
              <a:gd name="connsiteX5395" fmla="*/ 14192951 w 21052571"/>
              <a:gd name="connsiteY5395" fmla="*/ 783716 h 8402012"/>
              <a:gd name="connsiteX5396" fmla="*/ 14225207 w 21052571"/>
              <a:gd name="connsiteY5396" fmla="*/ 738559 h 8402012"/>
              <a:gd name="connsiteX5397" fmla="*/ 14167146 w 21052571"/>
              <a:gd name="connsiteY5397" fmla="*/ 738559 h 8402012"/>
              <a:gd name="connsiteX5398" fmla="*/ 14251011 w 21052571"/>
              <a:gd name="connsiteY5398" fmla="*/ 662222 h 8402012"/>
              <a:gd name="connsiteX5399" fmla="*/ 14270365 w 21052571"/>
              <a:gd name="connsiteY5399" fmla="*/ 655771 h 8402012"/>
              <a:gd name="connsiteX5400" fmla="*/ 12014056 w 21052571"/>
              <a:gd name="connsiteY5400" fmla="*/ 649811 h 8402012"/>
              <a:gd name="connsiteX5401" fmla="*/ 12033401 w 21052571"/>
              <a:gd name="connsiteY5401" fmla="*/ 675602 h 8402012"/>
              <a:gd name="connsiteX5402" fmla="*/ 12014056 w 21052571"/>
              <a:gd name="connsiteY5402" fmla="*/ 649811 h 8402012"/>
              <a:gd name="connsiteX5403" fmla="*/ 11897986 w 21052571"/>
              <a:gd name="connsiteY5403" fmla="*/ 649811 h 8402012"/>
              <a:gd name="connsiteX5404" fmla="*/ 11923779 w 21052571"/>
              <a:gd name="connsiteY5404" fmla="*/ 675602 h 8402012"/>
              <a:gd name="connsiteX5405" fmla="*/ 11897986 w 21052571"/>
              <a:gd name="connsiteY5405" fmla="*/ 649811 h 8402012"/>
              <a:gd name="connsiteX5406" fmla="*/ 14113619 w 21052571"/>
              <a:gd name="connsiteY5406" fmla="*/ 649309 h 8402012"/>
              <a:gd name="connsiteX5407" fmla="*/ 14095657 w 21052571"/>
              <a:gd name="connsiteY5407" fmla="*/ 676608 h 8402012"/>
              <a:gd name="connsiteX5408" fmla="*/ 14113619 w 21052571"/>
              <a:gd name="connsiteY5408" fmla="*/ 649309 h 8402012"/>
              <a:gd name="connsiteX5409" fmla="*/ 13988245 w 21052571"/>
              <a:gd name="connsiteY5409" fmla="*/ 638642 h 8402012"/>
              <a:gd name="connsiteX5410" fmla="*/ 14075621 w 21052571"/>
              <a:gd name="connsiteY5410" fmla="*/ 649865 h 8402012"/>
              <a:gd name="connsiteX5411" fmla="*/ 13920286 w 21052571"/>
              <a:gd name="connsiteY5411" fmla="*/ 675516 h 8402012"/>
              <a:gd name="connsiteX5412" fmla="*/ 13988245 w 21052571"/>
              <a:gd name="connsiteY5412" fmla="*/ 638642 h 8402012"/>
              <a:gd name="connsiteX5413" fmla="*/ 14966848 w 21052571"/>
              <a:gd name="connsiteY5413" fmla="*/ 632600 h 8402012"/>
              <a:gd name="connsiteX5414" fmla="*/ 15018854 w 21052571"/>
              <a:gd name="connsiteY5414" fmla="*/ 676658 h 8402012"/>
              <a:gd name="connsiteX5415" fmla="*/ 14906153 w 21052571"/>
              <a:gd name="connsiteY5415" fmla="*/ 676658 h 8402012"/>
              <a:gd name="connsiteX5416" fmla="*/ 14966848 w 21052571"/>
              <a:gd name="connsiteY5416" fmla="*/ 632600 h 8402012"/>
              <a:gd name="connsiteX5417" fmla="*/ 13454765 w 21052571"/>
              <a:gd name="connsiteY5417" fmla="*/ 625642 h 8402012"/>
              <a:gd name="connsiteX5418" fmla="*/ 13521084 w 21052571"/>
              <a:gd name="connsiteY5418" fmla="*/ 673754 h 8402012"/>
              <a:gd name="connsiteX5419" fmla="*/ 13349640 w 21052571"/>
              <a:gd name="connsiteY5419" fmla="*/ 705102 h 8402012"/>
              <a:gd name="connsiteX5420" fmla="*/ 13280423 w 21052571"/>
              <a:gd name="connsiteY5420" fmla="*/ 647810 h 8402012"/>
              <a:gd name="connsiteX5421" fmla="*/ 13454765 w 21052571"/>
              <a:gd name="connsiteY5421" fmla="*/ 625642 h 8402012"/>
              <a:gd name="connsiteX5422" fmla="*/ 12167742 w 21052571"/>
              <a:gd name="connsiteY5422" fmla="*/ 617572 h 8402012"/>
              <a:gd name="connsiteX5423" fmla="*/ 12187087 w 21052571"/>
              <a:gd name="connsiteY5423" fmla="*/ 649811 h 8402012"/>
              <a:gd name="connsiteX5424" fmla="*/ 12167742 w 21052571"/>
              <a:gd name="connsiteY5424" fmla="*/ 617572 h 8402012"/>
              <a:gd name="connsiteX5425" fmla="*/ 15944156 w 21052571"/>
              <a:gd name="connsiteY5425" fmla="*/ 616130 h 8402012"/>
              <a:gd name="connsiteX5426" fmla="*/ 16037898 w 21052571"/>
              <a:gd name="connsiteY5426" fmla="*/ 648292 h 8402012"/>
              <a:gd name="connsiteX5427" fmla="*/ 15981020 w 21052571"/>
              <a:gd name="connsiteY5427" fmla="*/ 705111 h 8402012"/>
              <a:gd name="connsiteX5428" fmla="*/ 15944156 w 21052571"/>
              <a:gd name="connsiteY5428" fmla="*/ 674021 h 8402012"/>
              <a:gd name="connsiteX5429" fmla="*/ 15944156 w 21052571"/>
              <a:gd name="connsiteY5429" fmla="*/ 616130 h 8402012"/>
              <a:gd name="connsiteX5430" fmla="*/ 14844536 w 21052571"/>
              <a:gd name="connsiteY5430" fmla="*/ 616129 h 8402012"/>
              <a:gd name="connsiteX5431" fmla="*/ 14862498 w 21052571"/>
              <a:gd name="connsiteY5431" fmla="*/ 648235 h 8402012"/>
              <a:gd name="connsiteX5432" fmla="*/ 14844536 w 21052571"/>
              <a:gd name="connsiteY5432" fmla="*/ 616129 h 8402012"/>
              <a:gd name="connsiteX5433" fmla="*/ 14474837 w 21052571"/>
              <a:gd name="connsiteY5433" fmla="*/ 582950 h 8402012"/>
              <a:gd name="connsiteX5434" fmla="*/ 14487962 w 21052571"/>
              <a:gd name="connsiteY5434" fmla="*/ 615059 h 8402012"/>
              <a:gd name="connsiteX5435" fmla="*/ 14474837 w 21052571"/>
              <a:gd name="connsiteY5435" fmla="*/ 582950 h 8402012"/>
              <a:gd name="connsiteX5436" fmla="*/ 12242167 w 21052571"/>
              <a:gd name="connsiteY5436" fmla="*/ 582109 h 8402012"/>
              <a:gd name="connsiteX5437" fmla="*/ 12206433 w 21052571"/>
              <a:gd name="connsiteY5437" fmla="*/ 585333 h 8402012"/>
              <a:gd name="connsiteX5438" fmla="*/ 12263393 w 21052571"/>
              <a:gd name="connsiteY5438" fmla="*/ 617572 h 8402012"/>
              <a:gd name="connsiteX5439" fmla="*/ 12242167 w 21052571"/>
              <a:gd name="connsiteY5439" fmla="*/ 582109 h 8402012"/>
              <a:gd name="connsiteX5440" fmla="*/ 14199329 w 21052571"/>
              <a:gd name="connsiteY5440" fmla="*/ 577557 h 8402012"/>
              <a:gd name="connsiteX5441" fmla="*/ 14222597 w 21052571"/>
              <a:gd name="connsiteY5441" fmla="*/ 615065 h 8402012"/>
              <a:gd name="connsiteX5442" fmla="*/ 14166753 w 21052571"/>
              <a:gd name="connsiteY5442" fmla="*/ 602296 h 8402012"/>
              <a:gd name="connsiteX5443" fmla="*/ 14199329 w 21052571"/>
              <a:gd name="connsiteY5443" fmla="*/ 577557 h 8402012"/>
              <a:gd name="connsiteX5444" fmla="*/ 13668243 w 21052571"/>
              <a:gd name="connsiteY5444" fmla="*/ 571593 h 8402012"/>
              <a:gd name="connsiteX5445" fmla="*/ 13688143 w 21052571"/>
              <a:gd name="connsiteY5445" fmla="*/ 572052 h 8402012"/>
              <a:gd name="connsiteX5446" fmla="*/ 13711239 w 21052571"/>
              <a:gd name="connsiteY5446" fmla="*/ 574091 h 8402012"/>
              <a:gd name="connsiteX5447" fmla="*/ 13886031 w 21052571"/>
              <a:gd name="connsiteY5447" fmla="*/ 574091 h 8402012"/>
              <a:gd name="connsiteX5448" fmla="*/ 13621685 w 21052571"/>
              <a:gd name="connsiteY5448" fmla="*/ 619780 h 8402012"/>
              <a:gd name="connsiteX5449" fmla="*/ 13668243 w 21052571"/>
              <a:gd name="connsiteY5449" fmla="*/ 571593 h 8402012"/>
              <a:gd name="connsiteX5450" fmla="*/ 14158289 w 21052571"/>
              <a:gd name="connsiteY5450" fmla="*/ 566983 h 8402012"/>
              <a:gd name="connsiteX5451" fmla="*/ 14165399 w 21052571"/>
              <a:gd name="connsiteY5451" fmla="*/ 569977 h 8402012"/>
              <a:gd name="connsiteX5452" fmla="*/ 14157273 w 21052571"/>
              <a:gd name="connsiteY5452" fmla="*/ 581951 h 8402012"/>
              <a:gd name="connsiteX5453" fmla="*/ 14158289 w 21052571"/>
              <a:gd name="connsiteY5453" fmla="*/ 566983 h 8402012"/>
              <a:gd name="connsiteX5454" fmla="*/ 11506785 w 21052571"/>
              <a:gd name="connsiteY5454" fmla="*/ 559541 h 8402012"/>
              <a:gd name="connsiteX5455" fmla="*/ 11526130 w 21052571"/>
              <a:gd name="connsiteY5455" fmla="*/ 585333 h 8402012"/>
              <a:gd name="connsiteX5456" fmla="*/ 11506785 w 21052571"/>
              <a:gd name="connsiteY5456" fmla="*/ 559541 h 8402012"/>
              <a:gd name="connsiteX5457" fmla="*/ 13920286 w 21052571"/>
              <a:gd name="connsiteY5457" fmla="*/ 559254 h 8402012"/>
              <a:gd name="connsiteX5458" fmla="*/ 13938248 w 21052571"/>
              <a:gd name="connsiteY5458" fmla="*/ 586553 h 8402012"/>
              <a:gd name="connsiteX5459" fmla="*/ 13920286 w 21052571"/>
              <a:gd name="connsiteY5459" fmla="*/ 559254 h 8402012"/>
              <a:gd name="connsiteX5460" fmla="*/ 15604568 w 21052571"/>
              <a:gd name="connsiteY5460" fmla="*/ 559251 h 8402012"/>
              <a:gd name="connsiteX5461" fmla="*/ 15924130 w 21052571"/>
              <a:gd name="connsiteY5461" fmla="*/ 616362 h 8402012"/>
              <a:gd name="connsiteX5462" fmla="*/ 15802290 w 21052571"/>
              <a:gd name="connsiteY5462" fmla="*/ 648091 h 8402012"/>
              <a:gd name="connsiteX5463" fmla="*/ 15662282 w 21052571"/>
              <a:gd name="connsiteY5463" fmla="*/ 622708 h 8402012"/>
              <a:gd name="connsiteX5464" fmla="*/ 15610980 w 21052571"/>
              <a:gd name="connsiteY5464" fmla="*/ 622708 h 8402012"/>
              <a:gd name="connsiteX5465" fmla="*/ 15604568 w 21052571"/>
              <a:gd name="connsiteY5465" fmla="*/ 559251 h 8402012"/>
              <a:gd name="connsiteX5466" fmla="*/ 14308592 w 21052571"/>
              <a:gd name="connsiteY5466" fmla="*/ 558611 h 8402012"/>
              <a:gd name="connsiteX5467" fmla="*/ 14402667 w 21052571"/>
              <a:gd name="connsiteY5467" fmla="*/ 581883 h 8402012"/>
              <a:gd name="connsiteX5468" fmla="*/ 14242591 w 21052571"/>
              <a:gd name="connsiteY5468" fmla="*/ 581883 h 8402012"/>
              <a:gd name="connsiteX5469" fmla="*/ 14275761 w 21052571"/>
              <a:gd name="connsiteY5469" fmla="*/ 559439 h 8402012"/>
              <a:gd name="connsiteX5470" fmla="*/ 14308592 w 21052571"/>
              <a:gd name="connsiteY5470" fmla="*/ 558611 h 8402012"/>
              <a:gd name="connsiteX5471" fmla="*/ 14038648 w 21052571"/>
              <a:gd name="connsiteY5471" fmla="*/ 548746 h 8402012"/>
              <a:gd name="connsiteX5472" fmla="*/ 14094604 w 21052571"/>
              <a:gd name="connsiteY5472" fmla="*/ 560033 h 8402012"/>
              <a:gd name="connsiteX5473" fmla="*/ 14000862 w 21052571"/>
              <a:gd name="connsiteY5473" fmla="*/ 585833 h 8402012"/>
              <a:gd name="connsiteX5474" fmla="*/ 14038648 w 21052571"/>
              <a:gd name="connsiteY5474" fmla="*/ 548746 h 8402012"/>
              <a:gd name="connsiteX5475" fmla="*/ 13957208 w 21052571"/>
              <a:gd name="connsiteY5475" fmla="*/ 497634 h 8402012"/>
              <a:gd name="connsiteX5476" fmla="*/ 13939246 w 21052571"/>
              <a:gd name="connsiteY5476" fmla="*/ 529707 h 8402012"/>
              <a:gd name="connsiteX5477" fmla="*/ 13957208 w 21052571"/>
              <a:gd name="connsiteY5477" fmla="*/ 497634 h 8402012"/>
              <a:gd name="connsiteX5478" fmla="*/ 13563987 w 21052571"/>
              <a:gd name="connsiteY5478" fmla="*/ 483352 h 8402012"/>
              <a:gd name="connsiteX5479" fmla="*/ 13620591 w 21052571"/>
              <a:gd name="connsiteY5479" fmla="*/ 494078 h 8402012"/>
              <a:gd name="connsiteX5480" fmla="*/ 13522149 w 21052571"/>
              <a:gd name="connsiteY5480" fmla="*/ 525578 h 8402012"/>
              <a:gd name="connsiteX5481" fmla="*/ 13563987 w 21052571"/>
              <a:gd name="connsiteY5481" fmla="*/ 483352 h 8402012"/>
              <a:gd name="connsiteX5482" fmla="*/ 13394797 w 21052571"/>
              <a:gd name="connsiteY5482" fmla="*/ 464807 h 8402012"/>
              <a:gd name="connsiteX5483" fmla="*/ 13427727 w 21052571"/>
              <a:gd name="connsiteY5483" fmla="*/ 467969 h 8402012"/>
              <a:gd name="connsiteX5484" fmla="*/ 13503531 w 21052571"/>
              <a:gd name="connsiteY5484" fmla="*/ 493950 h 8402012"/>
              <a:gd name="connsiteX5485" fmla="*/ 13503531 w 21052571"/>
              <a:gd name="connsiteY5485" fmla="*/ 557819 h 8402012"/>
              <a:gd name="connsiteX5486" fmla="*/ 13382886 w 21052571"/>
              <a:gd name="connsiteY5486" fmla="*/ 603284 h 8402012"/>
              <a:gd name="connsiteX5487" fmla="*/ 13204588 w 21052571"/>
              <a:gd name="connsiteY5487" fmla="*/ 616274 h 8402012"/>
              <a:gd name="connsiteX5488" fmla="*/ 13338044 w 21052571"/>
              <a:gd name="connsiteY5488" fmla="*/ 557819 h 8402012"/>
              <a:gd name="connsiteX5489" fmla="*/ 13394797 w 21052571"/>
              <a:gd name="connsiteY5489" fmla="*/ 464807 h 8402012"/>
              <a:gd name="connsiteX5490" fmla="*/ 15519158 w 21052571"/>
              <a:gd name="connsiteY5490" fmla="*/ 464455 h 8402012"/>
              <a:gd name="connsiteX5491" fmla="*/ 15525636 w 21052571"/>
              <a:gd name="connsiteY5491" fmla="*/ 527512 h 8402012"/>
              <a:gd name="connsiteX5492" fmla="*/ 15582856 w 21052571"/>
              <a:gd name="connsiteY5492" fmla="*/ 527512 h 8402012"/>
              <a:gd name="connsiteX5493" fmla="*/ 15556944 w 21052571"/>
              <a:gd name="connsiteY5493" fmla="*/ 572400 h 8402012"/>
              <a:gd name="connsiteX5494" fmla="*/ 15506202 w 21052571"/>
              <a:gd name="connsiteY5494" fmla="*/ 565988 h 8402012"/>
              <a:gd name="connsiteX5495" fmla="*/ 15389604 w 21052571"/>
              <a:gd name="connsiteY5495" fmla="*/ 509343 h 8402012"/>
              <a:gd name="connsiteX5496" fmla="*/ 15467336 w 21052571"/>
              <a:gd name="connsiteY5496" fmla="*/ 509343 h 8402012"/>
              <a:gd name="connsiteX5497" fmla="*/ 15519158 w 21052571"/>
              <a:gd name="connsiteY5497" fmla="*/ 464455 h 8402012"/>
              <a:gd name="connsiteX5498" fmla="*/ 13765350 w 21052571"/>
              <a:gd name="connsiteY5498" fmla="*/ 461326 h 8402012"/>
              <a:gd name="connsiteX5499" fmla="*/ 13791290 w 21052571"/>
              <a:gd name="connsiteY5499" fmla="*/ 495604 h 8402012"/>
              <a:gd name="connsiteX5500" fmla="*/ 13754398 w 21052571"/>
              <a:gd name="connsiteY5500" fmla="*/ 461749 h 8402012"/>
              <a:gd name="connsiteX5501" fmla="*/ 13765350 w 21052571"/>
              <a:gd name="connsiteY5501" fmla="*/ 461326 h 8402012"/>
              <a:gd name="connsiteX5502" fmla="*/ 15318510 w 21052571"/>
              <a:gd name="connsiteY5502" fmla="*/ 398101 h 8402012"/>
              <a:gd name="connsiteX5503" fmla="*/ 15336474 w 21052571"/>
              <a:gd name="connsiteY5503" fmla="*/ 430207 h 8402012"/>
              <a:gd name="connsiteX5504" fmla="*/ 15318510 w 21052571"/>
              <a:gd name="connsiteY5504" fmla="*/ 398101 h 8402012"/>
              <a:gd name="connsiteX5505" fmla="*/ 12650983 w 21052571"/>
              <a:gd name="connsiteY5505" fmla="*/ 396298 h 8402012"/>
              <a:gd name="connsiteX5506" fmla="*/ 12558943 w 21052571"/>
              <a:gd name="connsiteY5506" fmla="*/ 431660 h 8402012"/>
              <a:gd name="connsiteX5507" fmla="*/ 12699732 w 21052571"/>
              <a:gd name="connsiteY5507" fmla="*/ 399421 h 8402012"/>
              <a:gd name="connsiteX5508" fmla="*/ 12650983 w 21052571"/>
              <a:gd name="connsiteY5508" fmla="*/ 396298 h 8402012"/>
              <a:gd name="connsiteX5509" fmla="*/ 12437499 w 21052571"/>
              <a:gd name="connsiteY5509" fmla="*/ 386525 h 8402012"/>
              <a:gd name="connsiteX5510" fmla="*/ 12398809 w 21052571"/>
              <a:gd name="connsiteY5510" fmla="*/ 438108 h 8402012"/>
              <a:gd name="connsiteX5511" fmla="*/ 12295635 w 21052571"/>
              <a:gd name="connsiteY5511" fmla="*/ 431660 h 8402012"/>
              <a:gd name="connsiteX5512" fmla="*/ 12295635 w 21052571"/>
              <a:gd name="connsiteY5512" fmla="*/ 463899 h 8402012"/>
              <a:gd name="connsiteX5513" fmla="*/ 12500908 w 21052571"/>
              <a:gd name="connsiteY5513" fmla="*/ 412316 h 8402012"/>
              <a:gd name="connsiteX5514" fmla="*/ 12437499 w 21052571"/>
              <a:gd name="connsiteY5514" fmla="*/ 386525 h 8402012"/>
              <a:gd name="connsiteX5515" fmla="*/ 12353670 w 21052571"/>
              <a:gd name="connsiteY5515" fmla="*/ 373629 h 8402012"/>
              <a:gd name="connsiteX5516" fmla="*/ 12392360 w 21052571"/>
              <a:gd name="connsiteY5516" fmla="*/ 399421 h 8402012"/>
              <a:gd name="connsiteX5517" fmla="*/ 12353670 w 21052571"/>
              <a:gd name="connsiteY5517" fmla="*/ 373629 h 8402012"/>
              <a:gd name="connsiteX5518" fmla="*/ 12558943 w 21052571"/>
              <a:gd name="connsiteY5518" fmla="*/ 341390 h 8402012"/>
              <a:gd name="connsiteX5519" fmla="*/ 12578288 w 21052571"/>
              <a:gd name="connsiteY5519" fmla="*/ 373629 h 8402012"/>
              <a:gd name="connsiteX5520" fmla="*/ 12558943 w 21052571"/>
              <a:gd name="connsiteY5520" fmla="*/ 341390 h 8402012"/>
              <a:gd name="connsiteX5521" fmla="*/ 14713667 w 21052571"/>
              <a:gd name="connsiteY5521" fmla="*/ 304568 h 8402012"/>
              <a:gd name="connsiteX5522" fmla="*/ 14734470 w 21052571"/>
              <a:gd name="connsiteY5522" fmla="*/ 339712 h 8402012"/>
              <a:gd name="connsiteX5523" fmla="*/ 14678645 w 21052571"/>
              <a:gd name="connsiteY5523" fmla="*/ 307396 h 8402012"/>
              <a:gd name="connsiteX5524" fmla="*/ 14713667 w 21052571"/>
              <a:gd name="connsiteY5524" fmla="*/ 304568 h 8402012"/>
              <a:gd name="connsiteX5525" fmla="*/ 13436834 w 21052571"/>
              <a:gd name="connsiteY5525" fmla="*/ 284347 h 8402012"/>
              <a:gd name="connsiteX5526" fmla="*/ 13454796 w 21052571"/>
              <a:gd name="connsiteY5526" fmla="*/ 307056 h 8402012"/>
              <a:gd name="connsiteX5527" fmla="*/ 13436834 w 21052571"/>
              <a:gd name="connsiteY5527" fmla="*/ 284347 h 8402012"/>
              <a:gd name="connsiteX5528" fmla="*/ 14337383 w 21052571"/>
              <a:gd name="connsiteY5528" fmla="*/ 284347 h 8402012"/>
              <a:gd name="connsiteX5529" fmla="*/ 14409132 w 21052571"/>
              <a:gd name="connsiteY5529" fmla="*/ 284347 h 8402012"/>
              <a:gd name="connsiteX5530" fmla="*/ 14454790 w 21052571"/>
              <a:gd name="connsiteY5530" fmla="*/ 284347 h 8402012"/>
              <a:gd name="connsiteX5531" fmla="*/ 14454790 w 21052571"/>
              <a:gd name="connsiteY5531" fmla="*/ 307056 h 8402012"/>
              <a:gd name="connsiteX5532" fmla="*/ 14383041 w 21052571"/>
              <a:gd name="connsiteY5532" fmla="*/ 307056 h 8402012"/>
              <a:gd name="connsiteX5533" fmla="*/ 14337383 w 21052571"/>
              <a:gd name="connsiteY5533" fmla="*/ 307056 h 8402012"/>
              <a:gd name="connsiteX5534" fmla="*/ 14337383 w 21052571"/>
              <a:gd name="connsiteY5534" fmla="*/ 284347 h 8402012"/>
              <a:gd name="connsiteX5535" fmla="*/ 13691975 w 21052571"/>
              <a:gd name="connsiteY5535" fmla="*/ 240912 h 8402012"/>
              <a:gd name="connsiteX5536" fmla="*/ 13687810 w 21052571"/>
              <a:gd name="connsiteY5536" fmla="*/ 245748 h 8402012"/>
              <a:gd name="connsiteX5537" fmla="*/ 13688089 w 21052571"/>
              <a:gd name="connsiteY5537" fmla="*/ 246505 h 8402012"/>
              <a:gd name="connsiteX5538" fmla="*/ 13694072 w 21052571"/>
              <a:gd name="connsiteY5538" fmla="*/ 241390 h 8402012"/>
              <a:gd name="connsiteX5539" fmla="*/ 13855064 w 21052571"/>
              <a:gd name="connsiteY5539" fmla="*/ 1806 h 8402012"/>
              <a:gd name="connsiteX5540" fmla="*/ 13880858 w 21052571"/>
              <a:gd name="connsiteY5540" fmla="*/ 34045 h 8402012"/>
              <a:gd name="connsiteX5541" fmla="*/ 13931370 w 21052571"/>
              <a:gd name="connsiteY5541" fmla="*/ 34045 h 8402012"/>
              <a:gd name="connsiteX5542" fmla="*/ 14021647 w 21052571"/>
              <a:gd name="connsiteY5542" fmla="*/ 34045 h 8402012"/>
              <a:gd name="connsiteX5543" fmla="*/ 14393503 w 21052571"/>
              <a:gd name="connsiteY5543" fmla="*/ 98523 h 8402012"/>
              <a:gd name="connsiteX5544" fmla="*/ 14393503 w 21052571"/>
              <a:gd name="connsiteY5544" fmla="*/ 34045 h 8402012"/>
              <a:gd name="connsiteX5545" fmla="*/ 14451538 w 21052571"/>
              <a:gd name="connsiteY5545" fmla="*/ 40493 h 8402012"/>
              <a:gd name="connsiteX5546" fmla="*/ 14836290 w 21052571"/>
              <a:gd name="connsiteY5546" fmla="*/ 72732 h 8402012"/>
              <a:gd name="connsiteX5547" fmla="*/ 15022218 w 21052571"/>
              <a:gd name="connsiteY5547" fmla="*/ 116792 h 8402012"/>
              <a:gd name="connsiteX5548" fmla="*/ 15188802 w 21052571"/>
              <a:gd name="connsiteY5548" fmla="*/ 187718 h 8402012"/>
              <a:gd name="connsiteX5549" fmla="*/ 15567106 w 21052571"/>
              <a:gd name="connsiteY5549" fmla="*/ 252196 h 8402012"/>
              <a:gd name="connsiteX5550" fmla="*/ 15946484 w 21052571"/>
              <a:gd name="connsiteY5550" fmla="*/ 334943 h 8402012"/>
              <a:gd name="connsiteX5551" fmla="*/ 16331236 w 21052571"/>
              <a:gd name="connsiteY5551" fmla="*/ 425212 h 8402012"/>
              <a:gd name="connsiteX5552" fmla="*/ 16703092 w 21052571"/>
              <a:gd name="connsiteY5552" fmla="*/ 520854 h 8402012"/>
              <a:gd name="connsiteX5553" fmla="*/ 17074947 w 21052571"/>
              <a:gd name="connsiteY5553" fmla="*/ 675602 h 8402012"/>
              <a:gd name="connsiteX5554" fmla="*/ 17260875 w 21052571"/>
              <a:gd name="connsiteY5554" fmla="*/ 751901 h 8402012"/>
              <a:gd name="connsiteX5555" fmla="*/ 17338255 w 21052571"/>
              <a:gd name="connsiteY5555" fmla="*/ 835722 h 8402012"/>
              <a:gd name="connsiteX5556" fmla="*/ 17139431 w 21052571"/>
              <a:gd name="connsiteY5556" fmla="*/ 777692 h 8402012"/>
              <a:gd name="connsiteX5557" fmla="*/ 15605794 w 21052571"/>
              <a:gd name="connsiteY5557" fmla="*/ 392973 h 8402012"/>
              <a:gd name="connsiteX5558" fmla="*/ 14053889 w 21052571"/>
              <a:gd name="connsiteY5558" fmla="*/ 219957 h 8402012"/>
              <a:gd name="connsiteX5559" fmla="*/ 14040992 w 21052571"/>
              <a:gd name="connsiteY5559" fmla="*/ 284435 h 8402012"/>
              <a:gd name="connsiteX5560" fmla="*/ 14021647 w 21052571"/>
              <a:gd name="connsiteY5560" fmla="*/ 219957 h 8402012"/>
              <a:gd name="connsiteX5561" fmla="*/ 13809926 w 21052571"/>
              <a:gd name="connsiteY5561" fmla="*/ 219957 h 8402012"/>
              <a:gd name="connsiteX5562" fmla="*/ 13713200 w 21052571"/>
              <a:gd name="connsiteY5562" fmla="*/ 245748 h 8402012"/>
              <a:gd name="connsiteX5563" fmla="*/ 13696151 w 21052571"/>
              <a:gd name="connsiteY5563" fmla="*/ 241864 h 8402012"/>
              <a:gd name="connsiteX5564" fmla="*/ 13701260 w 21052571"/>
              <a:gd name="connsiteY5564" fmla="*/ 250600 h 8402012"/>
              <a:gd name="connsiteX5565" fmla="*/ 13695273 w 21052571"/>
              <a:gd name="connsiteY5565" fmla="*/ 258278 h 8402012"/>
              <a:gd name="connsiteX5566" fmla="*/ 13692173 w 21052571"/>
              <a:gd name="connsiteY5566" fmla="*/ 257601 h 8402012"/>
              <a:gd name="connsiteX5567" fmla="*/ 13694930 w 21052571"/>
              <a:gd name="connsiteY5567" fmla="*/ 265091 h 8402012"/>
              <a:gd name="connsiteX5568" fmla="*/ 13412277 w 21052571"/>
              <a:gd name="connsiteY5568" fmla="*/ 252196 h 8402012"/>
              <a:gd name="connsiteX5569" fmla="*/ 13412277 w 21052571"/>
              <a:gd name="connsiteY5569" fmla="*/ 303778 h 8402012"/>
              <a:gd name="connsiteX5570" fmla="*/ 13360690 w 21052571"/>
              <a:gd name="connsiteY5570" fmla="*/ 315599 h 8402012"/>
              <a:gd name="connsiteX5571" fmla="*/ 13322000 w 21052571"/>
              <a:gd name="connsiteY5571" fmla="*/ 258644 h 8402012"/>
              <a:gd name="connsiteX5572" fmla="*/ 13277936 w 21052571"/>
              <a:gd name="connsiteY5572" fmla="*/ 284435 h 8402012"/>
              <a:gd name="connsiteX5573" fmla="*/ 13315551 w 21052571"/>
              <a:gd name="connsiteY5573" fmla="*/ 284435 h 8402012"/>
              <a:gd name="connsiteX5574" fmla="*/ 13270413 w 21052571"/>
              <a:gd name="connsiteY5574" fmla="*/ 309151 h 8402012"/>
              <a:gd name="connsiteX5575" fmla="*/ 13258591 w 21052571"/>
              <a:gd name="connsiteY5575" fmla="*/ 252196 h 8402012"/>
              <a:gd name="connsiteX5576" fmla="*/ 13116727 w 21052571"/>
              <a:gd name="connsiteY5576" fmla="*/ 290883 h 8402012"/>
              <a:gd name="connsiteX5577" fmla="*/ 13079111 w 21052571"/>
              <a:gd name="connsiteY5577" fmla="*/ 303778 h 8402012"/>
              <a:gd name="connsiteX5578" fmla="*/ 13046869 w 21052571"/>
              <a:gd name="connsiteY5578" fmla="*/ 347838 h 8402012"/>
              <a:gd name="connsiteX5579" fmla="*/ 12924350 w 21052571"/>
              <a:gd name="connsiteY5579" fmla="*/ 360734 h 8402012"/>
              <a:gd name="connsiteX5580" fmla="*/ 12770664 w 21052571"/>
              <a:gd name="connsiteY5580" fmla="*/ 386525 h 8402012"/>
              <a:gd name="connsiteX5581" fmla="*/ 13148968 w 21052571"/>
              <a:gd name="connsiteY5581" fmla="*/ 373629 h 8402012"/>
              <a:gd name="connsiteX5582" fmla="*/ 13252142 w 21052571"/>
              <a:gd name="connsiteY5582" fmla="*/ 380077 h 8402012"/>
              <a:gd name="connsiteX5583" fmla="*/ 13322000 w 21052571"/>
              <a:gd name="connsiteY5583" fmla="*/ 347838 h 8402012"/>
              <a:gd name="connsiteX5584" fmla="*/ 13470312 w 21052571"/>
              <a:gd name="connsiteY5584" fmla="*/ 341390 h 8402012"/>
              <a:gd name="connsiteX5585" fmla="*/ 13855064 w 21052571"/>
              <a:gd name="connsiteY5585" fmla="*/ 347838 h 8402012"/>
              <a:gd name="connsiteX5586" fmla="*/ 14175333 w 21052571"/>
              <a:gd name="connsiteY5586" fmla="*/ 373629 h 8402012"/>
              <a:gd name="connsiteX5587" fmla="*/ 14226920 w 21052571"/>
              <a:gd name="connsiteY5587" fmla="*/ 360734 h 8402012"/>
              <a:gd name="connsiteX5588" fmla="*/ 14252713 w 21052571"/>
              <a:gd name="connsiteY5588" fmla="*/ 322047 h 8402012"/>
              <a:gd name="connsiteX5589" fmla="*/ 14361261 w 21052571"/>
              <a:gd name="connsiteY5589" fmla="*/ 373629 h 8402012"/>
              <a:gd name="connsiteX5590" fmla="*/ 14540740 w 21052571"/>
              <a:gd name="connsiteY5590" fmla="*/ 392973 h 8402012"/>
              <a:gd name="connsiteX5591" fmla="*/ 14726668 w 21052571"/>
              <a:gd name="connsiteY5591" fmla="*/ 412316 h 8402012"/>
              <a:gd name="connsiteX5592" fmla="*/ 15117870 w 21052571"/>
              <a:gd name="connsiteY5592" fmla="*/ 463899 h 8402012"/>
              <a:gd name="connsiteX5593" fmla="*/ 15266182 w 21052571"/>
              <a:gd name="connsiteY5593" fmla="*/ 476794 h 8402012"/>
              <a:gd name="connsiteX5594" fmla="*/ 15337114 w 21052571"/>
              <a:gd name="connsiteY5594" fmla="*/ 527302 h 8402012"/>
              <a:gd name="connsiteX5595" fmla="*/ 14977080 w 21052571"/>
              <a:gd name="connsiteY5595" fmla="*/ 509033 h 8402012"/>
              <a:gd name="connsiteX5596" fmla="*/ 14926568 w 21052571"/>
              <a:gd name="connsiteY5596" fmla="*/ 496138 h 8402012"/>
              <a:gd name="connsiteX5597" fmla="*/ 14874981 w 21052571"/>
              <a:gd name="connsiteY5597" fmla="*/ 470347 h 8402012"/>
              <a:gd name="connsiteX5598" fmla="*/ 14701950 w 21052571"/>
              <a:gd name="connsiteY5598" fmla="*/ 476794 h 8402012"/>
              <a:gd name="connsiteX5599" fmla="*/ 13931370 w 21052571"/>
              <a:gd name="connsiteY5599" fmla="*/ 438108 h 8402012"/>
              <a:gd name="connsiteX5600" fmla="*/ 13540169 w 21052571"/>
              <a:gd name="connsiteY5600" fmla="*/ 438108 h 8402012"/>
              <a:gd name="connsiteX5601" fmla="*/ 13380035 w 21052571"/>
              <a:gd name="connsiteY5601" fmla="*/ 438108 h 8402012"/>
              <a:gd name="connsiteX5602" fmla="*/ 13334896 w 21052571"/>
              <a:gd name="connsiteY5602" fmla="*/ 463899 h 8402012"/>
              <a:gd name="connsiteX5603" fmla="*/ 13289758 w 21052571"/>
              <a:gd name="connsiteY5603" fmla="*/ 457451 h 8402012"/>
              <a:gd name="connsiteX5604" fmla="*/ 12956592 w 21052571"/>
              <a:gd name="connsiteY5604" fmla="*/ 501511 h 8402012"/>
              <a:gd name="connsiteX5605" fmla="*/ 12571840 w 21052571"/>
              <a:gd name="connsiteY5605" fmla="*/ 546646 h 8402012"/>
              <a:gd name="connsiteX5606" fmla="*/ 12373015 w 21052571"/>
              <a:gd name="connsiteY5606" fmla="*/ 572437 h 8402012"/>
              <a:gd name="connsiteX5607" fmla="*/ 12302083 w 21052571"/>
              <a:gd name="connsiteY5607" fmla="*/ 585333 h 8402012"/>
              <a:gd name="connsiteX5608" fmla="*/ 12295635 w 21052571"/>
              <a:gd name="connsiteY5608" fmla="*/ 636915 h 8402012"/>
              <a:gd name="connsiteX5609" fmla="*/ 12148397 w 21052571"/>
              <a:gd name="connsiteY5609" fmla="*/ 675602 h 8402012"/>
              <a:gd name="connsiteX5610" fmla="*/ 12129052 w 21052571"/>
              <a:gd name="connsiteY5610" fmla="*/ 617572 h 8402012"/>
              <a:gd name="connsiteX5611" fmla="*/ 12071017 w 21052571"/>
              <a:gd name="connsiteY5611" fmla="*/ 617572 h 8402012"/>
              <a:gd name="connsiteX5612" fmla="*/ 12109707 w 21052571"/>
              <a:gd name="connsiteY5612" fmla="*/ 675602 h 8402012"/>
              <a:gd name="connsiteX5613" fmla="*/ 11994711 w 21052571"/>
              <a:gd name="connsiteY5613" fmla="*/ 706766 h 8402012"/>
              <a:gd name="connsiteX5614" fmla="*/ 11994711 w 21052571"/>
              <a:gd name="connsiteY5614" fmla="*/ 649811 h 8402012"/>
              <a:gd name="connsiteX5615" fmla="*/ 11897986 w 21052571"/>
              <a:gd name="connsiteY5615" fmla="*/ 732557 h 8402012"/>
              <a:gd name="connsiteX5616" fmla="*/ 11782990 w 21052571"/>
              <a:gd name="connsiteY5616" fmla="*/ 675602 h 8402012"/>
              <a:gd name="connsiteX5617" fmla="*/ 11776542 w 21052571"/>
              <a:gd name="connsiteY5617" fmla="*/ 706766 h 8402012"/>
              <a:gd name="connsiteX5618" fmla="*/ 11841025 w 21052571"/>
              <a:gd name="connsiteY5618" fmla="*/ 706766 h 8402012"/>
              <a:gd name="connsiteX5619" fmla="*/ 11865744 w 21052571"/>
              <a:gd name="connsiteY5619" fmla="*/ 739005 h 8402012"/>
              <a:gd name="connsiteX5620" fmla="*/ 11795887 w 21052571"/>
              <a:gd name="connsiteY5620" fmla="*/ 739005 h 8402012"/>
              <a:gd name="connsiteX5621" fmla="*/ 11757197 w 21052571"/>
              <a:gd name="connsiteY5621" fmla="*/ 726244 h 8402012"/>
              <a:gd name="connsiteX5622" fmla="*/ 11745513 w 21052571"/>
              <a:gd name="connsiteY5622" fmla="*/ 722634 h 8402012"/>
              <a:gd name="connsiteX5623" fmla="*/ 11718506 w 21052571"/>
              <a:gd name="connsiteY5623" fmla="*/ 714289 h 8402012"/>
              <a:gd name="connsiteX5624" fmla="*/ 11635752 w 21052571"/>
              <a:gd name="connsiteY5624" fmla="*/ 706766 h 8402012"/>
              <a:gd name="connsiteX5625" fmla="*/ 11673368 w 21052571"/>
              <a:gd name="connsiteY5625" fmla="*/ 803483 h 8402012"/>
              <a:gd name="connsiteX5626" fmla="*/ 11603510 w 21052571"/>
              <a:gd name="connsiteY5626" fmla="*/ 809931 h 8402012"/>
              <a:gd name="connsiteX5627" fmla="*/ 11519682 w 21052571"/>
              <a:gd name="connsiteY5627" fmla="*/ 822827 h 8402012"/>
              <a:gd name="connsiteX5628" fmla="*/ 11468095 w 21052571"/>
              <a:gd name="connsiteY5628" fmla="*/ 771244 h 8402012"/>
              <a:gd name="connsiteX5629" fmla="*/ 11417583 w 21052571"/>
              <a:gd name="connsiteY5629" fmla="*/ 809931 h 8402012"/>
              <a:gd name="connsiteX5630" fmla="*/ 11327306 w 21052571"/>
              <a:gd name="connsiteY5630" fmla="*/ 848618 h 8402012"/>
              <a:gd name="connsiteX5631" fmla="*/ 11314409 w 21052571"/>
              <a:gd name="connsiteY5631" fmla="*/ 803483 h 8402012"/>
              <a:gd name="connsiteX5632" fmla="*/ 11275719 w 21052571"/>
              <a:gd name="connsiteY5632" fmla="*/ 816379 h 8402012"/>
              <a:gd name="connsiteX5633" fmla="*/ 11288615 w 21052571"/>
              <a:gd name="connsiteY5633" fmla="*/ 861514 h 8402012"/>
              <a:gd name="connsiteX5634" fmla="*/ 11051101 w 21052571"/>
              <a:gd name="connsiteY5634" fmla="*/ 937813 h 8402012"/>
              <a:gd name="connsiteX5635" fmla="*/ 11147826 w 21052571"/>
              <a:gd name="connsiteY5635" fmla="*/ 874409 h 8402012"/>
              <a:gd name="connsiteX5636" fmla="*/ 11012410 w 21052571"/>
              <a:gd name="connsiteY5636" fmla="*/ 900201 h 8402012"/>
              <a:gd name="connsiteX5637" fmla="*/ 10890966 w 21052571"/>
              <a:gd name="connsiteY5637" fmla="*/ 957156 h 8402012"/>
              <a:gd name="connsiteX5638" fmla="*/ 10756625 w 21052571"/>
              <a:gd name="connsiteY5638" fmla="*/ 1015186 h 8402012"/>
              <a:gd name="connsiteX5639" fmla="*/ 10653451 w 21052571"/>
              <a:gd name="connsiteY5639" fmla="*/ 1079682 h 8402012"/>
              <a:gd name="connsiteX5640" fmla="*/ 10640555 w 21052571"/>
              <a:gd name="connsiteY5640" fmla="*/ 1021634 h 8402012"/>
              <a:gd name="connsiteX5641" fmla="*/ 10544904 w 21052571"/>
              <a:gd name="connsiteY5641" fmla="*/ 1092579 h 8402012"/>
              <a:gd name="connsiteX5642" fmla="*/ 10475047 w 21052571"/>
              <a:gd name="connsiteY5642" fmla="*/ 1124818 h 8402012"/>
              <a:gd name="connsiteX5643" fmla="*/ 10327809 w 21052571"/>
              <a:gd name="connsiteY5643" fmla="*/ 1214014 h 8402012"/>
              <a:gd name="connsiteX5644" fmla="*/ 10231084 w 21052571"/>
              <a:gd name="connsiteY5644" fmla="*/ 1259150 h 8402012"/>
              <a:gd name="connsiteX5645" fmla="*/ 10135433 w 21052571"/>
              <a:gd name="connsiteY5645" fmla="*/ 1278493 h 8402012"/>
              <a:gd name="connsiteX5646" fmla="*/ 9943057 w 21052571"/>
              <a:gd name="connsiteY5646" fmla="*/ 1367690 h 8402012"/>
              <a:gd name="connsiteX5647" fmla="*/ 10174123 w 21052571"/>
              <a:gd name="connsiteY5647" fmla="*/ 1335450 h 8402012"/>
              <a:gd name="connsiteX5648" fmla="*/ 10237532 w 21052571"/>
              <a:gd name="connsiteY5648" fmla="*/ 1317181 h 8402012"/>
              <a:gd name="connsiteX5649" fmla="*/ 10263325 w 21052571"/>
              <a:gd name="connsiteY5649" fmla="*/ 1265598 h 8402012"/>
              <a:gd name="connsiteX5650" fmla="*/ 10372948 w 21052571"/>
              <a:gd name="connsiteY5650" fmla="*/ 1259150 h 8402012"/>
              <a:gd name="connsiteX5651" fmla="*/ 10475047 w 21052571"/>
              <a:gd name="connsiteY5651" fmla="*/ 1233358 h 8402012"/>
              <a:gd name="connsiteX5652" fmla="*/ 10583594 w 21052571"/>
              <a:gd name="connsiteY5652" fmla="*/ 1214014 h 8402012"/>
              <a:gd name="connsiteX5653" fmla="*/ 10621210 w 21052571"/>
              <a:gd name="connsiteY5653" fmla="*/ 1201118 h 8402012"/>
              <a:gd name="connsiteX5654" fmla="*/ 10596760 w 21052571"/>
              <a:gd name="connsiteY5654" fmla="*/ 1198700 h 8402012"/>
              <a:gd name="connsiteX5655" fmla="*/ 10582800 w 21052571"/>
              <a:gd name="connsiteY5655" fmla="*/ 1186653 h 8402012"/>
              <a:gd name="connsiteX5656" fmla="*/ 10591854 w 21052571"/>
              <a:gd name="connsiteY5656" fmla="*/ 1199432 h 8402012"/>
              <a:gd name="connsiteX5657" fmla="*/ 10577351 w 21052571"/>
              <a:gd name="connsiteY5657" fmla="*/ 1204248 h 8402012"/>
              <a:gd name="connsiteX5658" fmla="*/ 10578117 w 21052571"/>
              <a:gd name="connsiteY5658" fmla="*/ 1182613 h 8402012"/>
              <a:gd name="connsiteX5659" fmla="*/ 10577146 w 21052571"/>
              <a:gd name="connsiteY5659" fmla="*/ 1181774 h 8402012"/>
              <a:gd name="connsiteX5660" fmla="*/ 10578145 w 21052571"/>
              <a:gd name="connsiteY5660" fmla="*/ 1181822 h 8402012"/>
              <a:gd name="connsiteX5661" fmla="*/ 10578204 w 21052571"/>
              <a:gd name="connsiteY5661" fmla="*/ 1180167 h 8402012"/>
              <a:gd name="connsiteX5662" fmla="*/ 10579420 w 21052571"/>
              <a:gd name="connsiteY5662" fmla="*/ 1181883 h 8402012"/>
              <a:gd name="connsiteX5663" fmla="*/ 10610866 w 21052571"/>
              <a:gd name="connsiteY5663" fmla="*/ 1183386 h 8402012"/>
              <a:gd name="connsiteX5664" fmla="*/ 10640555 w 21052571"/>
              <a:gd name="connsiteY5664" fmla="*/ 1175327 h 8402012"/>
              <a:gd name="connsiteX5665" fmla="*/ 10653451 w 21052571"/>
              <a:gd name="connsiteY5665" fmla="*/ 1111922 h 8402012"/>
              <a:gd name="connsiteX5666" fmla="*/ 10692142 w 21052571"/>
              <a:gd name="connsiteY5666" fmla="*/ 1259150 h 8402012"/>
              <a:gd name="connsiteX5667" fmla="*/ 10526634 w 21052571"/>
              <a:gd name="connsiteY5667" fmla="*/ 1322555 h 8402012"/>
              <a:gd name="connsiteX5668" fmla="*/ 10507289 w 21052571"/>
              <a:gd name="connsiteY5668" fmla="*/ 1265598 h 8402012"/>
              <a:gd name="connsiteX5669" fmla="*/ 10507289 w 21052571"/>
              <a:gd name="connsiteY5669" fmla="*/ 1341898 h 8402012"/>
              <a:gd name="connsiteX5670" fmla="*/ 10442805 w 21052571"/>
              <a:gd name="connsiteY5670" fmla="*/ 1354794 h 8402012"/>
              <a:gd name="connsiteX5671" fmla="*/ 10353603 w 21052571"/>
              <a:gd name="connsiteY5671" fmla="*/ 1354794 h 8402012"/>
              <a:gd name="connsiteX5672" fmla="*/ 10314912 w 21052571"/>
              <a:gd name="connsiteY5672" fmla="*/ 1419273 h 8402012"/>
              <a:gd name="connsiteX5673" fmla="*/ 10250429 w 21052571"/>
              <a:gd name="connsiteY5673" fmla="*/ 1451512 h 8402012"/>
              <a:gd name="connsiteX5674" fmla="*/ 10174123 w 21052571"/>
              <a:gd name="connsiteY5674" fmla="*/ 1490200 h 8402012"/>
              <a:gd name="connsiteX5675" fmla="*/ 10090294 w 21052571"/>
              <a:gd name="connsiteY5675" fmla="*/ 1509543 h 8402012"/>
              <a:gd name="connsiteX5676" fmla="*/ 10051604 w 21052571"/>
              <a:gd name="connsiteY5676" fmla="*/ 1540708 h 8402012"/>
              <a:gd name="connsiteX5677" fmla="*/ 10379396 w 21052571"/>
              <a:gd name="connsiteY5677" fmla="*/ 1457960 h 8402012"/>
              <a:gd name="connsiteX5678" fmla="*/ 10717935 w 21052571"/>
              <a:gd name="connsiteY5678" fmla="*/ 1361242 h 8402012"/>
              <a:gd name="connsiteX5679" fmla="*/ 10795316 w 21052571"/>
              <a:gd name="connsiteY5679" fmla="*/ 1317181 h 8402012"/>
              <a:gd name="connsiteX5680" fmla="*/ 10878070 w 21052571"/>
              <a:gd name="connsiteY5680" fmla="*/ 1297837 h 8402012"/>
              <a:gd name="connsiteX5681" fmla="*/ 11044652 w 21052571"/>
              <a:gd name="connsiteY5681" fmla="*/ 1252702 h 8402012"/>
              <a:gd name="connsiteX5682" fmla="*/ 11378892 w 21052571"/>
              <a:gd name="connsiteY5682" fmla="*/ 1168880 h 8402012"/>
              <a:gd name="connsiteX5683" fmla="*/ 12790010 w 21052571"/>
              <a:gd name="connsiteY5683" fmla="*/ 893753 h 8402012"/>
              <a:gd name="connsiteX5684" fmla="*/ 12751319 w 21052571"/>
              <a:gd name="connsiteY5684" fmla="*/ 957156 h 8402012"/>
              <a:gd name="connsiteX5685" fmla="*/ 12809355 w 21052571"/>
              <a:gd name="connsiteY5685" fmla="*/ 957156 h 8402012"/>
              <a:gd name="connsiteX5686" fmla="*/ 12809355 w 21052571"/>
              <a:gd name="connsiteY5686" fmla="*/ 893753 h 8402012"/>
              <a:gd name="connsiteX5687" fmla="*/ 12885660 w 21052571"/>
              <a:gd name="connsiteY5687" fmla="*/ 919544 h 8402012"/>
              <a:gd name="connsiteX5688" fmla="*/ 12885660 w 21052571"/>
              <a:gd name="connsiteY5688" fmla="*/ 822827 h 8402012"/>
              <a:gd name="connsiteX5689" fmla="*/ 12917902 w 21052571"/>
              <a:gd name="connsiteY5689" fmla="*/ 784140 h 8402012"/>
              <a:gd name="connsiteX5690" fmla="*/ 12859867 w 21052571"/>
              <a:gd name="connsiteY5690" fmla="*/ 726110 h 8402012"/>
              <a:gd name="connsiteX5691" fmla="*/ 12917902 w 21052571"/>
              <a:gd name="connsiteY5691" fmla="*/ 675602 h 8402012"/>
              <a:gd name="connsiteX5692" fmla="*/ 12809355 w 21052571"/>
              <a:gd name="connsiteY5692" fmla="*/ 701393 h 8402012"/>
              <a:gd name="connsiteX5693" fmla="*/ 12719078 w 21052571"/>
              <a:gd name="connsiteY5693" fmla="*/ 784140 h 8402012"/>
              <a:gd name="connsiteX5694" fmla="*/ 12431051 w 21052571"/>
              <a:gd name="connsiteY5694" fmla="*/ 861514 h 8402012"/>
              <a:gd name="connsiteX5695" fmla="*/ 12437499 w 21052571"/>
              <a:gd name="connsiteY5695" fmla="*/ 719662 h 8402012"/>
              <a:gd name="connsiteX5696" fmla="*/ 12500908 w 21052571"/>
              <a:gd name="connsiteY5696" fmla="*/ 682050 h 8402012"/>
              <a:gd name="connsiteX5697" fmla="*/ 12578288 w 21052571"/>
              <a:gd name="connsiteY5697" fmla="*/ 662706 h 8402012"/>
              <a:gd name="connsiteX5698" fmla="*/ 12905005 w 21052571"/>
              <a:gd name="connsiteY5698" fmla="*/ 598228 h 8402012"/>
              <a:gd name="connsiteX5699" fmla="*/ 13065140 w 21052571"/>
              <a:gd name="connsiteY5699" fmla="*/ 611124 h 8402012"/>
              <a:gd name="connsiteX5700" fmla="*/ 13123175 w 21052571"/>
              <a:gd name="connsiteY5700" fmla="*/ 630467 h 8402012"/>
              <a:gd name="connsiteX5701" fmla="*/ 13097382 w 21052571"/>
              <a:gd name="connsiteY5701" fmla="*/ 656258 h 8402012"/>
              <a:gd name="connsiteX5702" fmla="*/ 12995282 w 21052571"/>
              <a:gd name="connsiteY5702" fmla="*/ 706766 h 8402012"/>
              <a:gd name="connsiteX5703" fmla="*/ 12956592 w 21052571"/>
              <a:gd name="connsiteY5703" fmla="*/ 739005 h 8402012"/>
              <a:gd name="connsiteX5704" fmla="*/ 12943696 w 21052571"/>
              <a:gd name="connsiteY5704" fmla="*/ 842170 h 8402012"/>
              <a:gd name="connsiteX5705" fmla="*/ 13027524 w 21052571"/>
              <a:gd name="connsiteY5705" fmla="*/ 848618 h 8402012"/>
              <a:gd name="connsiteX5706" fmla="*/ 13103830 w 21052571"/>
              <a:gd name="connsiteY5706" fmla="*/ 861514 h 8402012"/>
              <a:gd name="connsiteX5707" fmla="*/ 13079111 w 21052571"/>
              <a:gd name="connsiteY5707" fmla="*/ 900201 h 8402012"/>
              <a:gd name="connsiteX5708" fmla="*/ 13001731 w 21052571"/>
              <a:gd name="connsiteY5708" fmla="*/ 893753 h 8402012"/>
              <a:gd name="connsiteX5709" fmla="*/ 12937247 w 21052571"/>
              <a:gd name="connsiteY5709" fmla="*/ 906648 h 8402012"/>
              <a:gd name="connsiteX5710" fmla="*/ 12975937 w 21052571"/>
              <a:gd name="connsiteY5710" fmla="*/ 931365 h 8402012"/>
              <a:gd name="connsiteX5711" fmla="*/ 13142520 w 21052571"/>
              <a:gd name="connsiteY5711" fmla="*/ 924917 h 8402012"/>
              <a:gd name="connsiteX5712" fmla="*/ 13855064 w 21052571"/>
              <a:gd name="connsiteY5712" fmla="*/ 912021 h 8402012"/>
              <a:gd name="connsiteX5713" fmla="*/ 14585879 w 21052571"/>
              <a:gd name="connsiteY5713" fmla="*/ 919544 h 8402012"/>
              <a:gd name="connsiteX5714" fmla="*/ 14739565 w 21052571"/>
              <a:gd name="connsiteY5714" fmla="*/ 924917 h 8402012"/>
              <a:gd name="connsiteX5715" fmla="*/ 14810497 w 21052571"/>
              <a:gd name="connsiteY5715" fmla="*/ 950708 h 8402012"/>
              <a:gd name="connsiteX5716" fmla="*/ 14874981 w 21052571"/>
              <a:gd name="connsiteY5716" fmla="*/ 944261 h 8402012"/>
              <a:gd name="connsiteX5717" fmla="*/ 14944838 w 21052571"/>
              <a:gd name="connsiteY5717" fmla="*/ 982947 h 8402012"/>
              <a:gd name="connsiteX5718" fmla="*/ 15028666 w 21052571"/>
              <a:gd name="connsiteY5718" fmla="*/ 995843 h 8402012"/>
              <a:gd name="connsiteX5719" fmla="*/ 15150110 w 21052571"/>
              <a:gd name="connsiteY5719" fmla="*/ 1034530 h 8402012"/>
              <a:gd name="connsiteX5720" fmla="*/ 14220472 w 21052571"/>
              <a:gd name="connsiteY5720" fmla="*/ 1002291 h 8402012"/>
              <a:gd name="connsiteX5721" fmla="*/ 14669708 w 21052571"/>
              <a:gd name="connsiteY5721" fmla="*/ 1079682 h 8402012"/>
              <a:gd name="connsiteX5722" fmla="*/ 14887877 w 21052571"/>
              <a:gd name="connsiteY5722" fmla="*/ 1124818 h 8402012"/>
              <a:gd name="connsiteX5723" fmla="*/ 15080254 w 21052571"/>
              <a:gd name="connsiteY5723" fmla="*/ 1188223 h 8402012"/>
              <a:gd name="connsiteX5724" fmla="*/ 15528414 w 21052571"/>
              <a:gd name="connsiteY5724" fmla="*/ 1272046 h 8402012"/>
              <a:gd name="connsiteX5725" fmla="*/ 15747658 w 21052571"/>
              <a:gd name="connsiteY5725" fmla="*/ 1317181 h 8402012"/>
              <a:gd name="connsiteX5726" fmla="*/ 15849758 w 21052571"/>
              <a:gd name="connsiteY5726" fmla="*/ 1341898 h 8402012"/>
              <a:gd name="connsiteX5727" fmla="*/ 15882000 w 21052571"/>
              <a:gd name="connsiteY5727" fmla="*/ 1322555 h 8402012"/>
              <a:gd name="connsiteX5728" fmla="*/ 15920690 w 21052571"/>
              <a:gd name="connsiteY5728" fmla="*/ 1322555 h 8402012"/>
              <a:gd name="connsiteX5729" fmla="*/ 15882000 w 21052571"/>
              <a:gd name="connsiteY5729" fmla="*/ 1387034 h 8402012"/>
              <a:gd name="connsiteX5730" fmla="*/ 16439784 w 21052571"/>
              <a:gd name="connsiteY5730" fmla="*/ 1547156 h 8402012"/>
              <a:gd name="connsiteX5731" fmla="*/ 16709540 w 21052571"/>
              <a:gd name="connsiteY5731" fmla="*/ 1637427 h 8402012"/>
              <a:gd name="connsiteX5732" fmla="*/ 16830987 w 21052571"/>
              <a:gd name="connsiteY5732" fmla="*/ 1689010 h 8402012"/>
              <a:gd name="connsiteX5733" fmla="*/ 16863227 w 21052571"/>
              <a:gd name="connsiteY5733" fmla="*/ 1758863 h 8402012"/>
              <a:gd name="connsiteX5734" fmla="*/ 16882571 w 21052571"/>
              <a:gd name="connsiteY5734" fmla="*/ 1689010 h 8402012"/>
              <a:gd name="connsiteX5735" fmla="*/ 16901919 w 21052571"/>
              <a:gd name="connsiteY5735" fmla="*/ 1630979 h 8402012"/>
              <a:gd name="connsiteX5736" fmla="*/ 17254427 w 21052571"/>
              <a:gd name="connsiteY5736" fmla="*/ 1695459 h 8402012"/>
              <a:gd name="connsiteX5737" fmla="*/ 17409187 w 21052571"/>
              <a:gd name="connsiteY5737" fmla="*/ 1784655 h 8402012"/>
              <a:gd name="connsiteX5738" fmla="*/ 17562875 w 21052571"/>
              <a:gd name="connsiteY5738" fmla="*/ 1816895 h 8402012"/>
              <a:gd name="connsiteX5739" fmla="*/ 18248551 w 21052571"/>
              <a:gd name="connsiteY5739" fmla="*/ 2054393 h 8402012"/>
              <a:gd name="connsiteX5740" fmla="*/ 19576915 w 21052571"/>
              <a:gd name="connsiteY5740" fmla="*/ 2843195 h 8402012"/>
              <a:gd name="connsiteX5741" fmla="*/ 19551119 w 21052571"/>
              <a:gd name="connsiteY5741" fmla="*/ 2888327 h 8402012"/>
              <a:gd name="connsiteX5742" fmla="*/ 19550419 w 21052571"/>
              <a:gd name="connsiteY5742" fmla="*/ 2888216 h 8402012"/>
              <a:gd name="connsiteX5743" fmla="*/ 19551099 w 21052571"/>
              <a:gd name="connsiteY5743" fmla="*/ 2893081 h 8402012"/>
              <a:gd name="connsiteX5744" fmla="*/ 19548851 w 21052571"/>
              <a:gd name="connsiteY5744" fmla="*/ 2909137 h 8402012"/>
              <a:gd name="connsiteX5745" fmla="*/ 19542119 w 21052571"/>
              <a:gd name="connsiteY5745" fmla="*/ 2893081 h 8402012"/>
              <a:gd name="connsiteX5746" fmla="*/ 19544547 w 21052571"/>
              <a:gd name="connsiteY5746" fmla="*/ 2887289 h 8402012"/>
              <a:gd name="connsiteX5747" fmla="*/ 19535803 w 21052571"/>
              <a:gd name="connsiteY5747" fmla="*/ 2885909 h 8402012"/>
              <a:gd name="connsiteX5748" fmla="*/ 19525327 w 21052571"/>
              <a:gd name="connsiteY5748" fmla="*/ 2888327 h 8402012"/>
              <a:gd name="connsiteX5749" fmla="*/ 19583363 w 21052571"/>
              <a:gd name="connsiteY5749" fmla="*/ 2946355 h 8402012"/>
              <a:gd name="connsiteX5750" fmla="*/ 19654295 w 21052571"/>
              <a:gd name="connsiteY5750" fmla="*/ 3003312 h 8402012"/>
              <a:gd name="connsiteX5751" fmla="*/ 19564019 w 21052571"/>
              <a:gd name="connsiteY5751" fmla="*/ 2958175 h 8402012"/>
              <a:gd name="connsiteX5752" fmla="*/ 19436123 w 21052571"/>
              <a:gd name="connsiteY5752" fmla="*/ 2888327 h 8402012"/>
              <a:gd name="connsiteX5753" fmla="*/ 19423227 w 21052571"/>
              <a:gd name="connsiteY5753" fmla="*/ 2810946 h 8402012"/>
              <a:gd name="connsiteX5754" fmla="*/ 19384539 w 21052571"/>
              <a:gd name="connsiteY5754" fmla="*/ 2759362 h 8402012"/>
              <a:gd name="connsiteX5755" fmla="*/ 19243747 w 21052571"/>
              <a:gd name="connsiteY5755" fmla="*/ 2695958 h 8402012"/>
              <a:gd name="connsiteX5756" fmla="*/ 19088987 w 21052571"/>
              <a:gd name="connsiteY5756" fmla="*/ 2631480 h 8402012"/>
              <a:gd name="connsiteX5757" fmla="*/ 18961095 w 21052571"/>
              <a:gd name="connsiteY5757" fmla="*/ 2547657 h 8402012"/>
              <a:gd name="connsiteX5758" fmla="*/ 18883715 w 21052571"/>
              <a:gd name="connsiteY5758" fmla="*/ 2510046 h 8402012"/>
              <a:gd name="connsiteX5759" fmla="*/ 18775167 w 21052571"/>
              <a:gd name="connsiteY5759" fmla="*/ 2445566 h 8402012"/>
              <a:gd name="connsiteX5760" fmla="*/ 18127107 w 21052571"/>
              <a:gd name="connsiteY5760" fmla="*/ 2162932 h 8402012"/>
              <a:gd name="connsiteX5761" fmla="*/ 17978275 w 21052571"/>
              <a:gd name="connsiteY5761" fmla="*/ 2099225 h 8402012"/>
              <a:gd name="connsiteX5762" fmla="*/ 17977047 w 21052571"/>
              <a:gd name="connsiteY5762" fmla="*/ 2101046 h 8402012"/>
              <a:gd name="connsiteX5763" fmla="*/ 17968023 w 21052571"/>
              <a:gd name="connsiteY5763" fmla="*/ 2094952 h 8402012"/>
              <a:gd name="connsiteX5764" fmla="*/ 17968335 w 21052571"/>
              <a:gd name="connsiteY5764" fmla="*/ 2094952 h 8402012"/>
              <a:gd name="connsiteX5765" fmla="*/ 17805763 w 21052571"/>
              <a:gd name="connsiteY5765" fmla="*/ 2022153 h 8402012"/>
              <a:gd name="connsiteX5766" fmla="*/ 17658527 w 21052571"/>
              <a:gd name="connsiteY5766" fmla="*/ 1957674 h 8402012"/>
              <a:gd name="connsiteX5767" fmla="*/ 17511287 w 21052571"/>
              <a:gd name="connsiteY5767" fmla="*/ 1970570 h 8402012"/>
              <a:gd name="connsiteX5768" fmla="*/ 17934731 w 21052571"/>
              <a:gd name="connsiteY5768" fmla="*/ 2156485 h 8402012"/>
              <a:gd name="connsiteX5769" fmla="*/ 18127107 w 21052571"/>
              <a:gd name="connsiteY5769" fmla="*/ 2253207 h 8402012"/>
              <a:gd name="connsiteX5770" fmla="*/ 18165795 w 21052571"/>
              <a:gd name="connsiteY5770" fmla="*/ 2285443 h 8402012"/>
              <a:gd name="connsiteX5771" fmla="*/ 18127107 w 21052571"/>
              <a:gd name="connsiteY5771" fmla="*/ 2337027 h 8402012"/>
              <a:gd name="connsiteX5772" fmla="*/ 18185143 w 21052571"/>
              <a:gd name="connsiteY5772" fmla="*/ 2361740 h 8402012"/>
              <a:gd name="connsiteX5773" fmla="*/ 18191591 w 21052571"/>
              <a:gd name="connsiteY5773" fmla="*/ 2304791 h 8402012"/>
              <a:gd name="connsiteX5774" fmla="*/ 18242103 w 21052571"/>
              <a:gd name="connsiteY5774" fmla="*/ 2291889 h 8402012"/>
              <a:gd name="connsiteX5775" fmla="*/ 18238071 w 21052571"/>
              <a:gd name="connsiteY5775" fmla="*/ 2335818 h 8402012"/>
              <a:gd name="connsiteX5776" fmla="*/ 18239139 w 21052571"/>
              <a:gd name="connsiteY5776" fmla="*/ 2336553 h 8402012"/>
              <a:gd name="connsiteX5777" fmla="*/ 18245035 w 21052571"/>
              <a:gd name="connsiteY5777" fmla="*/ 2322465 h 8402012"/>
              <a:gd name="connsiteX5778" fmla="*/ 18247403 w 21052571"/>
              <a:gd name="connsiteY5778" fmla="*/ 2338518 h 8402012"/>
              <a:gd name="connsiteX5779" fmla="*/ 18246903 w 21052571"/>
              <a:gd name="connsiteY5779" fmla="*/ 2341904 h 8402012"/>
              <a:gd name="connsiteX5780" fmla="*/ 18267895 w 21052571"/>
              <a:gd name="connsiteY5780" fmla="*/ 2356369 h 8402012"/>
              <a:gd name="connsiteX5781" fmla="*/ 18306587 w 21052571"/>
              <a:gd name="connsiteY5781" fmla="*/ 2343474 h 8402012"/>
              <a:gd name="connsiteX5782" fmla="*/ 18351723 w 21052571"/>
              <a:gd name="connsiteY5782" fmla="*/ 2356369 h 8402012"/>
              <a:gd name="connsiteX5783" fmla="*/ 18300139 w 21052571"/>
              <a:gd name="connsiteY5783" fmla="*/ 2413338 h 8402012"/>
              <a:gd name="connsiteX5784" fmla="*/ 18371071 w 21052571"/>
              <a:gd name="connsiteY5784" fmla="*/ 2477804 h 8402012"/>
              <a:gd name="connsiteX5785" fmla="*/ 18293691 w 21052571"/>
              <a:gd name="connsiteY5785" fmla="*/ 2458463 h 8402012"/>
              <a:gd name="connsiteX5786" fmla="*/ 18204487 w 21052571"/>
              <a:gd name="connsiteY5786" fmla="*/ 2413338 h 8402012"/>
              <a:gd name="connsiteX5787" fmla="*/ 18005663 w 21052571"/>
              <a:gd name="connsiteY5787" fmla="*/ 2311236 h 8402012"/>
              <a:gd name="connsiteX5788" fmla="*/ 17838007 w 21052571"/>
              <a:gd name="connsiteY5788" fmla="*/ 2220961 h 8402012"/>
              <a:gd name="connsiteX5789" fmla="*/ 17652079 w 21052571"/>
              <a:gd name="connsiteY5789" fmla="*/ 2162932 h 8402012"/>
              <a:gd name="connsiteX5790" fmla="*/ 16811639 w 21052571"/>
              <a:gd name="connsiteY5790" fmla="*/ 1894269 h 8402012"/>
              <a:gd name="connsiteX5791" fmla="*/ 16055030 w 21052571"/>
              <a:gd name="connsiteY5791" fmla="*/ 1663219 h 8402012"/>
              <a:gd name="connsiteX5792" fmla="*/ 15683176 w 21052571"/>
              <a:gd name="connsiteY5792" fmla="*/ 1560052 h 8402012"/>
              <a:gd name="connsiteX5793" fmla="*/ 15503696 w 21052571"/>
              <a:gd name="connsiteY5793" fmla="*/ 1503096 h 8402012"/>
              <a:gd name="connsiteX5794" fmla="*/ 15355384 w 21052571"/>
              <a:gd name="connsiteY5794" fmla="*/ 1451512 h 8402012"/>
              <a:gd name="connsiteX5795" fmla="*/ 15201698 w 21052571"/>
              <a:gd name="connsiteY5795" fmla="*/ 1432169 h 8402012"/>
              <a:gd name="connsiteX5796" fmla="*/ 15035114 w 21052571"/>
              <a:gd name="connsiteY5796" fmla="*/ 1380585 h 8402012"/>
              <a:gd name="connsiteX5797" fmla="*/ 14682604 w 21052571"/>
              <a:gd name="connsiteY5797" fmla="*/ 1335450 h 8402012"/>
              <a:gd name="connsiteX5798" fmla="*/ 14393503 w 21052571"/>
              <a:gd name="connsiteY5798" fmla="*/ 1322555 h 8402012"/>
              <a:gd name="connsiteX5799" fmla="*/ 14553637 w 21052571"/>
              <a:gd name="connsiteY5799" fmla="*/ 1322555 h 8402012"/>
              <a:gd name="connsiteX5800" fmla="*/ 14578113 w 21052571"/>
              <a:gd name="connsiteY5800" fmla="*/ 1332752 h 8402012"/>
              <a:gd name="connsiteX5801" fmla="*/ 14574370 w 21052571"/>
              <a:gd name="connsiteY5801" fmla="*/ 1320307 h 8402012"/>
              <a:gd name="connsiteX5802" fmla="*/ 14592332 w 21052571"/>
              <a:gd name="connsiteY5802" fmla="*/ 1320307 h 8402012"/>
              <a:gd name="connsiteX5803" fmla="*/ 14583496 w 21052571"/>
              <a:gd name="connsiteY5803" fmla="*/ 1334995 h 8402012"/>
              <a:gd name="connsiteX5804" fmla="*/ 14621345 w 21052571"/>
              <a:gd name="connsiteY5804" fmla="*/ 1350764 h 8402012"/>
              <a:gd name="connsiteX5805" fmla="*/ 14689053 w 21052571"/>
              <a:gd name="connsiteY5805" fmla="*/ 1374138 h 8402012"/>
              <a:gd name="connsiteX5806" fmla="*/ 15009322 w 21052571"/>
              <a:gd name="connsiteY5806" fmla="*/ 1457960 h 8402012"/>
              <a:gd name="connsiteX5807" fmla="*/ 15644486 w 21052571"/>
              <a:gd name="connsiteY5807" fmla="*/ 1637427 h 8402012"/>
              <a:gd name="connsiteX5808" fmla="*/ 16273202 w 21052571"/>
              <a:gd name="connsiteY5808" fmla="*/ 1823342 h 8402012"/>
              <a:gd name="connsiteX5809" fmla="*/ 16599918 w 21052571"/>
              <a:gd name="connsiteY5809" fmla="*/ 1920063 h 8402012"/>
              <a:gd name="connsiteX5810" fmla="*/ 16741782 w 21052571"/>
              <a:gd name="connsiteY5810" fmla="*/ 1957674 h 8402012"/>
              <a:gd name="connsiteX5811" fmla="*/ 16767576 w 21052571"/>
              <a:gd name="connsiteY5811" fmla="*/ 2060841 h 8402012"/>
              <a:gd name="connsiteX5812" fmla="*/ 16811639 w 21052571"/>
              <a:gd name="connsiteY5812" fmla="*/ 2060841 h 8402012"/>
              <a:gd name="connsiteX5813" fmla="*/ 16818087 w 21052571"/>
              <a:gd name="connsiteY5813" fmla="*/ 2093081 h 8402012"/>
              <a:gd name="connsiteX5814" fmla="*/ 16696644 w 21052571"/>
              <a:gd name="connsiteY5814" fmla="*/ 2060841 h 8402012"/>
              <a:gd name="connsiteX5815" fmla="*/ 16350582 w 21052571"/>
              <a:gd name="connsiteY5815" fmla="*/ 1957674 h 8402012"/>
              <a:gd name="connsiteX5816" fmla="*/ 15657382 w 21052571"/>
              <a:gd name="connsiteY5816" fmla="*/ 1816895 h 8402012"/>
              <a:gd name="connsiteX5817" fmla="*/ 15644486 w 21052571"/>
              <a:gd name="connsiteY5817" fmla="*/ 1874926 h 8402012"/>
              <a:gd name="connsiteX5818" fmla="*/ 15599346 w 21052571"/>
              <a:gd name="connsiteY5818" fmla="*/ 1797550 h 8402012"/>
              <a:gd name="connsiteX5819" fmla="*/ 15542386 w 21052571"/>
              <a:gd name="connsiteY5819" fmla="*/ 1784655 h 8402012"/>
              <a:gd name="connsiteX5820" fmla="*/ 15368280 w 21052571"/>
              <a:gd name="connsiteY5820" fmla="*/ 1771759 h 8402012"/>
              <a:gd name="connsiteX5821" fmla="*/ 15035114 w 21052571"/>
              <a:gd name="connsiteY5821" fmla="*/ 1727698 h 8402012"/>
              <a:gd name="connsiteX5822" fmla="*/ 14354813 w 21052571"/>
              <a:gd name="connsiteY5822" fmla="*/ 1598740 h 8402012"/>
              <a:gd name="connsiteX5823" fmla="*/ 14259162 w 21052571"/>
              <a:gd name="connsiteY5823" fmla="*/ 1708354 h 8402012"/>
              <a:gd name="connsiteX5824" fmla="*/ 14445090 w 21052571"/>
              <a:gd name="connsiteY5824" fmla="*/ 1752415 h 8402012"/>
              <a:gd name="connsiteX5825" fmla="*/ 14509573 w 21052571"/>
              <a:gd name="connsiteY5825" fmla="*/ 1758863 h 8402012"/>
              <a:gd name="connsiteX5826" fmla="*/ 14534292 w 21052571"/>
              <a:gd name="connsiteY5826" fmla="*/ 1701906 h 8402012"/>
              <a:gd name="connsiteX5827" fmla="*/ 14689053 w 21052571"/>
              <a:gd name="connsiteY5827" fmla="*/ 1740594 h 8402012"/>
              <a:gd name="connsiteX5828" fmla="*/ 14778255 w 21052571"/>
              <a:gd name="connsiteY5828" fmla="*/ 1778207 h 8402012"/>
              <a:gd name="connsiteX5829" fmla="*/ 14804049 w 21052571"/>
              <a:gd name="connsiteY5829" fmla="*/ 1727698 h 8402012"/>
              <a:gd name="connsiteX5830" fmla="*/ 15240388 w 21052571"/>
              <a:gd name="connsiteY5830" fmla="*/ 1862030 h 8402012"/>
              <a:gd name="connsiteX5831" fmla="*/ 15374730 w 21052571"/>
              <a:gd name="connsiteY5831" fmla="*/ 1855581 h 8402012"/>
              <a:gd name="connsiteX5832" fmla="*/ 15432764 w 21052571"/>
              <a:gd name="connsiteY5832" fmla="*/ 1849134 h 8402012"/>
              <a:gd name="connsiteX5833" fmla="*/ 15471454 w 21052571"/>
              <a:gd name="connsiteY5833" fmla="*/ 1881373 h 8402012"/>
              <a:gd name="connsiteX5834" fmla="*/ 15586450 w 21052571"/>
              <a:gd name="connsiteY5834" fmla="*/ 1887821 h 8402012"/>
              <a:gd name="connsiteX5835" fmla="*/ 15663830 w 21052571"/>
              <a:gd name="connsiteY5835" fmla="*/ 1874926 h 8402012"/>
              <a:gd name="connsiteX5836" fmla="*/ 15676726 w 21052571"/>
              <a:gd name="connsiteY5836" fmla="*/ 1938330 h 8402012"/>
              <a:gd name="connsiteX5837" fmla="*/ 15702522 w 21052571"/>
              <a:gd name="connsiteY5837" fmla="*/ 1945853 h 8402012"/>
              <a:gd name="connsiteX5838" fmla="*/ 15778826 w 21052571"/>
              <a:gd name="connsiteY5838" fmla="*/ 1964122 h 8402012"/>
              <a:gd name="connsiteX5839" fmla="*/ 15901346 w 21052571"/>
              <a:gd name="connsiteY5839" fmla="*/ 2015705 h 8402012"/>
              <a:gd name="connsiteX5840" fmla="*/ 15573554 w 21052571"/>
              <a:gd name="connsiteY5840" fmla="*/ 1977018 h 8402012"/>
              <a:gd name="connsiteX5841" fmla="*/ 15439212 w 21052571"/>
              <a:gd name="connsiteY5841" fmla="*/ 1964122 h 8402012"/>
              <a:gd name="connsiteX5842" fmla="*/ 15435056 w 21052571"/>
              <a:gd name="connsiteY5842" fmla="*/ 1958224 h 8402012"/>
              <a:gd name="connsiteX5843" fmla="*/ 15436004 w 21052571"/>
              <a:gd name="connsiteY5843" fmla="*/ 1965833 h 8402012"/>
              <a:gd name="connsiteX5844" fmla="*/ 15432090 w 21052571"/>
              <a:gd name="connsiteY5844" fmla="*/ 1964842 h 8402012"/>
              <a:gd name="connsiteX5845" fmla="*/ 15436004 w 21052571"/>
              <a:gd name="connsiteY5845" fmla="*/ 1970714 h 8402012"/>
              <a:gd name="connsiteX5846" fmla="*/ 15418042 w 21052571"/>
              <a:gd name="connsiteY5846" fmla="*/ 1970714 h 8402012"/>
              <a:gd name="connsiteX5847" fmla="*/ 15423422 w 21052571"/>
              <a:gd name="connsiteY5847" fmla="*/ 1962646 h 8402012"/>
              <a:gd name="connsiteX5848" fmla="*/ 15422532 w 21052571"/>
              <a:gd name="connsiteY5848" fmla="*/ 1962421 h 8402012"/>
              <a:gd name="connsiteX5849" fmla="*/ 15419164 w 21052571"/>
              <a:gd name="connsiteY5849" fmla="*/ 1954316 h 8402012"/>
              <a:gd name="connsiteX5850" fmla="*/ 15418200 w 21052571"/>
              <a:gd name="connsiteY5850" fmla="*/ 1940768 h 8402012"/>
              <a:gd name="connsiteX5851" fmla="*/ 15413418 w 21052571"/>
              <a:gd name="connsiteY5851" fmla="*/ 1945853 h 8402012"/>
              <a:gd name="connsiteX5852" fmla="*/ 15374730 w 21052571"/>
              <a:gd name="connsiteY5852" fmla="*/ 1957674 h 8402012"/>
              <a:gd name="connsiteX5853" fmla="*/ 15285526 w 21052571"/>
              <a:gd name="connsiteY5853" fmla="*/ 1951226 h 8402012"/>
              <a:gd name="connsiteX5854" fmla="*/ 15259734 w 21052571"/>
              <a:gd name="connsiteY5854" fmla="*/ 1894269 h 8402012"/>
              <a:gd name="connsiteX5855" fmla="*/ 15221042 w 21052571"/>
              <a:gd name="connsiteY5855" fmla="*/ 1868478 h 8402012"/>
              <a:gd name="connsiteX5856" fmla="*/ 15163008 w 21052571"/>
              <a:gd name="connsiteY5856" fmla="*/ 1907166 h 8402012"/>
              <a:gd name="connsiteX5857" fmla="*/ 15221042 w 21052571"/>
              <a:gd name="connsiteY5857" fmla="*/ 1938330 h 8402012"/>
              <a:gd name="connsiteX5858" fmla="*/ 14194678 w 21052571"/>
              <a:gd name="connsiteY5858" fmla="*/ 1791103 h 8402012"/>
              <a:gd name="connsiteX5859" fmla="*/ 14233368 w 21052571"/>
              <a:gd name="connsiteY5859" fmla="*/ 1714803 h 8402012"/>
              <a:gd name="connsiteX5860" fmla="*/ 13803477 w 21052571"/>
              <a:gd name="connsiteY5860" fmla="*/ 1663219 h 8402012"/>
              <a:gd name="connsiteX5861" fmla="*/ 13848616 w 21052571"/>
              <a:gd name="connsiteY5861" fmla="*/ 1598740 h 8402012"/>
              <a:gd name="connsiteX5862" fmla="*/ 13738994 w 21052571"/>
              <a:gd name="connsiteY5862" fmla="*/ 1598740 h 8402012"/>
              <a:gd name="connsiteX5863" fmla="*/ 13719649 w 21052571"/>
              <a:gd name="connsiteY5863" fmla="*/ 1535335 h 8402012"/>
              <a:gd name="connsiteX5864" fmla="*/ 13643343 w 21052571"/>
              <a:gd name="connsiteY5864" fmla="*/ 1496648 h 8402012"/>
              <a:gd name="connsiteX5865" fmla="*/ 13603847 w 21052571"/>
              <a:gd name="connsiteY5865" fmla="*/ 1470856 h 8402012"/>
              <a:gd name="connsiteX5866" fmla="*/ 13600816 w 21052571"/>
              <a:gd name="connsiteY5866" fmla="*/ 1469093 h 8402012"/>
              <a:gd name="connsiteX5867" fmla="*/ 13603909 w 21052571"/>
              <a:gd name="connsiteY5867" fmla="*/ 1483018 h 8402012"/>
              <a:gd name="connsiteX5868" fmla="*/ 13593245 w 21052571"/>
              <a:gd name="connsiteY5868" fmla="*/ 1477398 h 8402012"/>
              <a:gd name="connsiteX5869" fmla="*/ 13596527 w 21052571"/>
              <a:gd name="connsiteY5869" fmla="*/ 1468569 h 8402012"/>
              <a:gd name="connsiteX5870" fmla="*/ 13597619 w 21052571"/>
              <a:gd name="connsiteY5870" fmla="*/ 1467233 h 8402012"/>
              <a:gd name="connsiteX5871" fmla="*/ 13559514 w 21052571"/>
              <a:gd name="connsiteY5871" fmla="*/ 1445064 h 8402012"/>
              <a:gd name="connsiteX5872" fmla="*/ 13572411 w 21052571"/>
              <a:gd name="connsiteY5872" fmla="*/ 1477304 h 8402012"/>
              <a:gd name="connsiteX5873" fmla="*/ 13598205 w 21052571"/>
              <a:gd name="connsiteY5873" fmla="*/ 1483753 h 8402012"/>
              <a:gd name="connsiteX5874" fmla="*/ 13598205 w 21052571"/>
              <a:gd name="connsiteY5874" fmla="*/ 1540708 h 8402012"/>
              <a:gd name="connsiteX5875" fmla="*/ 13302654 w 21052571"/>
              <a:gd name="connsiteY5875" fmla="*/ 1509543 h 8402012"/>
              <a:gd name="connsiteX5876" fmla="*/ 13520824 w 21052571"/>
              <a:gd name="connsiteY5876" fmla="*/ 1477304 h 8402012"/>
              <a:gd name="connsiteX5877" fmla="*/ 13540169 w 21052571"/>
              <a:gd name="connsiteY5877" fmla="*/ 1412826 h 8402012"/>
              <a:gd name="connsiteX5878" fmla="*/ 13591756 w 21052571"/>
              <a:gd name="connsiteY5878" fmla="*/ 1419273 h 8402012"/>
              <a:gd name="connsiteX5879" fmla="*/ 13656240 w 21052571"/>
              <a:gd name="connsiteY5879" fmla="*/ 1387034 h 8402012"/>
              <a:gd name="connsiteX5880" fmla="*/ 13200555 w 21052571"/>
              <a:gd name="connsiteY5880" fmla="*/ 1374138 h 8402012"/>
              <a:gd name="connsiteX5881" fmla="*/ 12777113 w 21052571"/>
              <a:gd name="connsiteY5881" fmla="*/ 1477304 h 8402012"/>
              <a:gd name="connsiteX5882" fmla="*/ 12898557 w 21052571"/>
              <a:gd name="connsiteY5882" fmla="*/ 1509543 h 8402012"/>
              <a:gd name="connsiteX5883" fmla="*/ 12892109 w 21052571"/>
              <a:gd name="connsiteY5883" fmla="*/ 1572949 h 8402012"/>
              <a:gd name="connsiteX5884" fmla="*/ 12848045 w 21052571"/>
              <a:gd name="connsiteY5884" fmla="*/ 1579396 h 8402012"/>
              <a:gd name="connsiteX5885" fmla="*/ 12898557 w 21052571"/>
              <a:gd name="connsiteY5885" fmla="*/ 1669667 h 8402012"/>
              <a:gd name="connsiteX5886" fmla="*/ 12822251 w 21052571"/>
              <a:gd name="connsiteY5886" fmla="*/ 1689010 h 8402012"/>
              <a:gd name="connsiteX5887" fmla="*/ 12744871 w 21052571"/>
              <a:gd name="connsiteY5887" fmla="*/ 1727698 h 8402012"/>
              <a:gd name="connsiteX5888" fmla="*/ 12629875 w 21052571"/>
              <a:gd name="connsiteY5888" fmla="*/ 1740594 h 8402012"/>
              <a:gd name="connsiteX5889" fmla="*/ 12526701 w 21052571"/>
              <a:gd name="connsiteY5889" fmla="*/ 1745967 h 8402012"/>
              <a:gd name="connsiteX5890" fmla="*/ 12302083 w 21052571"/>
              <a:gd name="connsiteY5890" fmla="*/ 1778207 h 8402012"/>
              <a:gd name="connsiteX5891" fmla="*/ 12077465 w 21052571"/>
              <a:gd name="connsiteY5891" fmla="*/ 1816895 h 8402012"/>
              <a:gd name="connsiteX5892" fmla="*/ 11988263 w 21052571"/>
              <a:gd name="connsiteY5892" fmla="*/ 1849134 h 8402012"/>
              <a:gd name="connsiteX5893" fmla="*/ 11897986 w 21052571"/>
              <a:gd name="connsiteY5893" fmla="*/ 1862030 h 8402012"/>
              <a:gd name="connsiteX5894" fmla="*/ 11699161 w 21052571"/>
              <a:gd name="connsiteY5894" fmla="*/ 1920063 h 8402012"/>
              <a:gd name="connsiteX5895" fmla="*/ 11635752 w 21052571"/>
              <a:gd name="connsiteY5895" fmla="*/ 1920063 h 8402012"/>
              <a:gd name="connsiteX5896" fmla="*/ 11635483 w 21052571"/>
              <a:gd name="connsiteY5896" fmla="*/ 1919987 h 8402012"/>
              <a:gd name="connsiteX5897" fmla="*/ 11616508 w 21052571"/>
              <a:gd name="connsiteY5897" fmla="*/ 1914622 h 8402012"/>
              <a:gd name="connsiteX5898" fmla="*/ 11564820 w 21052571"/>
              <a:gd name="connsiteY5898" fmla="*/ 1920063 h 8402012"/>
              <a:gd name="connsiteX5899" fmla="*/ 11692713 w 21052571"/>
              <a:gd name="connsiteY5899" fmla="*/ 1989913 h 8402012"/>
              <a:gd name="connsiteX5900" fmla="*/ 11019934 w 21052571"/>
              <a:gd name="connsiteY5900" fmla="*/ 2195172 h 8402012"/>
              <a:gd name="connsiteX5901" fmla="*/ 10692142 w 21052571"/>
              <a:gd name="connsiteY5901" fmla="*/ 2311236 h 8402012"/>
              <a:gd name="connsiteX5902" fmla="*/ 10538456 w 21052571"/>
              <a:gd name="connsiteY5902" fmla="*/ 2393980 h 8402012"/>
              <a:gd name="connsiteX5903" fmla="*/ 10468598 w 21052571"/>
              <a:gd name="connsiteY5903" fmla="*/ 2406870 h 8402012"/>
              <a:gd name="connsiteX5904" fmla="*/ 10449253 w 21052571"/>
              <a:gd name="connsiteY5904" fmla="*/ 2464911 h 8402012"/>
              <a:gd name="connsiteX5905" fmla="*/ 11070446 w 21052571"/>
              <a:gd name="connsiteY5905" fmla="*/ 2246753 h 8402012"/>
              <a:gd name="connsiteX5906" fmla="*/ 11070446 w 21052571"/>
              <a:gd name="connsiteY5906" fmla="*/ 2311236 h 8402012"/>
              <a:gd name="connsiteX5907" fmla="*/ 11545475 w 21052571"/>
              <a:gd name="connsiteY5907" fmla="*/ 2169380 h 8402012"/>
              <a:gd name="connsiteX5908" fmla="*/ 11763645 w 21052571"/>
              <a:gd name="connsiteY5908" fmla="*/ 2156485 h 8402012"/>
              <a:gd name="connsiteX5909" fmla="*/ 11815232 w 21052571"/>
              <a:gd name="connsiteY5909" fmla="*/ 2125320 h 8402012"/>
              <a:gd name="connsiteX5910" fmla="*/ 11846399 w 21052571"/>
              <a:gd name="connsiteY5910" fmla="*/ 2080184 h 8402012"/>
              <a:gd name="connsiteX5911" fmla="*/ 11943124 w 21052571"/>
              <a:gd name="connsiteY5911" fmla="*/ 2099528 h 8402012"/>
              <a:gd name="connsiteX5912" fmla="*/ 11968918 w 21052571"/>
              <a:gd name="connsiteY5912" fmla="*/ 2125320 h 8402012"/>
              <a:gd name="connsiteX5913" fmla="*/ 12026953 w 21052571"/>
              <a:gd name="connsiteY5913" fmla="*/ 2125320 h 8402012"/>
              <a:gd name="connsiteX5914" fmla="*/ 12033401 w 21052571"/>
              <a:gd name="connsiteY5914" fmla="*/ 2099528 h 8402012"/>
              <a:gd name="connsiteX5915" fmla="*/ 12058120 w 21052571"/>
              <a:gd name="connsiteY5915" fmla="*/ 2086632 h 8402012"/>
              <a:gd name="connsiteX5916" fmla="*/ 12116155 w 21052571"/>
              <a:gd name="connsiteY5916" fmla="*/ 2086632 h 8402012"/>
              <a:gd name="connsiteX5917" fmla="*/ 12212881 w 21052571"/>
              <a:gd name="connsiteY5917" fmla="*/ 2035049 h 8402012"/>
              <a:gd name="connsiteX5918" fmla="*/ 12135501 w 21052571"/>
              <a:gd name="connsiteY5918" fmla="*/ 1907166 h 8402012"/>
              <a:gd name="connsiteX5919" fmla="*/ 12129052 w 21052571"/>
              <a:gd name="connsiteY5919" fmla="*/ 1849134 h 8402012"/>
              <a:gd name="connsiteX5920" fmla="*/ 12431051 w 21052571"/>
              <a:gd name="connsiteY5920" fmla="*/ 1829790 h 8402012"/>
              <a:gd name="connsiteX5921" fmla="*/ 12276290 w 21052571"/>
              <a:gd name="connsiteY5921" fmla="*/ 1868478 h 8402012"/>
              <a:gd name="connsiteX5922" fmla="*/ 12353670 w 21052571"/>
              <a:gd name="connsiteY5922" fmla="*/ 1920063 h 8402012"/>
              <a:gd name="connsiteX5923" fmla="*/ 12276290 w 21052571"/>
              <a:gd name="connsiteY5923" fmla="*/ 1983465 h 8402012"/>
              <a:gd name="connsiteX5924" fmla="*/ 12327877 w 21052571"/>
              <a:gd name="connsiteY5924" fmla="*/ 2041497 h 8402012"/>
              <a:gd name="connsiteX5925" fmla="*/ 12623427 w 21052571"/>
              <a:gd name="connsiteY5925" fmla="*/ 2002809 h 8402012"/>
              <a:gd name="connsiteX5926" fmla="*/ 12802906 w 21052571"/>
              <a:gd name="connsiteY5926" fmla="*/ 1989913 h 8402012"/>
              <a:gd name="connsiteX5927" fmla="*/ 13001731 w 21052571"/>
              <a:gd name="connsiteY5927" fmla="*/ 1977018 h 8402012"/>
              <a:gd name="connsiteX5928" fmla="*/ 13103830 w 21052571"/>
              <a:gd name="connsiteY5928" fmla="*/ 1977018 h 8402012"/>
              <a:gd name="connsiteX5929" fmla="*/ 13168314 w 21052571"/>
              <a:gd name="connsiteY5929" fmla="*/ 1970570 h 8402012"/>
              <a:gd name="connsiteX5930" fmla="*/ 13174762 w 21052571"/>
              <a:gd name="connsiteY5930" fmla="*/ 2002809 h 8402012"/>
              <a:gd name="connsiteX5931" fmla="*/ 13123175 w 21052571"/>
              <a:gd name="connsiteY5931" fmla="*/ 2002809 h 8402012"/>
              <a:gd name="connsiteX5932" fmla="*/ 13213452 w 21052571"/>
              <a:gd name="connsiteY5932" fmla="*/ 2054393 h 8402012"/>
              <a:gd name="connsiteX5933" fmla="*/ 13252142 w 21052571"/>
              <a:gd name="connsiteY5933" fmla="*/ 2073737 h 8402012"/>
              <a:gd name="connsiteX5934" fmla="*/ 13309103 w 21052571"/>
              <a:gd name="connsiteY5934" fmla="*/ 2086632 h 8402012"/>
              <a:gd name="connsiteX5935" fmla="*/ 13399380 w 21052571"/>
              <a:gd name="connsiteY5935" fmla="*/ 2067288 h 8402012"/>
              <a:gd name="connsiteX5936" fmla="*/ 13470312 w 21052571"/>
              <a:gd name="connsiteY5936" fmla="*/ 2054393 h 8402012"/>
              <a:gd name="connsiteX5937" fmla="*/ 13617550 w 21052571"/>
              <a:gd name="connsiteY5937" fmla="*/ 2035049 h 8402012"/>
              <a:gd name="connsiteX5938" fmla="*/ 13572411 w 21052571"/>
              <a:gd name="connsiteY5938" fmla="*/ 1970570 h 8402012"/>
              <a:gd name="connsiteX5939" fmla="*/ 13675585 w 21052571"/>
              <a:gd name="connsiteY5939" fmla="*/ 1983465 h 8402012"/>
              <a:gd name="connsiteX5940" fmla="*/ 13636895 w 21052571"/>
              <a:gd name="connsiteY5940" fmla="*/ 2015705 h 8402012"/>
              <a:gd name="connsiteX5941" fmla="*/ 13675585 w 21052571"/>
              <a:gd name="connsiteY5941" fmla="*/ 2060841 h 8402012"/>
              <a:gd name="connsiteX5942" fmla="*/ 13713200 w 21052571"/>
              <a:gd name="connsiteY5942" fmla="*/ 2035049 h 8402012"/>
              <a:gd name="connsiteX5943" fmla="*/ 13751891 w 21052571"/>
              <a:gd name="connsiteY5943" fmla="*/ 2060841 h 8402012"/>
              <a:gd name="connsiteX5944" fmla="*/ 13797029 w 21052571"/>
              <a:gd name="connsiteY5944" fmla="*/ 2067288 h 8402012"/>
              <a:gd name="connsiteX5945" fmla="*/ 13777684 w 21052571"/>
              <a:gd name="connsiteY5945" fmla="*/ 2093081 h 8402012"/>
              <a:gd name="connsiteX5946" fmla="*/ 13680959 w 21052571"/>
              <a:gd name="connsiteY5946" fmla="*/ 2099528 h 8402012"/>
              <a:gd name="connsiteX5947" fmla="*/ 13444518 w 21052571"/>
              <a:gd name="connsiteY5947" fmla="*/ 2112430 h 8402012"/>
              <a:gd name="connsiteX5948" fmla="*/ 13328448 w 21052571"/>
              <a:gd name="connsiteY5948" fmla="*/ 2118874 h 8402012"/>
              <a:gd name="connsiteX5949" fmla="*/ 13239246 w 21052571"/>
              <a:gd name="connsiteY5949" fmla="*/ 2151111 h 8402012"/>
              <a:gd name="connsiteX5950" fmla="*/ 13322000 w 21052571"/>
              <a:gd name="connsiteY5950" fmla="*/ 2195172 h 8402012"/>
              <a:gd name="connsiteX5951" fmla="*/ 13284384 w 21052571"/>
              <a:gd name="connsiteY5951" fmla="*/ 2220961 h 8402012"/>
              <a:gd name="connsiteX5952" fmla="*/ 13207004 w 21052571"/>
              <a:gd name="connsiteY5952" fmla="*/ 2220961 h 8402012"/>
              <a:gd name="connsiteX5953" fmla="*/ 13181210 w 21052571"/>
              <a:gd name="connsiteY5953" fmla="*/ 2151111 h 8402012"/>
              <a:gd name="connsiteX5954" fmla="*/ 12859867 w 21052571"/>
              <a:gd name="connsiteY5954" fmla="*/ 2188728 h 8402012"/>
              <a:gd name="connsiteX5955" fmla="*/ 12693284 w 21052571"/>
              <a:gd name="connsiteY5955" fmla="*/ 2208069 h 8402012"/>
              <a:gd name="connsiteX5956" fmla="*/ 12597633 w 21052571"/>
              <a:gd name="connsiteY5956" fmla="*/ 2240307 h 8402012"/>
              <a:gd name="connsiteX5957" fmla="*/ 12591185 w 21052571"/>
              <a:gd name="connsiteY5957" fmla="*/ 2311236 h 8402012"/>
              <a:gd name="connsiteX5958" fmla="*/ 12546046 w 21052571"/>
              <a:gd name="connsiteY5958" fmla="*/ 2324131 h 8402012"/>
              <a:gd name="connsiteX5959" fmla="*/ 12385912 w 21052571"/>
              <a:gd name="connsiteY5959" fmla="*/ 2343474 h 8402012"/>
              <a:gd name="connsiteX5960" fmla="*/ 12071017 w 21052571"/>
              <a:gd name="connsiteY5960" fmla="*/ 2406870 h 8402012"/>
              <a:gd name="connsiteX5961" fmla="*/ 11430479 w 21052571"/>
              <a:gd name="connsiteY5961" fmla="*/ 2561628 h 8402012"/>
              <a:gd name="connsiteX5962" fmla="*/ 11141378 w 21052571"/>
              <a:gd name="connsiteY5962" fmla="*/ 2618587 h 8402012"/>
              <a:gd name="connsiteX5963" fmla="*/ 11089791 w 21052571"/>
              <a:gd name="connsiteY5963" fmla="*/ 2631480 h 8402012"/>
              <a:gd name="connsiteX5964" fmla="*/ 11070446 w 21052571"/>
              <a:gd name="connsiteY5964" fmla="*/ 2689511 h 8402012"/>
              <a:gd name="connsiteX5965" fmla="*/ 10961898 w 21052571"/>
              <a:gd name="connsiteY5965" fmla="*/ 2676615 h 8402012"/>
              <a:gd name="connsiteX5966" fmla="*/ 10961898 w 21052571"/>
              <a:gd name="connsiteY5966" fmla="*/ 2741094 h 8402012"/>
              <a:gd name="connsiteX5967" fmla="*/ 10750177 w 21052571"/>
              <a:gd name="connsiteY5967" fmla="*/ 2785149 h 8402012"/>
              <a:gd name="connsiteX5968" fmla="*/ 10916760 w 21052571"/>
              <a:gd name="connsiteY5968" fmla="*/ 2752914 h 8402012"/>
              <a:gd name="connsiteX5969" fmla="*/ 11070446 w 21052571"/>
              <a:gd name="connsiteY5969" fmla="*/ 2715302 h 8402012"/>
              <a:gd name="connsiteX5970" fmla="*/ 11398238 w 21052571"/>
              <a:gd name="connsiteY5970" fmla="*/ 2650824 h 8402012"/>
              <a:gd name="connsiteX5971" fmla="*/ 12071017 w 21052571"/>
              <a:gd name="connsiteY5971" fmla="*/ 2497149 h 8402012"/>
              <a:gd name="connsiteX5972" fmla="*/ 12090362 w 21052571"/>
              <a:gd name="connsiteY5972" fmla="*/ 2554106 h 8402012"/>
              <a:gd name="connsiteX5973" fmla="*/ 12090362 w 21052571"/>
              <a:gd name="connsiteY5973" fmla="*/ 2497149 h 8402012"/>
              <a:gd name="connsiteX5974" fmla="*/ 12135501 w 21052571"/>
              <a:gd name="connsiteY5974" fmla="*/ 2484256 h 8402012"/>
              <a:gd name="connsiteX5975" fmla="*/ 12206433 w 21052571"/>
              <a:gd name="connsiteY5975" fmla="*/ 2477804 h 8402012"/>
              <a:gd name="connsiteX5976" fmla="*/ 12187087 w 21052571"/>
              <a:gd name="connsiteY5976" fmla="*/ 2510046 h 8402012"/>
              <a:gd name="connsiteX5977" fmla="*/ 12219329 w 21052571"/>
              <a:gd name="connsiteY5977" fmla="*/ 2522941 h 8402012"/>
              <a:gd name="connsiteX5978" fmla="*/ 12340773 w 21052571"/>
              <a:gd name="connsiteY5978" fmla="*/ 2432672 h 8402012"/>
              <a:gd name="connsiteX5979" fmla="*/ 12565391 w 21052571"/>
              <a:gd name="connsiteY5979" fmla="*/ 2387533 h 8402012"/>
              <a:gd name="connsiteX5980" fmla="*/ 12654594 w 21052571"/>
              <a:gd name="connsiteY5980" fmla="*/ 2374638 h 8402012"/>
              <a:gd name="connsiteX5981" fmla="*/ 12719078 w 21052571"/>
              <a:gd name="connsiteY5981" fmla="*/ 2400427 h 8402012"/>
              <a:gd name="connsiteX5982" fmla="*/ 12950144 w 21052571"/>
              <a:gd name="connsiteY5982" fmla="*/ 2374638 h 8402012"/>
              <a:gd name="connsiteX5983" fmla="*/ 13880858 w 21052571"/>
              <a:gd name="connsiteY5983" fmla="*/ 2337027 h 8402012"/>
              <a:gd name="connsiteX5984" fmla="*/ 13803477 w 21052571"/>
              <a:gd name="connsiteY5984" fmla="*/ 2348847 h 8402012"/>
              <a:gd name="connsiteX5985" fmla="*/ 13822823 w 21052571"/>
              <a:gd name="connsiteY5985" fmla="*/ 2381086 h 8402012"/>
              <a:gd name="connsiteX5986" fmla="*/ 13732545 w 21052571"/>
              <a:gd name="connsiteY5986" fmla="*/ 2445566 h 8402012"/>
              <a:gd name="connsiteX5987" fmla="*/ 13694930 w 21052571"/>
              <a:gd name="connsiteY5987" fmla="*/ 2497149 h 8402012"/>
              <a:gd name="connsiteX5988" fmla="*/ 13738994 w 21052571"/>
              <a:gd name="connsiteY5988" fmla="*/ 2471358 h 8402012"/>
              <a:gd name="connsiteX5989" fmla="*/ 13784132 w 21052571"/>
              <a:gd name="connsiteY5989" fmla="*/ 2497149 h 8402012"/>
              <a:gd name="connsiteX5990" fmla="*/ 13848616 w 21052571"/>
              <a:gd name="connsiteY5990" fmla="*/ 2471358 h 8402012"/>
              <a:gd name="connsiteX5991" fmla="*/ 13867961 w 21052571"/>
              <a:gd name="connsiteY5991" fmla="*/ 2381086 h 8402012"/>
              <a:gd name="connsiteX5992" fmla="*/ 13893755 w 21052571"/>
              <a:gd name="connsiteY5992" fmla="*/ 2361740 h 8402012"/>
              <a:gd name="connsiteX5993" fmla="*/ 13905577 w 21052571"/>
              <a:gd name="connsiteY5993" fmla="*/ 2317683 h 8402012"/>
              <a:gd name="connsiteX5994" fmla="*/ 13976509 w 21052571"/>
              <a:gd name="connsiteY5994" fmla="*/ 2304791 h 8402012"/>
              <a:gd name="connsiteX5995" fmla="*/ 14099027 w 21052571"/>
              <a:gd name="connsiteY5995" fmla="*/ 2291889 h 8402012"/>
              <a:gd name="connsiteX5996" fmla="*/ 14201127 w 21052571"/>
              <a:gd name="connsiteY5996" fmla="*/ 2285443 h 8402012"/>
              <a:gd name="connsiteX5997" fmla="*/ 14212411 w 21052571"/>
              <a:gd name="connsiteY5997" fmla="*/ 2324803 h 8402012"/>
              <a:gd name="connsiteX5998" fmla="*/ 14213855 w 21052571"/>
              <a:gd name="connsiteY5998" fmla="*/ 2363672 h 8402012"/>
              <a:gd name="connsiteX5999" fmla="*/ 14217894 w 21052571"/>
              <a:gd name="connsiteY5999" fmla="*/ 2366503 h 8402012"/>
              <a:gd name="connsiteX6000" fmla="*/ 14199932 w 21052571"/>
              <a:gd name="connsiteY6000" fmla="*/ 2366503 h 8402012"/>
              <a:gd name="connsiteX6001" fmla="*/ 14204446 w 21052571"/>
              <a:gd name="connsiteY6001" fmla="*/ 2363340 h 8402012"/>
              <a:gd name="connsiteX6002" fmla="*/ 14169506 w 21052571"/>
              <a:gd name="connsiteY6002" fmla="*/ 2345640 h 8402012"/>
              <a:gd name="connsiteX6003" fmla="*/ 14034544 w 21052571"/>
              <a:gd name="connsiteY6003" fmla="*/ 2337027 h 8402012"/>
              <a:gd name="connsiteX6004" fmla="*/ 14110849 w 21052571"/>
              <a:gd name="connsiteY6004" fmla="*/ 2368190 h 8402012"/>
              <a:gd name="connsiteX6005" fmla="*/ 14073234 w 21052571"/>
              <a:gd name="connsiteY6005" fmla="*/ 2419778 h 8402012"/>
              <a:gd name="connsiteX6006" fmla="*/ 14015199 w 21052571"/>
              <a:gd name="connsiteY6006" fmla="*/ 2497149 h 8402012"/>
              <a:gd name="connsiteX6007" fmla="*/ 14073234 w 21052571"/>
              <a:gd name="connsiteY6007" fmla="*/ 2522941 h 8402012"/>
              <a:gd name="connsiteX6008" fmla="*/ 14091504 w 21052571"/>
              <a:gd name="connsiteY6008" fmla="*/ 2464911 h 8402012"/>
              <a:gd name="connsiteX6009" fmla="*/ 14130195 w 21052571"/>
              <a:gd name="connsiteY6009" fmla="*/ 2529389 h 8402012"/>
              <a:gd name="connsiteX6010" fmla="*/ 14188230 w 21052571"/>
              <a:gd name="connsiteY6010" fmla="*/ 2497149 h 8402012"/>
              <a:gd name="connsiteX6011" fmla="*/ 14143091 w 21052571"/>
              <a:gd name="connsiteY6011" fmla="*/ 2497149 h 8402012"/>
              <a:gd name="connsiteX6012" fmla="*/ 14143091 w 21052571"/>
              <a:gd name="connsiteY6012" fmla="*/ 2432672 h 8402012"/>
              <a:gd name="connsiteX6013" fmla="*/ 14259162 w 21052571"/>
              <a:gd name="connsiteY6013" fmla="*/ 2477804 h 8402012"/>
              <a:gd name="connsiteX6014" fmla="*/ 14233368 w 21052571"/>
              <a:gd name="connsiteY6014" fmla="*/ 2522941 h 8402012"/>
              <a:gd name="connsiteX6015" fmla="*/ 14278507 w 21052571"/>
              <a:gd name="connsiteY6015" fmla="*/ 2542284 h 8402012"/>
              <a:gd name="connsiteX6016" fmla="*/ 14284955 w 21052571"/>
              <a:gd name="connsiteY6016" fmla="*/ 2464911 h 8402012"/>
              <a:gd name="connsiteX6017" fmla="*/ 14348364 w 21052571"/>
              <a:gd name="connsiteY6017" fmla="*/ 2458463 h 8402012"/>
              <a:gd name="connsiteX6018" fmla="*/ 14374158 w 21052571"/>
              <a:gd name="connsiteY6018" fmla="*/ 2484256 h 8402012"/>
              <a:gd name="connsiteX6019" fmla="*/ 14316122 w 21052571"/>
              <a:gd name="connsiteY6019" fmla="*/ 2497149 h 8402012"/>
              <a:gd name="connsiteX6020" fmla="*/ 14322571 w 21052571"/>
              <a:gd name="connsiteY6020" fmla="*/ 2554106 h 8402012"/>
              <a:gd name="connsiteX6021" fmla="*/ 14534292 w 21052571"/>
              <a:gd name="connsiteY6021" fmla="*/ 2547657 h 8402012"/>
              <a:gd name="connsiteX6022" fmla="*/ 14393503 w 21052571"/>
              <a:gd name="connsiteY6022" fmla="*/ 2510046 h 8402012"/>
              <a:gd name="connsiteX6023" fmla="*/ 14637466 w 21052571"/>
              <a:gd name="connsiteY6023" fmla="*/ 2510046 h 8402012"/>
              <a:gd name="connsiteX6024" fmla="*/ 14579431 w 21052571"/>
              <a:gd name="connsiteY6024" fmla="*/ 2605690 h 8402012"/>
              <a:gd name="connsiteX6025" fmla="*/ 14637466 w 21052571"/>
              <a:gd name="connsiteY6025" fmla="*/ 2644376 h 8402012"/>
              <a:gd name="connsiteX6026" fmla="*/ 14079682 w 21052571"/>
              <a:gd name="connsiteY6026" fmla="*/ 2561628 h 8402012"/>
              <a:gd name="connsiteX6027" fmla="*/ 13809926 w 21052571"/>
              <a:gd name="connsiteY6027" fmla="*/ 2535836 h 8402012"/>
              <a:gd name="connsiteX6028" fmla="*/ 13700304 w 21052571"/>
              <a:gd name="connsiteY6028" fmla="*/ 2535836 h 8402012"/>
              <a:gd name="connsiteX6029" fmla="*/ 13688482 w 21052571"/>
              <a:gd name="connsiteY6029" fmla="*/ 2419778 h 8402012"/>
              <a:gd name="connsiteX6030" fmla="*/ 13438070 w 21052571"/>
              <a:gd name="connsiteY6030" fmla="*/ 2432672 h 8402012"/>
              <a:gd name="connsiteX6031" fmla="*/ 13499431 w 21052571"/>
              <a:gd name="connsiteY6031" fmla="*/ 2462859 h 8402012"/>
              <a:gd name="connsiteX6032" fmla="*/ 13505185 w 21052571"/>
              <a:gd name="connsiteY6032" fmla="*/ 2450516 h 8402012"/>
              <a:gd name="connsiteX6033" fmla="*/ 13516412 w 21052571"/>
              <a:gd name="connsiteY6033" fmla="*/ 2464962 h 8402012"/>
              <a:gd name="connsiteX6034" fmla="*/ 13512292 w 21052571"/>
              <a:gd name="connsiteY6034" fmla="*/ 2468496 h 8402012"/>
              <a:gd name="connsiteX6035" fmla="*/ 13538725 w 21052571"/>
              <a:gd name="connsiteY6035" fmla="*/ 2478915 h 8402012"/>
              <a:gd name="connsiteX6036" fmla="*/ 13572411 w 21052571"/>
              <a:gd name="connsiteY6036" fmla="*/ 2484256 h 8402012"/>
              <a:gd name="connsiteX6037" fmla="*/ 13636895 w 21052571"/>
              <a:gd name="connsiteY6037" fmla="*/ 2522941 h 8402012"/>
              <a:gd name="connsiteX6038" fmla="*/ 13392932 w 21052571"/>
              <a:gd name="connsiteY6038" fmla="*/ 2522941 h 8402012"/>
              <a:gd name="connsiteX6039" fmla="*/ 13399380 w 21052571"/>
              <a:gd name="connsiteY6039" fmla="*/ 2464911 h 8402012"/>
              <a:gd name="connsiteX6040" fmla="*/ 13403724 w 21052571"/>
              <a:gd name="connsiteY6040" fmla="*/ 2467517 h 8402012"/>
              <a:gd name="connsiteX6041" fmla="*/ 13403655 w 21052571"/>
              <a:gd name="connsiteY6041" fmla="*/ 2467412 h 8402012"/>
              <a:gd name="connsiteX6042" fmla="*/ 13412636 w 21052571"/>
              <a:gd name="connsiteY6042" fmla="*/ 2452532 h 8402012"/>
              <a:gd name="connsiteX6043" fmla="*/ 13413461 w 21052571"/>
              <a:gd name="connsiteY6043" fmla="*/ 2453899 h 8402012"/>
              <a:gd name="connsiteX6044" fmla="*/ 13409959 w 21052571"/>
              <a:gd name="connsiteY6044" fmla="*/ 2446573 h 8402012"/>
              <a:gd name="connsiteX6045" fmla="*/ 13380035 w 21052571"/>
              <a:gd name="connsiteY6045" fmla="*/ 2393980 h 8402012"/>
              <a:gd name="connsiteX6046" fmla="*/ 13302654 w 21052571"/>
              <a:gd name="connsiteY6046" fmla="*/ 2400427 h 8402012"/>
              <a:gd name="connsiteX6047" fmla="*/ 13252142 w 21052571"/>
              <a:gd name="connsiteY6047" fmla="*/ 2400427 h 8402012"/>
              <a:gd name="connsiteX6048" fmla="*/ 13239246 w 21052571"/>
              <a:gd name="connsiteY6048" fmla="*/ 2497149 h 8402012"/>
              <a:gd name="connsiteX6049" fmla="*/ 13284384 w 21052571"/>
              <a:gd name="connsiteY6049" fmla="*/ 2464911 h 8402012"/>
              <a:gd name="connsiteX6050" fmla="*/ 13296206 w 21052571"/>
              <a:gd name="connsiteY6050" fmla="*/ 2522941 h 8402012"/>
              <a:gd name="connsiteX6051" fmla="*/ 13200555 w 21052571"/>
              <a:gd name="connsiteY6051" fmla="*/ 2510046 h 8402012"/>
              <a:gd name="connsiteX6052" fmla="*/ 13213452 w 21052571"/>
              <a:gd name="connsiteY6052" fmla="*/ 2452014 h 8402012"/>
              <a:gd name="connsiteX6053" fmla="*/ 13174762 w 21052571"/>
              <a:gd name="connsiteY6053" fmla="*/ 2406870 h 8402012"/>
              <a:gd name="connsiteX6054" fmla="*/ 13090933 w 21052571"/>
              <a:gd name="connsiteY6054" fmla="*/ 2426225 h 8402012"/>
              <a:gd name="connsiteX6055" fmla="*/ 12892109 w 21052571"/>
              <a:gd name="connsiteY6055" fmla="*/ 2464911 h 8402012"/>
              <a:gd name="connsiteX6056" fmla="*/ 12680387 w 21052571"/>
              <a:gd name="connsiteY6056" fmla="*/ 2484256 h 8402012"/>
              <a:gd name="connsiteX6057" fmla="*/ 12500908 w 21052571"/>
              <a:gd name="connsiteY6057" fmla="*/ 2535836 h 8402012"/>
              <a:gd name="connsiteX6058" fmla="*/ 12546046 w 21052571"/>
              <a:gd name="connsiteY6058" fmla="*/ 2566999 h 8402012"/>
              <a:gd name="connsiteX6059" fmla="*/ 12526701 w 21052571"/>
              <a:gd name="connsiteY6059" fmla="*/ 2599243 h 8402012"/>
              <a:gd name="connsiteX6060" fmla="*/ 13675585 w 21052571"/>
              <a:gd name="connsiteY6060" fmla="*/ 2612137 h 8402012"/>
              <a:gd name="connsiteX6061" fmla="*/ 13483209 w 21052571"/>
              <a:gd name="connsiteY6061" fmla="*/ 2631480 h 8402012"/>
              <a:gd name="connsiteX6062" fmla="*/ 13405828 w 21052571"/>
              <a:gd name="connsiteY6062" fmla="*/ 2644376 h 8402012"/>
              <a:gd name="connsiteX6063" fmla="*/ 13392932 w 21052571"/>
              <a:gd name="connsiteY6063" fmla="*/ 2708855 h 8402012"/>
              <a:gd name="connsiteX6064" fmla="*/ 13598205 w 21052571"/>
              <a:gd name="connsiteY6064" fmla="*/ 2689511 h 8402012"/>
              <a:gd name="connsiteX6065" fmla="*/ 13675585 w 21052571"/>
              <a:gd name="connsiteY6065" fmla="*/ 2657271 h 8402012"/>
              <a:gd name="connsiteX6066" fmla="*/ 13764787 w 21052571"/>
              <a:gd name="connsiteY6066" fmla="*/ 2612137 h 8402012"/>
              <a:gd name="connsiteX6067" fmla="*/ 13867961 w 21052571"/>
              <a:gd name="connsiteY6067" fmla="*/ 2605690 h 8402012"/>
              <a:gd name="connsiteX6068" fmla="*/ 13950715 w 21052571"/>
              <a:gd name="connsiteY6068" fmla="*/ 2618587 h 8402012"/>
              <a:gd name="connsiteX6069" fmla="*/ 13893755 w 21052571"/>
              <a:gd name="connsiteY6069" fmla="*/ 2644376 h 8402012"/>
              <a:gd name="connsiteX6070" fmla="*/ 13829271 w 21052571"/>
              <a:gd name="connsiteY6070" fmla="*/ 2644376 h 8402012"/>
              <a:gd name="connsiteX6071" fmla="*/ 13732545 w 21052571"/>
              <a:gd name="connsiteY6071" fmla="*/ 2670168 h 8402012"/>
              <a:gd name="connsiteX6072" fmla="*/ 13764787 w 21052571"/>
              <a:gd name="connsiteY6072" fmla="*/ 2702408 h 8402012"/>
              <a:gd name="connsiteX6073" fmla="*/ 13874409 w 21052571"/>
              <a:gd name="connsiteY6073" fmla="*/ 2695958 h 8402012"/>
              <a:gd name="connsiteX6074" fmla="*/ 14110849 w 21052571"/>
              <a:gd name="connsiteY6074" fmla="*/ 2676615 h 8402012"/>
              <a:gd name="connsiteX6075" fmla="*/ 14110849 w 21052571"/>
              <a:gd name="connsiteY6075" fmla="*/ 2741094 h 8402012"/>
              <a:gd name="connsiteX6076" fmla="*/ 14155988 w 21052571"/>
              <a:gd name="connsiteY6076" fmla="*/ 2741094 h 8402012"/>
              <a:gd name="connsiteX6077" fmla="*/ 14246265 w 21052571"/>
              <a:gd name="connsiteY6077" fmla="*/ 2747539 h 8402012"/>
              <a:gd name="connsiteX6078" fmla="*/ 14425745 w 21052571"/>
              <a:gd name="connsiteY6078" fmla="*/ 2752914 h 8402012"/>
              <a:gd name="connsiteX6079" fmla="*/ 14592327 w 21052571"/>
              <a:gd name="connsiteY6079" fmla="*/ 2766883 h 8402012"/>
              <a:gd name="connsiteX6080" fmla="*/ 14637466 w 21052571"/>
              <a:gd name="connsiteY6080" fmla="*/ 2830301 h 8402012"/>
              <a:gd name="connsiteX6081" fmla="*/ 14326333 w 21052571"/>
              <a:gd name="connsiteY6081" fmla="*/ 2801257 h 8402012"/>
              <a:gd name="connsiteX6082" fmla="*/ 14262063 w 21052571"/>
              <a:gd name="connsiteY6082" fmla="*/ 2796778 h 8402012"/>
              <a:gd name="connsiteX6083" fmla="*/ 14275019 w 21052571"/>
              <a:gd name="connsiteY6083" fmla="*/ 2805263 h 8402012"/>
              <a:gd name="connsiteX6084" fmla="*/ 14279510 w 21052571"/>
              <a:gd name="connsiteY6084" fmla="*/ 2828558 h 8402012"/>
              <a:gd name="connsiteX6085" fmla="*/ 14266038 w 21052571"/>
              <a:gd name="connsiteY6085" fmla="*/ 2819735 h 8402012"/>
              <a:gd name="connsiteX6086" fmla="*/ 14261607 w 21052571"/>
              <a:gd name="connsiteY6086" fmla="*/ 2796747 h 8402012"/>
              <a:gd name="connsiteX6087" fmla="*/ 14170161 w 21052571"/>
              <a:gd name="connsiteY6087" fmla="*/ 2790378 h 8402012"/>
              <a:gd name="connsiteX6088" fmla="*/ 14015199 w 21052571"/>
              <a:gd name="connsiteY6088" fmla="*/ 2772256 h 8402012"/>
              <a:gd name="connsiteX6089" fmla="*/ 13758339 w 21052571"/>
              <a:gd name="connsiteY6089" fmla="*/ 2785149 h 8402012"/>
              <a:gd name="connsiteX6090" fmla="*/ 13713200 w 21052571"/>
              <a:gd name="connsiteY6090" fmla="*/ 2766883 h 8402012"/>
              <a:gd name="connsiteX6091" fmla="*/ 13662688 w 21052571"/>
              <a:gd name="connsiteY6091" fmla="*/ 2752914 h 8402012"/>
              <a:gd name="connsiteX6092" fmla="*/ 13598205 w 21052571"/>
              <a:gd name="connsiteY6092" fmla="*/ 2798035 h 8402012"/>
              <a:gd name="connsiteX6093" fmla="*/ 13572411 w 21052571"/>
              <a:gd name="connsiteY6093" fmla="*/ 2741094 h 8402012"/>
              <a:gd name="connsiteX6094" fmla="*/ 13431622 w 21052571"/>
              <a:gd name="connsiteY6094" fmla="*/ 2798035 h 8402012"/>
              <a:gd name="connsiteX6095" fmla="*/ 13239246 w 21052571"/>
              <a:gd name="connsiteY6095" fmla="*/ 2785149 h 8402012"/>
              <a:gd name="connsiteX6096" fmla="*/ 13252142 w 21052571"/>
              <a:gd name="connsiteY6096" fmla="*/ 2772256 h 8402012"/>
              <a:gd name="connsiteX6097" fmla="*/ 13194107 w 21052571"/>
              <a:gd name="connsiteY6097" fmla="*/ 2766883 h 8402012"/>
              <a:gd name="connsiteX6098" fmla="*/ 13103830 w 21052571"/>
              <a:gd name="connsiteY6098" fmla="*/ 2772256 h 8402012"/>
              <a:gd name="connsiteX6099" fmla="*/ 12982386 w 21052571"/>
              <a:gd name="connsiteY6099" fmla="*/ 2830301 h 8402012"/>
              <a:gd name="connsiteX6100" fmla="*/ 12790010 w 21052571"/>
              <a:gd name="connsiteY6100" fmla="*/ 2791595 h 8402012"/>
              <a:gd name="connsiteX6101" fmla="*/ 12654594 w 21052571"/>
              <a:gd name="connsiteY6101" fmla="*/ 2862535 h 8402012"/>
              <a:gd name="connsiteX6102" fmla="*/ 12546046 w 21052571"/>
              <a:gd name="connsiteY6102" fmla="*/ 2836748 h 8402012"/>
              <a:gd name="connsiteX6103" fmla="*/ 12456844 w 21052571"/>
              <a:gd name="connsiteY6103" fmla="*/ 2894774 h 8402012"/>
              <a:gd name="connsiteX6104" fmla="*/ 12340773 w 21052571"/>
              <a:gd name="connsiteY6104" fmla="*/ 2901221 h 8402012"/>
              <a:gd name="connsiteX6105" fmla="*/ 12219329 w 21052571"/>
              <a:gd name="connsiteY6105" fmla="*/ 2907666 h 8402012"/>
              <a:gd name="connsiteX6106" fmla="*/ 12232226 w 21052571"/>
              <a:gd name="connsiteY6106" fmla="*/ 2888327 h 8402012"/>
              <a:gd name="connsiteX6107" fmla="*/ 12090362 w 21052571"/>
              <a:gd name="connsiteY6107" fmla="*/ 2888327 h 8402012"/>
              <a:gd name="connsiteX6108" fmla="*/ 12058120 w 21052571"/>
              <a:gd name="connsiteY6108" fmla="*/ 2958175 h 8402012"/>
              <a:gd name="connsiteX6109" fmla="*/ 11981815 w 21052571"/>
              <a:gd name="connsiteY6109" fmla="*/ 2964624 h 8402012"/>
              <a:gd name="connsiteX6110" fmla="*/ 11808783 w 21052571"/>
              <a:gd name="connsiteY6110" fmla="*/ 3029103 h 8402012"/>
              <a:gd name="connsiteX6111" fmla="*/ 12167742 w 21052571"/>
              <a:gd name="connsiteY6111" fmla="*/ 3048447 h 8402012"/>
              <a:gd name="connsiteX6112" fmla="*/ 12174191 w 21052571"/>
              <a:gd name="connsiteY6112" fmla="*/ 2983968 h 8402012"/>
              <a:gd name="connsiteX6113" fmla="*/ 12238674 w 21052571"/>
              <a:gd name="connsiteY6113" fmla="*/ 2983968 h 8402012"/>
              <a:gd name="connsiteX6114" fmla="*/ 12219329 w 21052571"/>
              <a:gd name="connsiteY6114" fmla="*/ 3067798 h 8402012"/>
              <a:gd name="connsiteX6115" fmla="*/ 12295635 w 21052571"/>
              <a:gd name="connsiteY6115" fmla="*/ 3061340 h 8402012"/>
              <a:gd name="connsiteX6116" fmla="*/ 12539598 w 21052571"/>
              <a:gd name="connsiteY6116" fmla="*/ 2983968 h 8402012"/>
              <a:gd name="connsiteX6117" fmla="*/ 12662117 w 21052571"/>
              <a:gd name="connsiteY6117" fmla="*/ 2977523 h 8402012"/>
              <a:gd name="connsiteX6118" fmla="*/ 12764216 w 21052571"/>
              <a:gd name="connsiteY6118" fmla="*/ 3022655 h 8402012"/>
              <a:gd name="connsiteX6119" fmla="*/ 12769727 w 21052571"/>
              <a:gd name="connsiteY6119" fmla="*/ 3023950 h 8402012"/>
              <a:gd name="connsiteX6120" fmla="*/ 12759050 w 21052571"/>
              <a:gd name="connsiteY6120" fmla="*/ 3014790 h 8402012"/>
              <a:gd name="connsiteX6121" fmla="*/ 12777012 w 21052571"/>
              <a:gd name="connsiteY6121" fmla="*/ 3014790 h 8402012"/>
              <a:gd name="connsiteX6122" fmla="*/ 12770482 w 21052571"/>
              <a:gd name="connsiteY6122" fmla="*/ 3024128 h 8402012"/>
              <a:gd name="connsiteX6123" fmla="*/ 12794225 w 21052571"/>
              <a:gd name="connsiteY6123" fmla="*/ 3029707 h 8402012"/>
              <a:gd name="connsiteX6124" fmla="*/ 12885660 w 21052571"/>
              <a:gd name="connsiteY6124" fmla="*/ 3009759 h 8402012"/>
              <a:gd name="connsiteX6125" fmla="*/ 12956592 w 21052571"/>
              <a:gd name="connsiteY6125" fmla="*/ 2983968 h 8402012"/>
              <a:gd name="connsiteX6126" fmla="*/ 13001731 w 21052571"/>
              <a:gd name="connsiteY6126" fmla="*/ 2977523 h 8402012"/>
              <a:gd name="connsiteX6127" fmla="*/ 13021076 w 21052571"/>
              <a:gd name="connsiteY6127" fmla="*/ 2946355 h 8402012"/>
              <a:gd name="connsiteX6128" fmla="*/ 13052814 w 21052571"/>
              <a:gd name="connsiteY6128" fmla="*/ 2962222 h 8402012"/>
              <a:gd name="connsiteX6129" fmla="*/ 13056973 w 21052571"/>
              <a:gd name="connsiteY6129" fmla="*/ 2968159 h 8402012"/>
              <a:gd name="connsiteX6130" fmla="*/ 13059766 w 21052571"/>
              <a:gd name="connsiteY6130" fmla="*/ 2972146 h 8402012"/>
              <a:gd name="connsiteX6131" fmla="*/ 13110278 w 21052571"/>
              <a:gd name="connsiteY6131" fmla="*/ 2972146 h 8402012"/>
              <a:gd name="connsiteX6132" fmla="*/ 13373586 w 21052571"/>
              <a:gd name="connsiteY6132" fmla="*/ 2914116 h 8402012"/>
              <a:gd name="connsiteX6133" fmla="*/ 13636895 w 21052571"/>
              <a:gd name="connsiteY6133" fmla="*/ 2907666 h 8402012"/>
              <a:gd name="connsiteX6134" fmla="*/ 13676487 w 21052571"/>
              <a:gd name="connsiteY6134" fmla="*/ 2893083 h 8402012"/>
              <a:gd name="connsiteX6135" fmla="*/ 13680018 w 21052571"/>
              <a:gd name="connsiteY6135" fmla="*/ 2911699 h 8402012"/>
              <a:gd name="connsiteX6136" fmla="*/ 13694930 w 21052571"/>
              <a:gd name="connsiteY6136" fmla="*/ 2920566 h 8402012"/>
              <a:gd name="connsiteX6137" fmla="*/ 13690094 w 21052571"/>
              <a:gd name="connsiteY6137" fmla="*/ 2897191 h 8402012"/>
              <a:gd name="connsiteX6138" fmla="*/ 13680782 w 21052571"/>
              <a:gd name="connsiteY6138" fmla="*/ 2891501 h 8402012"/>
              <a:gd name="connsiteX6139" fmla="*/ 13695417 w 21052571"/>
              <a:gd name="connsiteY6139" fmla="*/ 2886110 h 8402012"/>
              <a:gd name="connsiteX6140" fmla="*/ 13880858 w 21052571"/>
              <a:gd name="connsiteY6140" fmla="*/ 2862535 h 8402012"/>
              <a:gd name="connsiteX6141" fmla="*/ 13880858 w 21052571"/>
              <a:gd name="connsiteY6141" fmla="*/ 2920566 h 8402012"/>
              <a:gd name="connsiteX6142" fmla="*/ 14393503 w 21052571"/>
              <a:gd name="connsiteY6142" fmla="*/ 2952806 h 8402012"/>
              <a:gd name="connsiteX6143" fmla="*/ 14335467 w 21052571"/>
              <a:gd name="connsiteY6143" fmla="*/ 2888327 h 8402012"/>
              <a:gd name="connsiteX6144" fmla="*/ 14432193 w 21052571"/>
              <a:gd name="connsiteY6144" fmla="*/ 2888327 h 8402012"/>
              <a:gd name="connsiteX6145" fmla="*/ 14470883 w 21052571"/>
              <a:gd name="connsiteY6145" fmla="*/ 2952806 h 8402012"/>
              <a:gd name="connsiteX6146" fmla="*/ 14553637 w 21052571"/>
              <a:gd name="connsiteY6146" fmla="*/ 2972146 h 8402012"/>
              <a:gd name="connsiteX6147" fmla="*/ 14701950 w 21052571"/>
              <a:gd name="connsiteY6147" fmla="*/ 2983968 h 8402012"/>
              <a:gd name="connsiteX6148" fmla="*/ 14938390 w 21052571"/>
              <a:gd name="connsiteY6148" fmla="*/ 3061340 h 8402012"/>
              <a:gd name="connsiteX6149" fmla="*/ 14374158 w 21052571"/>
              <a:gd name="connsiteY6149" fmla="*/ 3029103 h 8402012"/>
              <a:gd name="connsiteX6150" fmla="*/ 14399951 w 21052571"/>
              <a:gd name="connsiteY6150" fmla="*/ 3074240 h 8402012"/>
              <a:gd name="connsiteX6151" fmla="*/ 14220472 w 21052571"/>
              <a:gd name="connsiteY6151" fmla="*/ 3106481 h 8402012"/>
              <a:gd name="connsiteX6152" fmla="*/ 14278507 w 21052571"/>
              <a:gd name="connsiteY6152" fmla="*/ 3074240 h 8402012"/>
              <a:gd name="connsiteX6153" fmla="*/ 14259162 w 21052571"/>
              <a:gd name="connsiteY6153" fmla="*/ 3009759 h 8402012"/>
              <a:gd name="connsiteX6154" fmla="*/ 14194678 w 21052571"/>
              <a:gd name="connsiteY6154" fmla="*/ 3009759 h 8402012"/>
              <a:gd name="connsiteX6155" fmla="*/ 14040992 w 21052571"/>
              <a:gd name="connsiteY6155" fmla="*/ 3003312 h 8402012"/>
              <a:gd name="connsiteX6156" fmla="*/ 13993733 w 21052571"/>
              <a:gd name="connsiteY6156" fmla="*/ 3009219 h 8402012"/>
              <a:gd name="connsiteX6157" fmla="*/ 13976509 w 21052571"/>
              <a:gd name="connsiteY6157" fmla="*/ 3011371 h 8402012"/>
              <a:gd name="connsiteX6158" fmla="*/ 13912025 w 21052571"/>
              <a:gd name="connsiteY6158" fmla="*/ 3009759 h 8402012"/>
              <a:gd name="connsiteX6159" fmla="*/ 13880858 w 21052571"/>
              <a:gd name="connsiteY6159" fmla="*/ 3029103 h 8402012"/>
              <a:gd name="connsiteX6160" fmla="*/ 13816374 w 21052571"/>
              <a:gd name="connsiteY6160" fmla="*/ 3074240 h 8402012"/>
              <a:gd name="connsiteX6161" fmla="*/ 13784132 w 21052571"/>
              <a:gd name="connsiteY6161" fmla="*/ 3048447 h 8402012"/>
              <a:gd name="connsiteX6162" fmla="*/ 13758339 w 21052571"/>
              <a:gd name="connsiteY6162" fmla="*/ 3048447 h 8402012"/>
              <a:gd name="connsiteX6163" fmla="*/ 13662688 w 21052571"/>
              <a:gd name="connsiteY6163" fmla="*/ 3048447 h 8402012"/>
              <a:gd name="connsiteX6164" fmla="*/ 13656240 w 21052571"/>
              <a:gd name="connsiteY6164" fmla="*/ 2983968 h 8402012"/>
              <a:gd name="connsiteX6165" fmla="*/ 13598205 w 21052571"/>
              <a:gd name="connsiteY6165" fmla="*/ 3048447 h 8402012"/>
              <a:gd name="connsiteX6166" fmla="*/ 13598205 w 21052571"/>
              <a:gd name="connsiteY6166" fmla="*/ 2983968 h 8402012"/>
              <a:gd name="connsiteX6167" fmla="*/ 13252142 w 21052571"/>
              <a:gd name="connsiteY6167" fmla="*/ 3042000 h 8402012"/>
              <a:gd name="connsiteX6168" fmla="*/ 12905005 w 21052571"/>
              <a:gd name="connsiteY6168" fmla="*/ 3087134 h 8402012"/>
              <a:gd name="connsiteX6169" fmla="*/ 12263393 w 21052571"/>
              <a:gd name="connsiteY6169" fmla="*/ 3169883 h 8402012"/>
              <a:gd name="connsiteX6170" fmla="*/ 11750748 w 21052571"/>
              <a:gd name="connsiteY6170" fmla="*/ 3234361 h 8402012"/>
              <a:gd name="connsiteX6171" fmla="*/ 11770093 w 21052571"/>
              <a:gd name="connsiteY6171" fmla="*/ 3215019 h 8402012"/>
              <a:gd name="connsiteX6172" fmla="*/ 11737851 w 21052571"/>
              <a:gd name="connsiteY6172" fmla="*/ 3195674 h 8402012"/>
              <a:gd name="connsiteX6173" fmla="*/ 11686264 w 21052571"/>
              <a:gd name="connsiteY6173" fmla="*/ 3273049 h 8402012"/>
              <a:gd name="connsiteX6174" fmla="*/ 11597062 w 21052571"/>
              <a:gd name="connsiteY6174" fmla="*/ 3279496 h 8402012"/>
              <a:gd name="connsiteX6175" fmla="*/ 11564820 w 21052571"/>
              <a:gd name="connsiteY6175" fmla="*/ 3350421 h 8402012"/>
              <a:gd name="connsiteX6176" fmla="*/ 11564820 w 21052571"/>
              <a:gd name="connsiteY6176" fmla="*/ 3260153 h 8402012"/>
              <a:gd name="connsiteX6177" fmla="*/ 11295064 w 21052571"/>
              <a:gd name="connsiteY6177" fmla="*/ 3382670 h 8402012"/>
              <a:gd name="connsiteX6178" fmla="*/ 11199413 w 21052571"/>
              <a:gd name="connsiteY6178" fmla="*/ 3413830 h 8402012"/>
              <a:gd name="connsiteX6179" fmla="*/ 11160723 w 21052571"/>
              <a:gd name="connsiteY6179" fmla="*/ 3388041 h 8402012"/>
              <a:gd name="connsiteX6180" fmla="*/ 11147826 w 21052571"/>
              <a:gd name="connsiteY6180" fmla="*/ 3446069 h 8402012"/>
              <a:gd name="connsiteX6181" fmla="*/ 11083342 w 21052571"/>
              <a:gd name="connsiteY6181" fmla="*/ 3458965 h 8402012"/>
              <a:gd name="connsiteX6182" fmla="*/ 10942553 w 21052571"/>
              <a:gd name="connsiteY6182" fmla="*/ 3510547 h 8402012"/>
              <a:gd name="connsiteX6183" fmla="*/ 10659900 w 21052571"/>
              <a:gd name="connsiteY6183" fmla="*/ 3625537 h 8402012"/>
              <a:gd name="connsiteX6184" fmla="*/ 10058053 w 21052571"/>
              <a:gd name="connsiteY6184" fmla="*/ 3908169 h 8402012"/>
              <a:gd name="connsiteX6185" fmla="*/ 9448682 w 21052571"/>
              <a:gd name="connsiteY6185" fmla="*/ 4196035 h 8402012"/>
              <a:gd name="connsiteX6186" fmla="*/ 9147758 w 21052571"/>
              <a:gd name="connsiteY6186" fmla="*/ 4336814 h 8402012"/>
              <a:gd name="connsiteX6187" fmla="*/ 9025240 w 21052571"/>
              <a:gd name="connsiteY6187" fmla="*/ 4393771 h 8402012"/>
              <a:gd name="connsiteX6188" fmla="*/ 8968279 w 21052571"/>
              <a:gd name="connsiteY6188" fmla="*/ 4426011 h 8402012"/>
              <a:gd name="connsiteX6189" fmla="*/ 8941411 w 21052571"/>
              <a:gd name="connsiteY6189" fmla="*/ 4458250 h 8402012"/>
              <a:gd name="connsiteX6190" fmla="*/ 9243409 w 21052571"/>
              <a:gd name="connsiteY6190" fmla="*/ 4426011 h 8402012"/>
              <a:gd name="connsiteX6191" fmla="*/ 9185374 w 21052571"/>
              <a:gd name="connsiteY6191" fmla="*/ 4381950 h 8402012"/>
              <a:gd name="connsiteX6192" fmla="*/ 9307893 w 21052571"/>
              <a:gd name="connsiteY6192" fmla="*/ 4317471 h 8402012"/>
              <a:gd name="connsiteX6193" fmla="*/ 9435785 w 21052571"/>
              <a:gd name="connsiteY6193" fmla="*/ 4291679 h 8402012"/>
              <a:gd name="connsiteX6194" fmla="*/ 9422889 w 21052571"/>
              <a:gd name="connsiteY6194" fmla="*/ 4304575 h 8402012"/>
              <a:gd name="connsiteX6195" fmla="*/ 9487372 w 21052571"/>
              <a:gd name="connsiteY6195" fmla="*/ 4291679 h 8402012"/>
              <a:gd name="connsiteX6196" fmla="*/ 9584098 w 21052571"/>
              <a:gd name="connsiteY6196" fmla="*/ 4272335 h 8402012"/>
              <a:gd name="connsiteX6197" fmla="*/ 9564753 w 21052571"/>
              <a:gd name="connsiteY6197" fmla="*/ 4214304 h 8402012"/>
              <a:gd name="connsiteX6198" fmla="*/ 9526062 w 21052571"/>
              <a:gd name="connsiteY6198" fmla="*/ 4246544 h 8402012"/>
              <a:gd name="connsiteX6199" fmla="*/ 9551856 w 21052571"/>
              <a:gd name="connsiteY6199" fmla="*/ 4184354 h 8402012"/>
              <a:gd name="connsiteX6200" fmla="*/ 9628162 w 21052571"/>
              <a:gd name="connsiteY6200" fmla="*/ 4177906 h 8402012"/>
              <a:gd name="connsiteX6201" fmla="*/ 9686197 w 21052571"/>
              <a:gd name="connsiteY6201" fmla="*/ 4152114 h 8402012"/>
              <a:gd name="connsiteX6202" fmla="*/ 9705542 w 21052571"/>
              <a:gd name="connsiteY6202" fmla="*/ 4189587 h 8402012"/>
              <a:gd name="connsiteX6203" fmla="*/ 9776474 w 21052571"/>
              <a:gd name="connsiteY6203" fmla="*/ 4177906 h 8402012"/>
              <a:gd name="connsiteX6204" fmla="*/ 9865676 w 21052571"/>
              <a:gd name="connsiteY6204" fmla="*/ 4132769 h 8402012"/>
              <a:gd name="connsiteX6205" fmla="*/ 9904367 w 21052571"/>
              <a:gd name="connsiteY6205" fmla="*/ 4036052 h 8402012"/>
              <a:gd name="connsiteX6206" fmla="*/ 9930340 w 21052571"/>
              <a:gd name="connsiteY6206" fmla="*/ 4033882 h 8402012"/>
              <a:gd name="connsiteX6207" fmla="*/ 9952595 w 21052571"/>
              <a:gd name="connsiteY6207" fmla="*/ 4032023 h 8402012"/>
              <a:gd name="connsiteX6208" fmla="*/ 10000017 w 21052571"/>
              <a:gd name="connsiteY6208" fmla="*/ 4003812 h 8402012"/>
              <a:gd name="connsiteX6209" fmla="*/ 10103191 w 21052571"/>
              <a:gd name="connsiteY6209" fmla="*/ 3990915 h 8402012"/>
              <a:gd name="connsiteX6210" fmla="*/ 10174123 w 21052571"/>
              <a:gd name="connsiteY6210" fmla="*/ 4003812 h 8402012"/>
              <a:gd name="connsiteX6211" fmla="*/ 10462150 w 21052571"/>
              <a:gd name="connsiteY6211" fmla="*/ 3895275 h 8402012"/>
              <a:gd name="connsiteX6212" fmla="*/ 10289119 w 21052571"/>
              <a:gd name="connsiteY6212" fmla="*/ 3998439 h 8402012"/>
              <a:gd name="connsiteX6213" fmla="*/ 10224635 w 21052571"/>
              <a:gd name="connsiteY6213" fmla="*/ 4068293 h 8402012"/>
              <a:gd name="connsiteX6214" fmla="*/ 10148330 w 21052571"/>
              <a:gd name="connsiteY6214" fmla="*/ 4074739 h 8402012"/>
              <a:gd name="connsiteX6215" fmla="*/ 10077398 w 21052571"/>
              <a:gd name="connsiteY6215" fmla="*/ 4145668 h 8402012"/>
              <a:gd name="connsiteX6216" fmla="*/ 9975299 w 21052571"/>
              <a:gd name="connsiteY6216" fmla="*/ 4165011 h 8402012"/>
              <a:gd name="connsiteX6217" fmla="*/ 9904367 w 21052571"/>
              <a:gd name="connsiteY6217" fmla="*/ 4207856 h 8402012"/>
              <a:gd name="connsiteX6218" fmla="*/ 9876156 w 21052571"/>
              <a:gd name="connsiteY6218" fmla="*/ 4212020 h 8402012"/>
              <a:gd name="connsiteX6219" fmla="*/ 9865805 w 21052571"/>
              <a:gd name="connsiteY6219" fmla="*/ 4207797 h 8402012"/>
              <a:gd name="connsiteX6220" fmla="*/ 9866316 w 21052571"/>
              <a:gd name="connsiteY6220" fmla="*/ 4208037 h 8402012"/>
              <a:gd name="connsiteX6221" fmla="*/ 9865567 w 21052571"/>
              <a:gd name="connsiteY6221" fmla="*/ 4226700 h 8402012"/>
              <a:gd name="connsiteX6222" fmla="*/ 9864944 w 21052571"/>
              <a:gd name="connsiteY6222" fmla="*/ 4225750 h 8402012"/>
              <a:gd name="connsiteX6223" fmla="*/ 9865676 w 21052571"/>
              <a:gd name="connsiteY6223" fmla="*/ 4227200 h 8402012"/>
              <a:gd name="connsiteX6224" fmla="*/ 9794744 w 21052571"/>
              <a:gd name="connsiteY6224" fmla="*/ 4246544 h 8402012"/>
              <a:gd name="connsiteX6225" fmla="*/ 9781848 w 21052571"/>
              <a:gd name="connsiteY6225" fmla="*/ 4278783 h 8402012"/>
              <a:gd name="connsiteX6226" fmla="*/ 9653955 w 21052571"/>
              <a:gd name="connsiteY6226" fmla="*/ 4330366 h 8402012"/>
              <a:gd name="connsiteX6227" fmla="*/ 9397095 w 21052571"/>
              <a:gd name="connsiteY6227" fmla="*/ 4413115 h 8402012"/>
              <a:gd name="connsiteX6228" fmla="*/ 9416440 w 21052571"/>
              <a:gd name="connsiteY6228" fmla="*/ 4445354 h 8402012"/>
              <a:gd name="connsiteX6229" fmla="*/ 9353031 w 21052571"/>
              <a:gd name="connsiteY6229" fmla="*/ 4445354 h 8402012"/>
              <a:gd name="connsiteX6230" fmla="*/ 9294996 w 21052571"/>
              <a:gd name="connsiteY6230" fmla="*/ 4496938 h 8402012"/>
              <a:gd name="connsiteX6231" fmla="*/ 9173552 w 21052571"/>
              <a:gd name="connsiteY6231" fmla="*/ 4561417 h 8402012"/>
              <a:gd name="connsiteX6232" fmla="*/ 8916692 w 21052571"/>
              <a:gd name="connsiteY6232" fmla="*/ 4708644 h 8402012"/>
              <a:gd name="connsiteX6233" fmla="*/ 8390076 w 21052571"/>
              <a:gd name="connsiteY6233" fmla="*/ 4990203 h 8402012"/>
              <a:gd name="connsiteX6234" fmla="*/ 8133216 w 21052571"/>
              <a:gd name="connsiteY6234" fmla="*/ 5132057 h 8402012"/>
              <a:gd name="connsiteX6235" fmla="*/ 8011772 w 21052571"/>
              <a:gd name="connsiteY6235" fmla="*/ 5195462 h 8402012"/>
              <a:gd name="connsiteX6236" fmla="*/ 7909672 w 21052571"/>
              <a:gd name="connsiteY6236" fmla="*/ 5259941 h 8402012"/>
              <a:gd name="connsiteX6237" fmla="*/ 7966633 w 21052571"/>
              <a:gd name="connsiteY6237" fmla="*/ 5292180 h 8402012"/>
              <a:gd name="connsiteX6238" fmla="*/ 7979530 w 21052571"/>
              <a:gd name="connsiteY6238" fmla="*/ 5337316 h 8402012"/>
              <a:gd name="connsiteX6239" fmla="*/ 7992426 w 21052571"/>
              <a:gd name="connsiteY6239" fmla="*/ 5388899 h 8402012"/>
              <a:gd name="connsiteX6240" fmla="*/ 7934391 w 21052571"/>
              <a:gd name="connsiteY6240" fmla="*/ 5478095 h 8402012"/>
              <a:gd name="connsiteX6241" fmla="*/ 7864534 w 21052571"/>
              <a:gd name="connsiteY6241" fmla="*/ 5542574 h 8402012"/>
              <a:gd name="connsiteX6242" fmla="*/ 7909672 w 21052571"/>
              <a:gd name="connsiteY6242" fmla="*/ 5516783 h 8402012"/>
              <a:gd name="connsiteX6243" fmla="*/ 7973082 w 21052571"/>
              <a:gd name="connsiteY6243" fmla="*/ 5490991 h 8402012"/>
              <a:gd name="connsiteX6244" fmla="*/ 8031116 w 21052571"/>
              <a:gd name="connsiteY6244" fmla="*/ 5452304 h 8402012"/>
              <a:gd name="connsiteX6245" fmla="*/ 8069807 w 21052571"/>
              <a:gd name="connsiteY6245" fmla="*/ 5414691 h 8402012"/>
              <a:gd name="connsiteX6246" fmla="*/ 8089152 w 21052571"/>
              <a:gd name="connsiteY6246" fmla="*/ 5420064 h 8402012"/>
              <a:gd name="connsiteX6247" fmla="*/ 8121394 w 21052571"/>
              <a:gd name="connsiteY6247" fmla="*/ 5388899 h 8402012"/>
              <a:gd name="connsiteX6248" fmla="*/ 8184802 w 21052571"/>
              <a:gd name="connsiteY6248" fmla="*/ 5382451 h 8402012"/>
              <a:gd name="connsiteX6249" fmla="*/ 8281528 w 21052571"/>
              <a:gd name="connsiteY6249" fmla="*/ 5285733 h 8402012"/>
              <a:gd name="connsiteX6250" fmla="*/ 8182700 w 21052571"/>
              <a:gd name="connsiteY6250" fmla="*/ 5319320 h 8402012"/>
              <a:gd name="connsiteX6251" fmla="*/ 8173922 w 21052571"/>
              <a:gd name="connsiteY6251" fmla="*/ 5307736 h 8402012"/>
              <a:gd name="connsiteX6252" fmla="*/ 8174231 w 21052571"/>
              <a:gd name="connsiteY6252" fmla="*/ 5310551 h 8402012"/>
              <a:gd name="connsiteX6253" fmla="*/ 8179469 w 21052571"/>
              <a:gd name="connsiteY6253" fmla="*/ 5317376 h 8402012"/>
              <a:gd name="connsiteX6254" fmla="*/ 8167495 w 21052571"/>
              <a:gd name="connsiteY6254" fmla="*/ 5320789 h 8402012"/>
              <a:gd name="connsiteX6255" fmla="*/ 8172660 w 21052571"/>
              <a:gd name="connsiteY6255" fmla="*/ 5306070 h 8402012"/>
              <a:gd name="connsiteX6256" fmla="*/ 8171906 w 21052571"/>
              <a:gd name="connsiteY6256" fmla="*/ 5305076 h 8402012"/>
              <a:gd name="connsiteX6257" fmla="*/ 8320218 w 21052571"/>
              <a:gd name="connsiteY6257" fmla="*/ 5157849 h 8402012"/>
              <a:gd name="connsiteX6258" fmla="*/ 8396524 w 21052571"/>
              <a:gd name="connsiteY6258" fmla="*/ 5119161 h 8402012"/>
              <a:gd name="connsiteX6259" fmla="*/ 8398315 w 21052571"/>
              <a:gd name="connsiteY6259" fmla="*/ 5105641 h 8402012"/>
              <a:gd name="connsiteX6260" fmla="*/ 8397856 w 21052571"/>
              <a:gd name="connsiteY6260" fmla="*/ 5102556 h 8402012"/>
              <a:gd name="connsiteX6261" fmla="*/ 8397548 w 21052571"/>
              <a:gd name="connsiteY6261" fmla="*/ 5093425 h 8402012"/>
              <a:gd name="connsiteX6262" fmla="*/ 8398918 w 21052571"/>
              <a:gd name="connsiteY6262" fmla="*/ 5092780 h 8402012"/>
              <a:gd name="connsiteX6263" fmla="*/ 8409421 w 21052571"/>
              <a:gd name="connsiteY6263" fmla="*/ 5074026 h 8402012"/>
              <a:gd name="connsiteX6264" fmla="*/ 8441663 w 21052571"/>
              <a:gd name="connsiteY6264" fmla="*/ 5041786 h 8402012"/>
              <a:gd name="connsiteX6265" fmla="*/ 8530865 w 21052571"/>
              <a:gd name="connsiteY6265" fmla="*/ 4984830 h 8402012"/>
              <a:gd name="connsiteX6266" fmla="*/ 8530865 w 21052571"/>
              <a:gd name="connsiteY6266" fmla="*/ 5041786 h 8402012"/>
              <a:gd name="connsiteX6267" fmla="*/ 8486801 w 21052571"/>
              <a:gd name="connsiteY6267" fmla="*/ 5074026 h 8402012"/>
              <a:gd name="connsiteX6268" fmla="*/ 8543762 w 21052571"/>
              <a:gd name="connsiteY6268" fmla="*/ 5074026 h 8402012"/>
              <a:gd name="connsiteX6269" fmla="*/ 8563107 w 21052571"/>
              <a:gd name="connsiteY6269" fmla="*/ 4997726 h 8402012"/>
              <a:gd name="connsiteX6270" fmla="*/ 8595349 w 21052571"/>
              <a:gd name="connsiteY6270" fmla="*/ 5041786 h 8402012"/>
              <a:gd name="connsiteX6271" fmla="*/ 8679177 w 21052571"/>
              <a:gd name="connsiteY6271" fmla="*/ 4952590 h 8402012"/>
              <a:gd name="connsiteX6272" fmla="*/ 8685626 w 21052571"/>
              <a:gd name="connsiteY6272" fmla="*/ 5041786 h 8402012"/>
              <a:gd name="connsiteX6273" fmla="*/ 8698522 w 21052571"/>
              <a:gd name="connsiteY6273" fmla="*/ 5028891 h 8402012"/>
              <a:gd name="connsiteX6274" fmla="*/ 8698522 w 21052571"/>
              <a:gd name="connsiteY6274" fmla="*/ 4965486 h 8402012"/>
              <a:gd name="connsiteX6275" fmla="*/ 8749035 w 21052571"/>
              <a:gd name="connsiteY6275" fmla="*/ 4868767 h 8402012"/>
              <a:gd name="connsiteX6276" fmla="*/ 8871553 w 21052571"/>
              <a:gd name="connsiteY6276" fmla="*/ 4868767 h 8402012"/>
              <a:gd name="connsiteX6277" fmla="*/ 8813518 w 21052571"/>
              <a:gd name="connsiteY6277" fmla="*/ 4907455 h 8402012"/>
              <a:gd name="connsiteX6278" fmla="*/ 8960756 w 21052571"/>
              <a:gd name="connsiteY6278" fmla="*/ 4888111 h 8402012"/>
              <a:gd name="connsiteX6279" fmla="*/ 8960756 w 21052571"/>
              <a:gd name="connsiteY6279" fmla="*/ 4798915 h 8402012"/>
              <a:gd name="connsiteX6280" fmla="*/ 8929589 w 21052571"/>
              <a:gd name="connsiteY6280" fmla="*/ 4792467 h 8402012"/>
              <a:gd name="connsiteX6281" fmla="*/ 8948934 w 21052571"/>
              <a:gd name="connsiteY6281" fmla="*/ 4747332 h 8402012"/>
              <a:gd name="connsiteX6282" fmla="*/ 9063930 w 21052571"/>
              <a:gd name="connsiteY6282" fmla="*/ 4734436 h 8402012"/>
              <a:gd name="connsiteX6283" fmla="*/ 9076826 w 21052571"/>
              <a:gd name="connsiteY6283" fmla="*/ 4888111 h 8402012"/>
              <a:gd name="connsiteX6284" fmla="*/ 8903795 w 21052571"/>
              <a:gd name="connsiteY6284" fmla="*/ 4959038 h 8402012"/>
              <a:gd name="connsiteX6285" fmla="*/ 8832863 w 21052571"/>
              <a:gd name="connsiteY6285" fmla="*/ 5004174 h 8402012"/>
              <a:gd name="connsiteX6286" fmla="*/ 8781276 w 21052571"/>
              <a:gd name="connsiteY6286" fmla="*/ 5035338 h 8402012"/>
              <a:gd name="connsiteX6287" fmla="*/ 8773438 w 21052571"/>
              <a:gd name="connsiteY6287" fmla="*/ 5035965 h 8402012"/>
              <a:gd name="connsiteX6288" fmla="*/ 8781360 w 21052571"/>
              <a:gd name="connsiteY6288" fmla="*/ 5042472 h 8402012"/>
              <a:gd name="connsiteX6289" fmla="*/ 8772012 w 21052571"/>
              <a:gd name="connsiteY6289" fmla="*/ 5050150 h 8402012"/>
              <a:gd name="connsiteX6290" fmla="*/ 8767963 w 21052571"/>
              <a:gd name="connsiteY6290" fmla="*/ 5049272 h 8402012"/>
              <a:gd name="connsiteX6291" fmla="*/ 8770472 w 21052571"/>
              <a:gd name="connsiteY6291" fmla="*/ 5059093 h 8402012"/>
              <a:gd name="connsiteX6292" fmla="*/ 8766370 w 21052571"/>
              <a:gd name="connsiteY6292" fmla="*/ 5075146 h 8402012"/>
              <a:gd name="connsiteX6293" fmla="*/ 8758714 w 21052571"/>
              <a:gd name="connsiteY6293" fmla="*/ 5055883 h 8402012"/>
              <a:gd name="connsiteX6294" fmla="*/ 8762542 w 21052571"/>
              <a:gd name="connsiteY6294" fmla="*/ 5051869 h 8402012"/>
              <a:gd name="connsiteX6295" fmla="*/ 8765308 w 21052571"/>
              <a:gd name="connsiteY6295" fmla="*/ 5045489 h 8402012"/>
              <a:gd name="connsiteX6296" fmla="*/ 8763453 w 21052571"/>
              <a:gd name="connsiteY6296" fmla="*/ 5042472 h 8402012"/>
              <a:gd name="connsiteX6297" fmla="*/ 8767145 w 21052571"/>
              <a:gd name="connsiteY6297" fmla="*/ 5036469 h 8402012"/>
              <a:gd name="connsiteX6298" fmla="*/ 8761126 w 21052571"/>
              <a:gd name="connsiteY6298" fmla="*/ 5036950 h 8402012"/>
              <a:gd name="connsiteX6299" fmla="*/ 8736138 w 21052571"/>
              <a:gd name="connsiteY6299" fmla="*/ 5048234 h 8402012"/>
              <a:gd name="connsiteX6300" fmla="*/ 8736138 w 21052571"/>
              <a:gd name="connsiteY6300" fmla="*/ 5093370 h 8402012"/>
              <a:gd name="connsiteX6301" fmla="*/ 8794173 w 21052571"/>
              <a:gd name="connsiteY6301" fmla="*/ 5074026 h 8402012"/>
              <a:gd name="connsiteX6302" fmla="*/ 8852208 w 21052571"/>
              <a:gd name="connsiteY6302" fmla="*/ 5054682 h 8402012"/>
              <a:gd name="connsiteX6303" fmla="*/ 8923140 w 21052571"/>
              <a:gd name="connsiteY6303" fmla="*/ 5028891 h 8402012"/>
              <a:gd name="connsiteX6304" fmla="*/ 8980101 w 21052571"/>
              <a:gd name="connsiteY6304" fmla="*/ 4990203 h 8402012"/>
              <a:gd name="connsiteX6305" fmla="*/ 9089723 w 21052571"/>
              <a:gd name="connsiteY6305" fmla="*/ 4933247 h 8402012"/>
              <a:gd name="connsiteX6306" fmla="*/ 9134862 w 21052571"/>
              <a:gd name="connsiteY6306" fmla="*/ 4894559 h 8402012"/>
              <a:gd name="connsiteX6307" fmla="*/ 9128413 w 21052571"/>
              <a:gd name="connsiteY6307" fmla="*/ 4823632 h 8402012"/>
              <a:gd name="connsiteX6308" fmla="*/ 9166029 w 21052571"/>
              <a:gd name="connsiteY6308" fmla="*/ 4792467 h 8402012"/>
              <a:gd name="connsiteX6309" fmla="*/ 9178926 w 21052571"/>
              <a:gd name="connsiteY6309" fmla="*/ 4734436 h 8402012"/>
              <a:gd name="connsiteX6310" fmla="*/ 9198271 w 21052571"/>
              <a:gd name="connsiteY6310" fmla="*/ 4855872 h 8402012"/>
              <a:gd name="connsiteX6311" fmla="*/ 9288548 w 21052571"/>
              <a:gd name="connsiteY6311" fmla="*/ 4823632 h 8402012"/>
              <a:gd name="connsiteX6312" fmla="*/ 9448682 w 21052571"/>
              <a:gd name="connsiteY6312" fmla="*/ 4753780 h 8402012"/>
              <a:gd name="connsiteX6313" fmla="*/ 9589471 w 21052571"/>
              <a:gd name="connsiteY6313" fmla="*/ 4650613 h 8402012"/>
              <a:gd name="connsiteX6314" fmla="*/ 9718439 w 21052571"/>
              <a:gd name="connsiteY6314" fmla="*/ 4605477 h 8402012"/>
              <a:gd name="connsiteX6315" fmla="*/ 9852780 w 21052571"/>
              <a:gd name="connsiteY6315" fmla="*/ 4548521 h 8402012"/>
              <a:gd name="connsiteX6316" fmla="*/ 9833435 w 21052571"/>
              <a:gd name="connsiteY6316" fmla="*/ 4484042 h 8402012"/>
              <a:gd name="connsiteX6317" fmla="*/ 9826986 w 21052571"/>
              <a:gd name="connsiteY6317" fmla="*/ 4400219 h 8402012"/>
              <a:gd name="connsiteX6318" fmla="*/ 9846331 w 21052571"/>
              <a:gd name="connsiteY6318" fmla="*/ 4330366 h 8402012"/>
              <a:gd name="connsiteX6319" fmla="*/ 9910815 w 21052571"/>
              <a:gd name="connsiteY6319" fmla="*/ 4330366 h 8402012"/>
              <a:gd name="connsiteX6320" fmla="*/ 10038707 w 21052571"/>
              <a:gd name="connsiteY6320" fmla="*/ 4246544 h 8402012"/>
              <a:gd name="connsiteX6321" fmla="*/ 10025811 w 21052571"/>
              <a:gd name="connsiteY6321" fmla="*/ 4381950 h 8402012"/>
              <a:gd name="connsiteX6322" fmla="*/ 9962402 w 21052571"/>
              <a:gd name="connsiteY6322" fmla="*/ 4393771 h 8402012"/>
              <a:gd name="connsiteX6323" fmla="*/ 9943057 w 21052571"/>
              <a:gd name="connsiteY6323" fmla="*/ 4438906 h 8402012"/>
              <a:gd name="connsiteX6324" fmla="*/ 9917263 w 21052571"/>
              <a:gd name="connsiteY6324" fmla="*/ 4451802 h 8402012"/>
              <a:gd name="connsiteX6325" fmla="*/ 9904367 w 21052571"/>
              <a:gd name="connsiteY6325" fmla="*/ 4548521 h 8402012"/>
              <a:gd name="connsiteX6326" fmla="*/ 10487943 w 21052571"/>
              <a:gd name="connsiteY6326" fmla="*/ 4298127 h 8402012"/>
              <a:gd name="connsiteX6327" fmla="*/ 10775970 w 21052571"/>
              <a:gd name="connsiteY6327" fmla="*/ 4189587 h 8402012"/>
              <a:gd name="connsiteX6328" fmla="*/ 10903863 w 21052571"/>
              <a:gd name="connsiteY6328" fmla="*/ 4139219 h 8402012"/>
              <a:gd name="connsiteX6329" fmla="*/ 11031756 w 21052571"/>
              <a:gd name="connsiteY6329" fmla="*/ 4100532 h 8402012"/>
              <a:gd name="connsiteX6330" fmla="*/ 10730832 w 21052571"/>
              <a:gd name="connsiteY6330" fmla="*/ 4265887 h 8402012"/>
              <a:gd name="connsiteX6331" fmla="*/ 10436357 w 21052571"/>
              <a:gd name="connsiteY6331" fmla="*/ 4381950 h 8402012"/>
              <a:gd name="connsiteX6332" fmla="*/ 10282671 w 21052571"/>
              <a:gd name="connsiteY6332" fmla="*/ 4458250 h 8402012"/>
              <a:gd name="connsiteX6333" fmla="*/ 10148330 w 21052571"/>
              <a:gd name="connsiteY6333" fmla="*/ 4490490 h 8402012"/>
              <a:gd name="connsiteX6334" fmla="*/ 9852780 w 21052571"/>
              <a:gd name="connsiteY6334" fmla="*/ 4618373 h 8402012"/>
              <a:gd name="connsiteX6335" fmla="*/ 9705542 w 21052571"/>
              <a:gd name="connsiteY6335" fmla="*/ 4715092 h 8402012"/>
              <a:gd name="connsiteX6336" fmla="*/ 9571201 w 21052571"/>
              <a:gd name="connsiteY6336" fmla="*/ 4798915 h 8402012"/>
              <a:gd name="connsiteX6337" fmla="*/ 9429337 w 21052571"/>
              <a:gd name="connsiteY6337" fmla="*/ 4830080 h 8402012"/>
              <a:gd name="connsiteX6338" fmla="*/ 9288548 w 21052571"/>
              <a:gd name="connsiteY6338" fmla="*/ 4888111 h 8402012"/>
              <a:gd name="connsiteX6339" fmla="*/ 8992998 w 21052571"/>
              <a:gd name="connsiteY6339" fmla="*/ 5061130 h 8402012"/>
              <a:gd name="connsiteX6340" fmla="*/ 8832863 w 21052571"/>
              <a:gd name="connsiteY6340" fmla="*/ 5144953 h 8402012"/>
              <a:gd name="connsiteX6341" fmla="*/ 8698522 w 21052571"/>
              <a:gd name="connsiteY6341" fmla="*/ 5195462 h 8402012"/>
              <a:gd name="connsiteX6342" fmla="*/ 8711419 w 21052571"/>
              <a:gd name="connsiteY6342" fmla="*/ 5324420 h 8402012"/>
              <a:gd name="connsiteX6343" fmla="*/ 8653384 w 21052571"/>
              <a:gd name="connsiteY6343" fmla="*/ 5343764 h 8402012"/>
              <a:gd name="connsiteX6344" fmla="*/ 8569555 w 21052571"/>
              <a:gd name="connsiteY6344" fmla="*/ 5388899 h 8402012"/>
              <a:gd name="connsiteX6345" fmla="*/ 8506146 w 21052571"/>
              <a:gd name="connsiteY6345" fmla="*/ 5445856 h 8402012"/>
              <a:gd name="connsiteX6346" fmla="*/ 8313770 w 21052571"/>
              <a:gd name="connsiteY6346" fmla="*/ 5549022 h 8402012"/>
              <a:gd name="connsiteX6347" fmla="*/ 8139664 w 21052571"/>
              <a:gd name="connsiteY6347" fmla="*/ 5683354 h 8402012"/>
              <a:gd name="connsiteX6348" fmla="*/ 8396524 w 21052571"/>
              <a:gd name="connsiteY6348" fmla="*/ 5605979 h 8402012"/>
              <a:gd name="connsiteX6349" fmla="*/ 8467456 w 21052571"/>
              <a:gd name="connsiteY6349" fmla="*/ 5549022 h 8402012"/>
              <a:gd name="connsiteX6350" fmla="*/ 8506146 w 21052571"/>
              <a:gd name="connsiteY6350" fmla="*/ 5484543 h 8402012"/>
              <a:gd name="connsiteX6351" fmla="*/ 8486801 w 21052571"/>
              <a:gd name="connsiteY6351" fmla="*/ 5516783 h 8402012"/>
              <a:gd name="connsiteX6352" fmla="*/ 8538388 w 21052571"/>
              <a:gd name="connsiteY6352" fmla="*/ 5510335 h 8402012"/>
              <a:gd name="connsiteX6353" fmla="*/ 8582452 w 21052571"/>
              <a:gd name="connsiteY6353" fmla="*/ 5458752 h 8402012"/>
              <a:gd name="connsiteX6354" fmla="*/ 8576003 w 21052571"/>
              <a:gd name="connsiteY6354" fmla="*/ 5471647 h 8402012"/>
              <a:gd name="connsiteX6355" fmla="*/ 8582452 w 21052571"/>
              <a:gd name="connsiteY6355" fmla="*/ 5490991 h 8402012"/>
              <a:gd name="connsiteX6356" fmla="*/ 8692074 w 21052571"/>
              <a:gd name="connsiteY6356" fmla="*/ 5426512 h 8402012"/>
              <a:gd name="connsiteX6357" fmla="*/ 8865105 w 21052571"/>
              <a:gd name="connsiteY6357" fmla="*/ 5343764 h 8402012"/>
              <a:gd name="connsiteX6358" fmla="*/ 9191822 w 21052571"/>
              <a:gd name="connsiteY6358" fmla="*/ 5170745 h 8402012"/>
              <a:gd name="connsiteX6359" fmla="*/ 9538959 w 21052571"/>
              <a:gd name="connsiteY6359" fmla="*/ 4990203 h 8402012"/>
              <a:gd name="connsiteX6360" fmla="*/ 9686197 w 21052571"/>
              <a:gd name="connsiteY6360" fmla="*/ 4894559 h 8402012"/>
              <a:gd name="connsiteX6361" fmla="*/ 9744232 w 21052571"/>
              <a:gd name="connsiteY6361" fmla="*/ 4894559 h 8402012"/>
              <a:gd name="connsiteX6362" fmla="*/ 9750680 w 21052571"/>
              <a:gd name="connsiteY6362" fmla="*/ 4823632 h 8402012"/>
              <a:gd name="connsiteX6363" fmla="*/ 9500269 w 21052571"/>
              <a:gd name="connsiteY6363" fmla="*/ 4946142 h 8402012"/>
              <a:gd name="connsiteX6364" fmla="*/ 9390647 w 21052571"/>
              <a:gd name="connsiteY6364" fmla="*/ 4997726 h 8402012"/>
              <a:gd name="connsiteX6365" fmla="*/ 9346583 w 21052571"/>
              <a:gd name="connsiteY6365" fmla="*/ 5067578 h 8402012"/>
              <a:gd name="connsiteX6366" fmla="*/ 9275651 w 21052571"/>
              <a:gd name="connsiteY6366" fmla="*/ 5080474 h 8402012"/>
              <a:gd name="connsiteX6367" fmla="*/ 9147758 w 21052571"/>
              <a:gd name="connsiteY6367" fmla="*/ 5125609 h 8402012"/>
              <a:gd name="connsiteX6368" fmla="*/ 8916692 w 21052571"/>
              <a:gd name="connsiteY6368" fmla="*/ 5195462 h 8402012"/>
              <a:gd name="connsiteX6369" fmla="*/ 9005894 w 21052571"/>
              <a:gd name="connsiteY6369" fmla="*/ 5119161 h 8402012"/>
              <a:gd name="connsiteX6370" fmla="*/ 9134862 w 21052571"/>
              <a:gd name="connsiteY6370" fmla="*/ 5041786 h 8402012"/>
              <a:gd name="connsiteX6371" fmla="*/ 9468027 w 21052571"/>
              <a:gd name="connsiteY6371" fmla="*/ 4875215 h 8402012"/>
              <a:gd name="connsiteX6372" fmla="*/ 9807641 w 21052571"/>
              <a:gd name="connsiteY6372" fmla="*/ 4721540 h 8402012"/>
              <a:gd name="connsiteX6373" fmla="*/ 10128985 w 21052571"/>
              <a:gd name="connsiteY6373" fmla="*/ 4580760 h 8402012"/>
              <a:gd name="connsiteX6374" fmla="*/ 10058053 w 21052571"/>
              <a:gd name="connsiteY6374" fmla="*/ 4663509 h 8402012"/>
              <a:gd name="connsiteX6375" fmla="*/ 9955953 w 21052571"/>
              <a:gd name="connsiteY6375" fmla="*/ 4715092 h 8402012"/>
              <a:gd name="connsiteX6376" fmla="*/ 9852780 w 21052571"/>
              <a:gd name="connsiteY6376" fmla="*/ 4760227 h 8402012"/>
              <a:gd name="connsiteX6377" fmla="*/ 9770026 w 21052571"/>
              <a:gd name="connsiteY6377" fmla="*/ 4823632 h 8402012"/>
              <a:gd name="connsiteX6378" fmla="*/ 9789371 w 21052571"/>
              <a:gd name="connsiteY6378" fmla="*/ 4894559 h 8402012"/>
              <a:gd name="connsiteX6379" fmla="*/ 9826986 w 21052571"/>
              <a:gd name="connsiteY6379" fmla="*/ 4849424 h 8402012"/>
              <a:gd name="connsiteX6380" fmla="*/ 9865676 w 21052571"/>
              <a:gd name="connsiteY6380" fmla="*/ 4842976 h 8402012"/>
              <a:gd name="connsiteX6381" fmla="*/ 9867618 w 21052571"/>
              <a:gd name="connsiteY6381" fmla="*/ 4830031 h 8402012"/>
              <a:gd name="connsiteX6382" fmla="*/ 9867175 w 21052571"/>
              <a:gd name="connsiteY6382" fmla="*/ 4826849 h 8402012"/>
              <a:gd name="connsiteX6383" fmla="*/ 9866965 w 21052571"/>
              <a:gd name="connsiteY6383" fmla="*/ 4819327 h 8402012"/>
              <a:gd name="connsiteX6384" fmla="*/ 9865676 w 21052571"/>
              <a:gd name="connsiteY6384" fmla="*/ 4810736 h 8402012"/>
              <a:gd name="connsiteX6385" fmla="*/ 9949505 w 21052571"/>
              <a:gd name="connsiteY6385" fmla="*/ 4786019 h 8402012"/>
              <a:gd name="connsiteX6386" fmla="*/ 9994644 w 21052571"/>
              <a:gd name="connsiteY6386" fmla="*/ 4760227 h 8402012"/>
              <a:gd name="connsiteX6387" fmla="*/ 9955953 w 21052571"/>
              <a:gd name="connsiteY6387" fmla="*/ 4868767 h 8402012"/>
              <a:gd name="connsiteX6388" fmla="*/ 10025811 w 21052571"/>
              <a:gd name="connsiteY6388" fmla="*/ 4920351 h 8402012"/>
              <a:gd name="connsiteX6389" fmla="*/ 9865676 w 21052571"/>
              <a:gd name="connsiteY6389" fmla="*/ 5015995 h 8402012"/>
              <a:gd name="connsiteX6390" fmla="*/ 9666852 w 21052571"/>
              <a:gd name="connsiteY6390" fmla="*/ 5106266 h 8402012"/>
              <a:gd name="connsiteX6391" fmla="*/ 9558304 w 21052571"/>
              <a:gd name="connsiteY6391" fmla="*/ 5151401 h 8402012"/>
              <a:gd name="connsiteX6392" fmla="*/ 9474476 w 21052571"/>
              <a:gd name="connsiteY6392" fmla="*/ 5157849 h 8402012"/>
              <a:gd name="connsiteX6393" fmla="*/ 9472484 w 21052571"/>
              <a:gd name="connsiteY6393" fmla="*/ 5156878 h 8402012"/>
              <a:gd name="connsiteX6394" fmla="*/ 9476907 w 21052571"/>
              <a:gd name="connsiteY6394" fmla="*/ 5170517 h 8402012"/>
              <a:gd name="connsiteX6395" fmla="*/ 9464932 w 21052571"/>
              <a:gd name="connsiteY6395" fmla="*/ 5164898 h 8402012"/>
              <a:gd name="connsiteX6396" fmla="*/ 9467926 w 21052571"/>
              <a:gd name="connsiteY6396" fmla="*/ 5156068 h 8402012"/>
              <a:gd name="connsiteX6397" fmla="*/ 9468697 w 21052571"/>
              <a:gd name="connsiteY6397" fmla="*/ 5155034 h 8402012"/>
              <a:gd name="connsiteX6398" fmla="*/ 9443040 w 21052571"/>
              <a:gd name="connsiteY6398" fmla="*/ 5142535 h 8402012"/>
              <a:gd name="connsiteX6399" fmla="*/ 9416440 w 21052571"/>
              <a:gd name="connsiteY6399" fmla="*/ 5151401 h 8402012"/>
              <a:gd name="connsiteX6400" fmla="*/ 9378825 w 21052571"/>
              <a:gd name="connsiteY6400" fmla="*/ 5195462 h 8402012"/>
              <a:gd name="connsiteX6401" fmla="*/ 9468027 w 21052571"/>
              <a:gd name="connsiteY6401" fmla="*/ 5183641 h 8402012"/>
              <a:gd name="connsiteX6402" fmla="*/ 9211167 w 21052571"/>
              <a:gd name="connsiteY6402" fmla="*/ 5343764 h 8402012"/>
              <a:gd name="connsiteX6403" fmla="*/ 9102620 w 21052571"/>
              <a:gd name="connsiteY6403" fmla="*/ 5400720 h 8402012"/>
              <a:gd name="connsiteX6404" fmla="*/ 9057481 w 21052571"/>
              <a:gd name="connsiteY6404" fmla="*/ 5414691 h 8402012"/>
              <a:gd name="connsiteX6405" fmla="*/ 9025240 w 21052571"/>
              <a:gd name="connsiteY6405" fmla="*/ 5395347 h 8402012"/>
              <a:gd name="connsiteX6406" fmla="*/ 9027860 w 21052571"/>
              <a:gd name="connsiteY6406" fmla="*/ 5405607 h 8402012"/>
              <a:gd name="connsiteX6407" fmla="*/ 9029904 w 21052571"/>
              <a:gd name="connsiteY6407" fmla="*/ 5415120 h 8402012"/>
              <a:gd name="connsiteX6408" fmla="*/ 9037858 w 21052571"/>
              <a:gd name="connsiteY6408" fmla="*/ 5406503 h 8402012"/>
              <a:gd name="connsiteX6409" fmla="*/ 9046839 w 21052571"/>
              <a:gd name="connsiteY6409" fmla="*/ 5416233 h 8402012"/>
              <a:gd name="connsiteX6410" fmla="*/ 9030144 w 21052571"/>
              <a:gd name="connsiteY6410" fmla="*/ 5416233 h 8402012"/>
              <a:gd name="connsiteX6411" fmla="*/ 9031689 w 21052571"/>
              <a:gd name="connsiteY6411" fmla="*/ 5423422 h 8402012"/>
              <a:gd name="connsiteX6412" fmla="*/ 9018791 w 21052571"/>
              <a:gd name="connsiteY6412" fmla="*/ 5452304 h 8402012"/>
              <a:gd name="connsiteX6413" fmla="*/ 8968279 w 21052571"/>
              <a:gd name="connsiteY6413" fmla="*/ 5439408 h 8402012"/>
              <a:gd name="connsiteX6414" fmla="*/ 8929589 w 21052571"/>
              <a:gd name="connsiteY6414" fmla="*/ 5426512 h 8402012"/>
              <a:gd name="connsiteX6415" fmla="*/ 8903795 w 21052571"/>
              <a:gd name="connsiteY6415" fmla="*/ 5458752 h 8402012"/>
              <a:gd name="connsiteX6416" fmla="*/ 8884450 w 21052571"/>
              <a:gd name="connsiteY6416" fmla="*/ 5490991 h 8402012"/>
              <a:gd name="connsiteX6417" fmla="*/ 8415869 w 21052571"/>
              <a:gd name="connsiteY6417" fmla="*/ 5741385 h 8402012"/>
              <a:gd name="connsiteX6418" fmla="*/ 8171906 w 21052571"/>
              <a:gd name="connsiteY6418" fmla="*/ 5856373 h 8402012"/>
              <a:gd name="connsiteX6419" fmla="*/ 7922569 w 21052571"/>
              <a:gd name="connsiteY6419" fmla="*/ 6011123 h 8402012"/>
              <a:gd name="connsiteX6420" fmla="*/ 8005323 w 21052571"/>
              <a:gd name="connsiteY6420" fmla="*/ 6030467 h 8402012"/>
              <a:gd name="connsiteX6421" fmla="*/ 8056910 w 21052571"/>
              <a:gd name="connsiteY6421" fmla="*/ 6042288 h 8402012"/>
              <a:gd name="connsiteX6422" fmla="*/ 8058033 w 21052571"/>
              <a:gd name="connsiteY6422" fmla="*/ 6038764 h 8402012"/>
              <a:gd name="connsiteX6423" fmla="*/ 8054135 w 21052571"/>
              <a:gd name="connsiteY6423" fmla="*/ 6026397 h 8402012"/>
              <a:gd name="connsiteX6424" fmla="*/ 8057813 w 21052571"/>
              <a:gd name="connsiteY6424" fmla="*/ 6014107 h 8402012"/>
              <a:gd name="connsiteX6425" fmla="*/ 8056910 w 21052571"/>
              <a:gd name="connsiteY6425" fmla="*/ 6011123 h 8402012"/>
              <a:gd name="connsiteX6426" fmla="*/ 8223493 w 21052571"/>
              <a:gd name="connsiteY6426" fmla="*/ 5914404 h 8402012"/>
              <a:gd name="connsiteX6427" fmla="*/ 8390076 w 21052571"/>
              <a:gd name="connsiteY6427" fmla="*/ 5830581 h 8402012"/>
              <a:gd name="connsiteX6428" fmla="*/ 8711419 w 21052571"/>
              <a:gd name="connsiteY6428" fmla="*/ 5638219 h 8402012"/>
              <a:gd name="connsiteX6429" fmla="*/ 8807070 w 21052571"/>
              <a:gd name="connsiteY6429" fmla="*/ 5600606 h 8402012"/>
              <a:gd name="connsiteX6430" fmla="*/ 8824041 w 21052571"/>
              <a:gd name="connsiteY6430" fmla="*/ 5601471 h 8402012"/>
              <a:gd name="connsiteX6431" fmla="*/ 8820327 w 21052571"/>
              <a:gd name="connsiteY6431" fmla="*/ 5593734 h 8402012"/>
              <a:gd name="connsiteX6432" fmla="*/ 8838289 w 21052571"/>
              <a:gd name="connsiteY6432" fmla="*/ 5593734 h 8402012"/>
              <a:gd name="connsiteX6433" fmla="*/ 8833196 w 21052571"/>
              <a:gd name="connsiteY6433" fmla="*/ 5601939 h 8402012"/>
              <a:gd name="connsiteX6434" fmla="*/ 8846567 w 21052571"/>
              <a:gd name="connsiteY6434" fmla="*/ 5602621 h 8402012"/>
              <a:gd name="connsiteX6435" fmla="*/ 8890899 w 21052571"/>
              <a:gd name="connsiteY6435" fmla="*/ 5600606 h 8402012"/>
              <a:gd name="connsiteX6436" fmla="*/ 9070378 w 21052571"/>
              <a:gd name="connsiteY6436" fmla="*/ 5510335 h 8402012"/>
              <a:gd name="connsiteX6437" fmla="*/ 9249858 w 21052571"/>
              <a:gd name="connsiteY6437" fmla="*/ 5395347 h 8402012"/>
              <a:gd name="connsiteX6438" fmla="*/ 9327238 w 21052571"/>
              <a:gd name="connsiteY6438" fmla="*/ 5343764 h 8402012"/>
              <a:gd name="connsiteX6439" fmla="*/ 9384198 w 21052571"/>
              <a:gd name="connsiteY6439" fmla="*/ 5382451 h 8402012"/>
              <a:gd name="connsiteX6440" fmla="*/ 9340135 w 21052571"/>
              <a:gd name="connsiteY6440" fmla="*/ 5432960 h 8402012"/>
              <a:gd name="connsiteX6441" fmla="*/ 9269203 w 21052571"/>
              <a:gd name="connsiteY6441" fmla="*/ 5471647 h 8402012"/>
              <a:gd name="connsiteX6442" fmla="*/ 9109068 w 21052571"/>
              <a:gd name="connsiteY6442" fmla="*/ 5549022 h 8402012"/>
              <a:gd name="connsiteX6443" fmla="*/ 8794173 w 21052571"/>
              <a:gd name="connsiteY6443" fmla="*/ 5709146 h 8402012"/>
              <a:gd name="connsiteX6444" fmla="*/ 8473904 w 21052571"/>
              <a:gd name="connsiteY6444" fmla="*/ 5869269 h 8402012"/>
              <a:gd name="connsiteX6445" fmla="*/ 8313770 w 21052571"/>
              <a:gd name="connsiteY6445" fmla="*/ 5959540 h 8402012"/>
              <a:gd name="connsiteX6446" fmla="*/ 8171906 w 21052571"/>
              <a:gd name="connsiteY6446" fmla="*/ 6042288 h 8402012"/>
              <a:gd name="connsiteX6447" fmla="*/ 8102048 w 21052571"/>
              <a:gd name="connsiteY6447" fmla="*/ 6061632 h 8402012"/>
              <a:gd name="connsiteX6448" fmla="*/ 8056910 w 21052571"/>
              <a:gd name="connsiteY6448" fmla="*/ 6087423 h 8402012"/>
              <a:gd name="connsiteX6449" fmla="*/ 7934391 w 21052571"/>
              <a:gd name="connsiteY6449" fmla="*/ 6158350 h 8402012"/>
              <a:gd name="connsiteX6450" fmla="*/ 7646364 w 21052571"/>
              <a:gd name="connsiteY6450" fmla="*/ 6305578 h 8402012"/>
              <a:gd name="connsiteX6451" fmla="*/ 7350814 w 21052571"/>
              <a:gd name="connsiteY6451" fmla="*/ 6446357 h 8402012"/>
              <a:gd name="connsiteX6452" fmla="*/ 7280957 w 21052571"/>
              <a:gd name="connsiteY6452" fmla="*/ 6478597 h 8402012"/>
              <a:gd name="connsiteX6453" fmla="*/ 7229370 w 21052571"/>
              <a:gd name="connsiteY6453" fmla="*/ 6523732 h 8402012"/>
              <a:gd name="connsiteX6454" fmla="*/ 7171335 w 21052571"/>
              <a:gd name="connsiteY6454" fmla="*/ 6555972 h 8402012"/>
              <a:gd name="connsiteX6455" fmla="*/ 7101478 w 21052571"/>
              <a:gd name="connsiteY6455" fmla="*/ 6575316 h 8402012"/>
              <a:gd name="connsiteX6456" fmla="*/ 7248715 w 21052571"/>
              <a:gd name="connsiteY6456" fmla="*/ 6530180 h 8402012"/>
              <a:gd name="connsiteX6457" fmla="*/ 7408850 w 21052571"/>
              <a:gd name="connsiteY6457" fmla="*/ 6452805 h 8402012"/>
              <a:gd name="connsiteX6458" fmla="*/ 7568984 w 21052571"/>
              <a:gd name="connsiteY6458" fmla="*/ 6370057 h 8402012"/>
              <a:gd name="connsiteX6459" fmla="*/ 7646364 w 21052571"/>
              <a:gd name="connsiteY6459" fmla="*/ 6331369 h 8402012"/>
              <a:gd name="connsiteX6460" fmla="*/ 7717296 w 21052571"/>
              <a:gd name="connsiteY6460" fmla="*/ 6279786 h 8402012"/>
              <a:gd name="connsiteX6461" fmla="*/ 7870982 w 21052571"/>
              <a:gd name="connsiteY6461" fmla="*/ 6209934 h 8402012"/>
              <a:gd name="connsiteX6462" fmla="*/ 8037565 w 21052571"/>
              <a:gd name="connsiteY6462" fmla="*/ 6119663 h 8402012"/>
              <a:gd name="connsiteX6463" fmla="*/ 8184802 w 21052571"/>
              <a:gd name="connsiteY6463" fmla="*/ 6048736 h 8402012"/>
              <a:gd name="connsiteX6464" fmla="*/ 8325592 w 21052571"/>
              <a:gd name="connsiteY6464" fmla="*/ 5998227 h 8402012"/>
              <a:gd name="connsiteX6465" fmla="*/ 8390076 w 21052571"/>
              <a:gd name="connsiteY6465" fmla="*/ 5946644 h 8402012"/>
              <a:gd name="connsiteX6466" fmla="*/ 8467456 w 21052571"/>
              <a:gd name="connsiteY6466" fmla="*/ 5907956 h 8402012"/>
              <a:gd name="connsiteX6467" fmla="*/ 8640487 w 21052571"/>
              <a:gd name="connsiteY6467" fmla="*/ 5825208 h 8402012"/>
              <a:gd name="connsiteX6468" fmla="*/ 8992998 w 21052571"/>
              <a:gd name="connsiteY6468" fmla="*/ 5664010 h 8402012"/>
              <a:gd name="connsiteX6469" fmla="*/ 9346583 w 21052571"/>
              <a:gd name="connsiteY6469" fmla="*/ 5490991 h 8402012"/>
              <a:gd name="connsiteX6470" fmla="*/ 9506717 w 21052571"/>
              <a:gd name="connsiteY6470" fmla="*/ 5414691 h 8402012"/>
              <a:gd name="connsiteX6471" fmla="*/ 9584098 w 21052571"/>
              <a:gd name="connsiteY6471" fmla="*/ 5395347 h 8402012"/>
              <a:gd name="connsiteX6472" fmla="*/ 8968279 w 21052571"/>
              <a:gd name="connsiteY6472" fmla="*/ 5728489 h 8402012"/>
              <a:gd name="connsiteX6473" fmla="*/ 8325592 w 21052571"/>
              <a:gd name="connsiteY6473" fmla="*/ 6061632 h 8402012"/>
              <a:gd name="connsiteX6474" fmla="*/ 7685054 w 21052571"/>
              <a:gd name="connsiteY6474" fmla="*/ 6395849 h 8402012"/>
              <a:gd name="connsiteX6475" fmla="*/ 7363711 w 21052571"/>
              <a:gd name="connsiteY6475" fmla="*/ 6555972 h 8402012"/>
              <a:gd name="connsiteX6476" fmla="*/ 7203576 w 21052571"/>
              <a:gd name="connsiteY6476" fmla="*/ 6638720 h 8402012"/>
              <a:gd name="connsiteX6477" fmla="*/ 7095029 w 21052571"/>
              <a:gd name="connsiteY6477" fmla="*/ 6716095 h 8402012"/>
              <a:gd name="connsiteX6478" fmla="*/ 7113300 w 21052571"/>
              <a:gd name="connsiteY6478" fmla="*/ 6748335 h 8402012"/>
              <a:gd name="connsiteX6479" fmla="*/ 7088447 w 21052571"/>
              <a:gd name="connsiteY6479" fmla="*/ 6754782 h 8402012"/>
              <a:gd name="connsiteX6480" fmla="*/ 7064365 w 21052571"/>
              <a:gd name="connsiteY6480" fmla="*/ 6760834 h 8402012"/>
              <a:gd name="connsiteX6481" fmla="*/ 7065628 w 21052571"/>
              <a:gd name="connsiteY6481" fmla="*/ 6762189 h 8402012"/>
              <a:gd name="connsiteX6482" fmla="*/ 7059641 w 21052571"/>
              <a:gd name="connsiteY6482" fmla="*/ 6781452 h 8402012"/>
              <a:gd name="connsiteX6483" fmla="*/ 7047666 w 21052571"/>
              <a:gd name="connsiteY6483" fmla="*/ 6762189 h 8402012"/>
              <a:gd name="connsiteX6484" fmla="*/ 7056647 w 21052571"/>
              <a:gd name="connsiteY6484" fmla="*/ 6752557 h 8402012"/>
              <a:gd name="connsiteX6485" fmla="*/ 7062228 w 21052571"/>
              <a:gd name="connsiteY6485" fmla="*/ 6758542 h 8402012"/>
              <a:gd name="connsiteX6486" fmla="*/ 7058758 w 21052571"/>
              <a:gd name="connsiteY6486" fmla="*/ 6741887 h 8402012"/>
              <a:gd name="connsiteX6487" fmla="*/ 7069236 w 21052571"/>
              <a:gd name="connsiteY6487" fmla="*/ 6722543 h 8402012"/>
              <a:gd name="connsiteX6488" fmla="*/ 6793031 w 21052571"/>
              <a:gd name="connsiteY6488" fmla="*/ 6889114 h 8402012"/>
              <a:gd name="connsiteX6489" fmla="*/ 6722098 w 21052571"/>
              <a:gd name="connsiteY6489" fmla="*/ 6882666 h 8402012"/>
              <a:gd name="connsiteX6490" fmla="*/ 6620000 w 21052571"/>
              <a:gd name="connsiteY6490" fmla="*/ 6934249 h 8402012"/>
              <a:gd name="connsiteX6491" fmla="*/ 6402328 w 21052571"/>
              <a:gd name="connsiteY6491" fmla="*/ 7042789 h 8402012"/>
              <a:gd name="connsiteX6492" fmla="*/ 6286252 w 21052571"/>
              <a:gd name="connsiteY6492" fmla="*/ 7094373 h 8402012"/>
              <a:gd name="connsiteX6493" fmla="*/ 6177698 w 21052571"/>
              <a:gd name="connsiteY6493" fmla="*/ 7126612 h 8402012"/>
              <a:gd name="connsiteX6494" fmla="*/ 6093865 w 21052571"/>
              <a:gd name="connsiteY6494" fmla="*/ 7191091 h 8402012"/>
              <a:gd name="connsiteX6495" fmla="*/ 6004658 w 21052571"/>
              <a:gd name="connsiteY6495" fmla="*/ 7216883 h 8402012"/>
              <a:gd name="connsiteX6496" fmla="*/ 5548951 w 21052571"/>
              <a:gd name="connsiteY6496" fmla="*/ 7377006 h 8402012"/>
              <a:gd name="connsiteX6497" fmla="*/ 5304973 w 21052571"/>
              <a:gd name="connsiteY6497" fmla="*/ 7466202 h 8402012"/>
              <a:gd name="connsiteX6498" fmla="*/ 5189970 w 21052571"/>
              <a:gd name="connsiteY6498" fmla="*/ 7498442 h 8402012"/>
              <a:gd name="connsiteX6499" fmla="*/ 5151276 w 21052571"/>
              <a:gd name="connsiteY6499" fmla="*/ 7530682 h 8402012"/>
              <a:gd name="connsiteX6500" fmla="*/ 5235114 w 21052571"/>
              <a:gd name="connsiteY6500" fmla="*/ 7517786 h 8402012"/>
              <a:gd name="connsiteX6501" fmla="*/ 5304973 w 21052571"/>
              <a:gd name="connsiteY6501" fmla="*/ 7485546 h 8402012"/>
              <a:gd name="connsiteX6502" fmla="*/ 5490908 w 21052571"/>
              <a:gd name="connsiteY6502" fmla="*/ 7428590 h 8402012"/>
              <a:gd name="connsiteX6503" fmla="*/ 5882127 w 21052571"/>
              <a:gd name="connsiteY6503" fmla="*/ 7299631 h 8402012"/>
              <a:gd name="connsiteX6504" fmla="*/ 6274430 w 21052571"/>
              <a:gd name="connsiteY6504" fmla="*/ 7165300 h 8402012"/>
              <a:gd name="connsiteX6505" fmla="*/ 6466813 w 21052571"/>
              <a:gd name="connsiteY6505" fmla="*/ 7094373 h 8402012"/>
              <a:gd name="connsiteX6506" fmla="*/ 6639344 w 21052571"/>
              <a:gd name="connsiteY6506" fmla="*/ 7055685 h 8402012"/>
              <a:gd name="connsiteX6507" fmla="*/ 6543125 w 21052571"/>
              <a:gd name="connsiteY6507" fmla="*/ 7120164 h 8402012"/>
              <a:gd name="connsiteX6508" fmla="*/ 6434572 w 21052571"/>
              <a:gd name="connsiteY6508" fmla="*/ 7171748 h 8402012"/>
              <a:gd name="connsiteX6509" fmla="*/ 6209943 w 21052571"/>
              <a:gd name="connsiteY6509" fmla="*/ 7267392 h 8402012"/>
              <a:gd name="connsiteX6510" fmla="*/ 5453293 w 21052571"/>
              <a:gd name="connsiteY6510" fmla="*/ 7517786 h 8402012"/>
              <a:gd name="connsiteX6511" fmla="*/ 4695573 w 21052571"/>
              <a:gd name="connsiteY6511" fmla="*/ 7729492 h 8402012"/>
              <a:gd name="connsiteX6512" fmla="*/ 3150021 w 21052571"/>
              <a:gd name="connsiteY6512" fmla="*/ 7915407 h 8402012"/>
              <a:gd name="connsiteX6513" fmla="*/ 3265023 w 21052571"/>
              <a:gd name="connsiteY6513" fmla="*/ 8025022 h 8402012"/>
              <a:gd name="connsiteX6514" fmla="*/ 3111328 w 21052571"/>
              <a:gd name="connsiteY6514" fmla="*/ 8050813 h 8402012"/>
              <a:gd name="connsiteX6515" fmla="*/ 3874433 w 21052571"/>
              <a:gd name="connsiteY6515" fmla="*/ 8094874 h 8402012"/>
              <a:gd name="connsiteX6516" fmla="*/ 4612814 w 21052571"/>
              <a:gd name="connsiteY6516" fmla="*/ 8069083 h 8402012"/>
              <a:gd name="connsiteX6517" fmla="*/ 4753610 w 21052571"/>
              <a:gd name="connsiteY6517" fmla="*/ 8018574 h 8402012"/>
              <a:gd name="connsiteX6518" fmla="*/ 4887959 w 21052571"/>
              <a:gd name="connsiteY6518" fmla="*/ 7986334 h 8402012"/>
              <a:gd name="connsiteX6519" fmla="*/ 5029830 w 21052571"/>
              <a:gd name="connsiteY6519" fmla="*/ 7960543 h 8402012"/>
              <a:gd name="connsiteX6520" fmla="*/ 5202869 w 21052571"/>
              <a:gd name="connsiteY6520" fmla="*/ 7928303 h 8402012"/>
              <a:gd name="connsiteX6521" fmla="*/ 5940167 w 21052571"/>
              <a:gd name="connsiteY6521" fmla="*/ 7716596 h 8402012"/>
              <a:gd name="connsiteX6522" fmla="*/ 5805820 w 21052571"/>
              <a:gd name="connsiteY6522" fmla="*/ 7819763 h 8402012"/>
              <a:gd name="connsiteX6523" fmla="*/ 5581194 w 21052571"/>
              <a:gd name="connsiteY6523" fmla="*/ 7883168 h 8402012"/>
              <a:gd name="connsiteX6524" fmla="*/ 5125486 w 21052571"/>
              <a:gd name="connsiteY6524" fmla="*/ 8005678 h 8402012"/>
              <a:gd name="connsiteX6525" fmla="*/ 4208695 w 21052571"/>
              <a:gd name="connsiteY6525" fmla="*/ 8191593 h 8402012"/>
              <a:gd name="connsiteX6526" fmla="*/ 4297902 w 21052571"/>
              <a:gd name="connsiteY6526" fmla="*/ 8256072 h 8402012"/>
              <a:gd name="connsiteX6527" fmla="*/ 2642716 w 21052571"/>
              <a:gd name="connsiteY6527" fmla="*/ 8281864 h 8402012"/>
              <a:gd name="connsiteX6528" fmla="*/ 1918385 w 21052571"/>
              <a:gd name="connsiteY6528" fmla="*/ 7992782 h 8402012"/>
              <a:gd name="connsiteX6529" fmla="*/ 1552977 w 21052571"/>
              <a:gd name="connsiteY6529" fmla="*/ 7793971 h 8402012"/>
              <a:gd name="connsiteX6530" fmla="*/ 1456250 w 21052571"/>
              <a:gd name="connsiteY6530" fmla="*/ 7735940 h 8402012"/>
              <a:gd name="connsiteX6531" fmla="*/ 1321914 w 21052571"/>
              <a:gd name="connsiteY6531" fmla="*/ 7684357 h 8402012"/>
              <a:gd name="connsiteX6532" fmla="*/ 1238084 w 21052571"/>
              <a:gd name="connsiteY6532" fmla="*/ 7653192 h 8402012"/>
              <a:gd name="connsiteX6533" fmla="*/ 1065052 w 21052571"/>
              <a:gd name="connsiteY6533" fmla="*/ 7562921 h 8402012"/>
              <a:gd name="connsiteX6534" fmla="*/ 885576 w 21052571"/>
              <a:gd name="connsiteY6534" fmla="*/ 7562921 h 8402012"/>
              <a:gd name="connsiteX6535" fmla="*/ 699644 w 21052571"/>
              <a:gd name="connsiteY6535" fmla="*/ 7550025 h 8402012"/>
              <a:gd name="connsiteX6536" fmla="*/ 756601 w 21052571"/>
              <a:gd name="connsiteY6536" fmla="*/ 7485546 h 8402012"/>
              <a:gd name="connsiteX6537" fmla="*/ 911364 w 21052571"/>
              <a:gd name="connsiteY6537" fmla="*/ 7459755 h 8402012"/>
              <a:gd name="connsiteX6538" fmla="*/ 955422 w 21052571"/>
              <a:gd name="connsiteY6538" fmla="*/ 7409246 h 8402012"/>
              <a:gd name="connsiteX6539" fmla="*/ 994116 w 21052571"/>
              <a:gd name="connsiteY6539" fmla="*/ 7383454 h 8402012"/>
              <a:gd name="connsiteX6540" fmla="*/ 1058602 w 21052571"/>
              <a:gd name="connsiteY6540" fmla="*/ 7383454 h 8402012"/>
              <a:gd name="connsiteX6541" fmla="*/ 1031593 w 21052571"/>
              <a:gd name="connsiteY6541" fmla="*/ 7376301 h 8402012"/>
              <a:gd name="connsiteX6542" fmla="*/ 1023024 w 21052571"/>
              <a:gd name="connsiteY6542" fmla="*/ 7370645 h 8402012"/>
              <a:gd name="connsiteX6543" fmla="*/ 1027510 w 21052571"/>
              <a:gd name="connsiteY6543" fmla="*/ 7385989 h 8402012"/>
              <a:gd name="connsiteX6544" fmla="*/ 1017780 w 21052571"/>
              <a:gd name="connsiteY6544" fmla="*/ 7385989 h 8402012"/>
              <a:gd name="connsiteX6545" fmla="*/ 1020847 w 21052571"/>
              <a:gd name="connsiteY6545" fmla="*/ 7369209 h 8402012"/>
              <a:gd name="connsiteX6546" fmla="*/ 1007013 w 21052571"/>
              <a:gd name="connsiteY6546" fmla="*/ 7360080 h 8402012"/>
              <a:gd name="connsiteX6547" fmla="*/ 955422 w 21052571"/>
              <a:gd name="connsiteY6547" fmla="*/ 7331871 h 8402012"/>
              <a:gd name="connsiteX6548" fmla="*/ 840431 w 21052571"/>
              <a:gd name="connsiteY6548" fmla="*/ 7318975 h 8402012"/>
              <a:gd name="connsiteX6549" fmla="*/ 737259 w 21052571"/>
              <a:gd name="connsiteY6549" fmla="*/ 7299631 h 8402012"/>
              <a:gd name="connsiteX6550" fmla="*/ 756601 w 21052571"/>
              <a:gd name="connsiteY6550" fmla="*/ 7210435 h 8402012"/>
              <a:gd name="connsiteX6551" fmla="*/ 827532 w 21052571"/>
              <a:gd name="connsiteY6551" fmla="*/ 7191091 h 8402012"/>
              <a:gd name="connsiteX6552" fmla="*/ 1058602 w 21052571"/>
              <a:gd name="connsiteY6552" fmla="*/ 7178196 h 8402012"/>
              <a:gd name="connsiteX6553" fmla="*/ 731887 w 21052571"/>
              <a:gd name="connsiteY6553" fmla="*/ 6843979 h 8402012"/>
              <a:gd name="connsiteX6554" fmla="*/ 570676 w 21052571"/>
              <a:gd name="connsiteY6554" fmla="*/ 6670960 h 8402012"/>
              <a:gd name="connsiteX6555" fmla="*/ 243959 w 21052571"/>
              <a:gd name="connsiteY6555" fmla="*/ 6376505 h 8402012"/>
              <a:gd name="connsiteX6556" fmla="*/ 192373 w 21052571"/>
              <a:gd name="connsiteY6556" fmla="*/ 6318474 h 8402012"/>
              <a:gd name="connsiteX6557" fmla="*/ 160132 w 21052571"/>
              <a:gd name="connsiteY6557" fmla="*/ 6247547 h 8402012"/>
              <a:gd name="connsiteX6558" fmla="*/ 58034 w 21052571"/>
              <a:gd name="connsiteY6558" fmla="*/ 6221755 h 8402012"/>
              <a:gd name="connsiteX6559" fmla="*/ 134339 w 21052571"/>
              <a:gd name="connsiteY6559" fmla="*/ 6197038 h 8402012"/>
              <a:gd name="connsiteX6560" fmla="*/ 160132 w 21052571"/>
              <a:gd name="connsiteY6560" fmla="*/ 6106767 h 8402012"/>
              <a:gd name="connsiteX6561" fmla="*/ 224614 w 21052571"/>
              <a:gd name="connsiteY6561" fmla="*/ 6061632 h 8402012"/>
              <a:gd name="connsiteX6562" fmla="*/ 185924 w 21052571"/>
              <a:gd name="connsiteY6562" fmla="*/ 5978883 h 8402012"/>
              <a:gd name="connsiteX6563" fmla="*/ 358957 w 21052571"/>
              <a:gd name="connsiteY6563" fmla="*/ 5998227 h 8402012"/>
              <a:gd name="connsiteX6564" fmla="*/ 500824 w 21052571"/>
              <a:gd name="connsiteY6564" fmla="*/ 5991779 h 8402012"/>
              <a:gd name="connsiteX6565" fmla="*/ 243959 w 21052571"/>
              <a:gd name="connsiteY6565" fmla="*/ 5728489 h 8402012"/>
              <a:gd name="connsiteX6566" fmla="*/ 185924 w 21052571"/>
              <a:gd name="connsiteY6566" fmla="*/ 5683354 h 8402012"/>
              <a:gd name="connsiteX6567" fmla="*/ 153683 w 21052571"/>
              <a:gd name="connsiteY6567" fmla="*/ 5651114 h 8402012"/>
              <a:gd name="connsiteX6568" fmla="*/ 153683 w 21052571"/>
              <a:gd name="connsiteY6568" fmla="*/ 5594158 h 8402012"/>
              <a:gd name="connsiteX6569" fmla="*/ 121442 w 21052571"/>
              <a:gd name="connsiteY6569" fmla="*/ 5581262 h 8402012"/>
              <a:gd name="connsiteX6570" fmla="*/ 64482 w 21052571"/>
              <a:gd name="connsiteY6570" fmla="*/ 5561918 h 8402012"/>
              <a:gd name="connsiteX6571" fmla="*/ 0 w 21052571"/>
              <a:gd name="connsiteY6571" fmla="*/ 5503887 h 8402012"/>
              <a:gd name="connsiteX6572" fmla="*/ 58034 w 21052571"/>
              <a:gd name="connsiteY6572" fmla="*/ 5452304 h 8402012"/>
              <a:gd name="connsiteX6573" fmla="*/ 295546 w 21052571"/>
              <a:gd name="connsiteY6573" fmla="*/ 5408243 h 8402012"/>
              <a:gd name="connsiteX6574" fmla="*/ 358957 w 21052571"/>
              <a:gd name="connsiteY6574" fmla="*/ 5458752 h 8402012"/>
              <a:gd name="connsiteX6575" fmla="*/ 384753 w 21052571"/>
              <a:gd name="connsiteY6575" fmla="*/ 5363108 h 8402012"/>
              <a:gd name="connsiteX6576" fmla="*/ 397647 w 21052571"/>
              <a:gd name="connsiteY6576" fmla="*/ 5484543 h 8402012"/>
              <a:gd name="connsiteX6577" fmla="*/ 866231 w 21052571"/>
              <a:gd name="connsiteY6577" fmla="*/ 5722041 h 8402012"/>
              <a:gd name="connsiteX6578" fmla="*/ 872681 w 21052571"/>
              <a:gd name="connsiteY6578" fmla="*/ 5657562 h 8402012"/>
              <a:gd name="connsiteX6579" fmla="*/ 924259 w 21052571"/>
              <a:gd name="connsiteY6579" fmla="*/ 5644666 h 8402012"/>
              <a:gd name="connsiteX6580" fmla="*/ 846884 w 21052571"/>
              <a:gd name="connsiteY6580" fmla="*/ 5561918 h 8402012"/>
              <a:gd name="connsiteX6581" fmla="*/ 775945 w 21052571"/>
              <a:gd name="connsiteY6581" fmla="*/ 5478095 h 8402012"/>
              <a:gd name="connsiteX6582" fmla="*/ 699644 w 21052571"/>
              <a:gd name="connsiteY6582" fmla="*/ 5400720 h 8402012"/>
              <a:gd name="connsiteX6583" fmla="*/ 622265 w 21052571"/>
              <a:gd name="connsiteY6583" fmla="*/ 5343764 h 8402012"/>
              <a:gd name="connsiteX6584" fmla="*/ 590021 w 21052571"/>
              <a:gd name="connsiteY6584" fmla="*/ 5272837 h 8402012"/>
              <a:gd name="connsiteX6585" fmla="*/ 481474 w 21052571"/>
              <a:gd name="connsiteY6585" fmla="*/ 5227701 h 8402012"/>
              <a:gd name="connsiteX6586" fmla="*/ 276200 w 21052571"/>
              <a:gd name="connsiteY6586" fmla="*/ 5099818 h 8402012"/>
              <a:gd name="connsiteX6587" fmla="*/ 321342 w 21052571"/>
              <a:gd name="connsiteY6587" fmla="*/ 5054682 h 8402012"/>
              <a:gd name="connsiteX6588" fmla="*/ 250408 w 21052571"/>
              <a:gd name="connsiteY6588" fmla="*/ 5022443 h 8402012"/>
              <a:gd name="connsiteX6589" fmla="*/ 218166 w 21052571"/>
              <a:gd name="connsiteY6589" fmla="*/ 4952590 h 8402012"/>
              <a:gd name="connsiteX6590" fmla="*/ 77379 w 21052571"/>
              <a:gd name="connsiteY6590" fmla="*/ 4849424 h 8402012"/>
              <a:gd name="connsiteX6591" fmla="*/ 218166 w 21052571"/>
              <a:gd name="connsiteY6591" fmla="*/ 4830080 h 8402012"/>
              <a:gd name="connsiteX6592" fmla="*/ 308442 w 21052571"/>
              <a:gd name="connsiteY6592" fmla="*/ 4939694 h 8402012"/>
              <a:gd name="connsiteX6593" fmla="*/ 481474 w 21052571"/>
              <a:gd name="connsiteY6593" fmla="*/ 4933247 h 8402012"/>
              <a:gd name="connsiteX6594" fmla="*/ 628715 w 21052571"/>
              <a:gd name="connsiteY6594" fmla="*/ 4901007 h 8402012"/>
              <a:gd name="connsiteX6595" fmla="*/ 622265 w 21052571"/>
              <a:gd name="connsiteY6595" fmla="*/ 4855872 h 8402012"/>
              <a:gd name="connsiteX6596" fmla="*/ 557782 w 21052571"/>
              <a:gd name="connsiteY6596" fmla="*/ 4836528 h 8402012"/>
              <a:gd name="connsiteX6597" fmla="*/ 494372 w 21052571"/>
              <a:gd name="connsiteY6597" fmla="*/ 4792467 h 8402012"/>
              <a:gd name="connsiteX6598" fmla="*/ 519093 w 21052571"/>
              <a:gd name="connsiteY6598" fmla="*/ 4727988 h 8402012"/>
              <a:gd name="connsiteX6599" fmla="*/ 795292 w 21052571"/>
              <a:gd name="connsiteY6599" fmla="*/ 4907455 h 8402012"/>
              <a:gd name="connsiteX6600" fmla="*/ 821085 w 21052571"/>
              <a:gd name="connsiteY6600" fmla="*/ 4855872 h 8402012"/>
              <a:gd name="connsiteX6601" fmla="*/ 840431 w 21052571"/>
              <a:gd name="connsiteY6601" fmla="*/ 4881663 h 8402012"/>
              <a:gd name="connsiteX6602" fmla="*/ 898470 w 21052571"/>
              <a:gd name="connsiteY6602" fmla="*/ 4907455 h 8402012"/>
              <a:gd name="connsiteX6603" fmla="*/ 942526 w 21052571"/>
              <a:gd name="connsiteY6603" fmla="*/ 4984830 h 8402012"/>
              <a:gd name="connsiteX6604" fmla="*/ 1097291 w 21052571"/>
              <a:gd name="connsiteY6604" fmla="*/ 4855872 h 8402012"/>
              <a:gd name="connsiteX6605" fmla="*/ 961871 w 21052571"/>
              <a:gd name="connsiteY6605" fmla="*/ 4830080 h 8402012"/>
              <a:gd name="connsiteX6606" fmla="*/ 846884 w 21052571"/>
              <a:gd name="connsiteY6606" fmla="*/ 4810736 h 8402012"/>
              <a:gd name="connsiteX6607" fmla="*/ 808190 w 21052571"/>
              <a:gd name="connsiteY6607" fmla="*/ 4721540 h 8402012"/>
              <a:gd name="connsiteX6608" fmla="*/ 750154 w 21052571"/>
              <a:gd name="connsiteY6608" fmla="*/ 4702196 h 8402012"/>
              <a:gd name="connsiteX6609" fmla="*/ 641609 w 21052571"/>
              <a:gd name="connsiteY6609" fmla="*/ 4644165 h 8402012"/>
              <a:gd name="connsiteX6610" fmla="*/ 577123 w 21052571"/>
              <a:gd name="connsiteY6610" fmla="*/ 4593656 h 8402012"/>
              <a:gd name="connsiteX6611" fmla="*/ 526613 w 21052571"/>
              <a:gd name="connsiteY6611" fmla="*/ 4496938 h 8402012"/>
              <a:gd name="connsiteX6612" fmla="*/ 449232 w 21052571"/>
              <a:gd name="connsiteY6612" fmla="*/ 4471146 h 8402012"/>
              <a:gd name="connsiteX6613" fmla="*/ 602922 w 21052571"/>
              <a:gd name="connsiteY6613" fmla="*/ 4272335 h 8402012"/>
              <a:gd name="connsiteX6614" fmla="*/ 449232 w 21052571"/>
              <a:gd name="connsiteY6614" fmla="*/ 4227200 h 8402012"/>
              <a:gd name="connsiteX6615" fmla="*/ 358957 w 21052571"/>
              <a:gd name="connsiteY6615" fmla="*/ 4196035 h 8402012"/>
              <a:gd name="connsiteX6616" fmla="*/ 462128 w 21052571"/>
              <a:gd name="connsiteY6616" fmla="*/ 4184354 h 8402012"/>
              <a:gd name="connsiteX6617" fmla="*/ 507270 w 21052571"/>
              <a:gd name="connsiteY6617" fmla="*/ 4158563 h 8402012"/>
              <a:gd name="connsiteX6618" fmla="*/ 410555 w 21052571"/>
              <a:gd name="connsiteY6618" fmla="*/ 4119876 h 8402012"/>
              <a:gd name="connsiteX6619" fmla="*/ 108546 w 21052571"/>
              <a:gd name="connsiteY6619" fmla="*/ 4087636 h 8402012"/>
              <a:gd name="connsiteX6620" fmla="*/ 282648 w 21052571"/>
              <a:gd name="connsiteY6620" fmla="*/ 4010258 h 8402012"/>
              <a:gd name="connsiteX6621" fmla="*/ 468577 w 21052571"/>
              <a:gd name="connsiteY6621" fmla="*/ 4023156 h 8402012"/>
              <a:gd name="connsiteX6622" fmla="*/ 564229 w 21052571"/>
              <a:gd name="connsiteY6622" fmla="*/ 3998439 h 8402012"/>
              <a:gd name="connsiteX6623" fmla="*/ 609368 w 21052571"/>
              <a:gd name="connsiteY6623" fmla="*/ 3984469 h 8402012"/>
              <a:gd name="connsiteX6624" fmla="*/ 622265 w 21052571"/>
              <a:gd name="connsiteY6624" fmla="*/ 3940409 h 8402012"/>
              <a:gd name="connsiteX6625" fmla="*/ 378306 w 21052571"/>
              <a:gd name="connsiteY6625" fmla="*/ 3888822 h 8402012"/>
              <a:gd name="connsiteX6626" fmla="*/ 699644 w 21052571"/>
              <a:gd name="connsiteY6626" fmla="*/ 3908169 h 8402012"/>
              <a:gd name="connsiteX6627" fmla="*/ 846884 w 21052571"/>
              <a:gd name="connsiteY6627" fmla="*/ 3979098 h 8402012"/>
              <a:gd name="connsiteX6628" fmla="*/ 929631 w 21052571"/>
              <a:gd name="connsiteY6628" fmla="*/ 3998439 h 8402012"/>
              <a:gd name="connsiteX6629" fmla="*/ 981220 w 21052571"/>
              <a:gd name="connsiteY6629" fmla="*/ 4029605 h 8402012"/>
              <a:gd name="connsiteX6630" fmla="*/ 862945 w 21052571"/>
              <a:gd name="connsiteY6630" fmla="*/ 3973605 h 8402012"/>
              <a:gd name="connsiteX6631" fmla="*/ 861166 w 21052571"/>
              <a:gd name="connsiteY6631" fmla="*/ 3973165 h 8402012"/>
              <a:gd name="connsiteX6632" fmla="*/ 861361 w 21052571"/>
              <a:gd name="connsiteY6632" fmla="*/ 3973462 h 8402012"/>
              <a:gd name="connsiteX6633" fmla="*/ 844300 w 21052571"/>
              <a:gd name="connsiteY6633" fmla="*/ 3973462 h 8402012"/>
              <a:gd name="connsiteX6634" fmla="*/ 845016 w 21052571"/>
              <a:gd name="connsiteY6634" fmla="*/ 3969164 h 8402012"/>
              <a:gd name="connsiteX6635" fmla="*/ 835225 w 21052571"/>
              <a:gd name="connsiteY6635" fmla="*/ 3966739 h 8402012"/>
              <a:gd name="connsiteX6636" fmla="*/ 808190 w 21052571"/>
              <a:gd name="connsiteY6636" fmla="*/ 3908169 h 8402012"/>
              <a:gd name="connsiteX6637" fmla="*/ 872681 w 21052571"/>
              <a:gd name="connsiteY6637" fmla="*/ 3901721 h 8402012"/>
              <a:gd name="connsiteX6638" fmla="*/ 872681 w 21052571"/>
              <a:gd name="connsiteY6638" fmla="*/ 3869481 h 8402012"/>
              <a:gd name="connsiteX6639" fmla="*/ 814638 w 21052571"/>
              <a:gd name="connsiteY6639" fmla="*/ 3843691 h 8402012"/>
              <a:gd name="connsiteX6640" fmla="*/ 775945 w 21052571"/>
              <a:gd name="connsiteY6640" fmla="*/ 3798554 h 8402012"/>
              <a:gd name="connsiteX6641" fmla="*/ 1000565 w 21052571"/>
              <a:gd name="connsiteY6641" fmla="*/ 3824343 h 8402012"/>
              <a:gd name="connsiteX6642" fmla="*/ 737259 w 21052571"/>
              <a:gd name="connsiteY6642" fmla="*/ 3644881 h 8402012"/>
              <a:gd name="connsiteX6643" fmla="*/ 840431 w 21052571"/>
              <a:gd name="connsiteY6643" fmla="*/ 3631983 h 8402012"/>
              <a:gd name="connsiteX6644" fmla="*/ 833981 w 21052571"/>
              <a:gd name="connsiteY6644" fmla="*/ 3516994 h 8402012"/>
              <a:gd name="connsiteX6645" fmla="*/ 782393 w 21052571"/>
              <a:gd name="connsiteY6645" fmla="*/ 3452516 h 8402012"/>
              <a:gd name="connsiteX6646" fmla="*/ 731887 w 21052571"/>
              <a:gd name="connsiteY6646" fmla="*/ 3260153 h 8402012"/>
              <a:gd name="connsiteX6647" fmla="*/ 641609 w 21052571"/>
              <a:gd name="connsiteY6647" fmla="*/ 3151613 h 8402012"/>
              <a:gd name="connsiteX6648" fmla="*/ 475027 w 21052571"/>
              <a:gd name="connsiteY6648" fmla="*/ 3029103 h 8402012"/>
              <a:gd name="connsiteX6649" fmla="*/ 564229 w 21052571"/>
              <a:gd name="connsiteY6649" fmla="*/ 3035555 h 8402012"/>
              <a:gd name="connsiteX6650" fmla="*/ 680297 w 21052571"/>
              <a:gd name="connsiteY6650" fmla="*/ 3054895 h 8402012"/>
              <a:gd name="connsiteX6651" fmla="*/ 859780 w 21052571"/>
              <a:gd name="connsiteY6651" fmla="*/ 2983968 h 8402012"/>
              <a:gd name="connsiteX6652" fmla="*/ 436338 w 21052571"/>
              <a:gd name="connsiteY6652" fmla="*/ 2752914 h 8402012"/>
              <a:gd name="connsiteX6653" fmla="*/ 904916 w 21052571"/>
              <a:gd name="connsiteY6653" fmla="*/ 2637928 h 8402012"/>
              <a:gd name="connsiteX6654" fmla="*/ 1147800 w 21052571"/>
              <a:gd name="connsiteY6654" fmla="*/ 2657271 h 8402012"/>
              <a:gd name="connsiteX6655" fmla="*/ 1263872 w 21052571"/>
              <a:gd name="connsiteY6655" fmla="*/ 2683064 h 8402012"/>
              <a:gd name="connsiteX6656" fmla="*/ 1378873 w 21052571"/>
              <a:gd name="connsiteY6656" fmla="*/ 2657271 h 8402012"/>
              <a:gd name="connsiteX6657" fmla="*/ 1359525 w 21052571"/>
              <a:gd name="connsiteY6657" fmla="*/ 2625034 h 8402012"/>
              <a:gd name="connsiteX6658" fmla="*/ 1597039 w 21052571"/>
              <a:gd name="connsiteY6658" fmla="*/ 2579897 h 8402012"/>
              <a:gd name="connsiteX6659" fmla="*/ 1828106 w 21052571"/>
              <a:gd name="connsiteY6659" fmla="*/ 2503598 h 8402012"/>
              <a:gd name="connsiteX6660" fmla="*/ 2316022 w 21052571"/>
              <a:gd name="connsiteY6660" fmla="*/ 2490703 h 8402012"/>
              <a:gd name="connsiteX6661" fmla="*/ 3079083 w 21052571"/>
              <a:gd name="connsiteY6661" fmla="*/ 2605690 h 8402012"/>
              <a:gd name="connsiteX6662" fmla="*/ 3855086 w 21052571"/>
              <a:gd name="connsiteY6662" fmla="*/ 2618587 h 8402012"/>
              <a:gd name="connsiteX6663" fmla="*/ 4638608 w 21052571"/>
              <a:gd name="connsiteY6663" fmla="*/ 2605690 h 8402012"/>
              <a:gd name="connsiteX6664" fmla="*/ 5388806 w 21052571"/>
              <a:gd name="connsiteY6664" fmla="*/ 2445566 h 8402012"/>
              <a:gd name="connsiteX6665" fmla="*/ 6896204 w 21052571"/>
              <a:gd name="connsiteY6665" fmla="*/ 1926509 h 8402012"/>
              <a:gd name="connsiteX6666" fmla="*/ 7652812 w 21052571"/>
              <a:gd name="connsiteY6666" fmla="*/ 1689010 h 8402012"/>
              <a:gd name="connsiteX6667" fmla="*/ 8024668 w 21052571"/>
              <a:gd name="connsiteY6667" fmla="*/ 1566500 h 8402012"/>
              <a:gd name="connsiteX6668" fmla="*/ 8530865 w 21052571"/>
              <a:gd name="connsiteY6668" fmla="*/ 1348346 h 8402012"/>
              <a:gd name="connsiteX6669" fmla="*/ 8711419 w 21052571"/>
              <a:gd name="connsiteY6669" fmla="*/ 1284941 h 8402012"/>
              <a:gd name="connsiteX6670" fmla="*/ 9089723 w 21052571"/>
              <a:gd name="connsiteY6670" fmla="*/ 1136639 h 8402012"/>
              <a:gd name="connsiteX6671" fmla="*/ 9846331 w 21052571"/>
              <a:gd name="connsiteY6671" fmla="*/ 848618 h 8402012"/>
              <a:gd name="connsiteX6672" fmla="*/ 11359547 w 21052571"/>
              <a:gd name="connsiteY6672" fmla="*/ 347838 h 8402012"/>
              <a:gd name="connsiteX6673" fmla="*/ 12122604 w 21052571"/>
              <a:gd name="connsiteY6673" fmla="*/ 174822 h 8402012"/>
              <a:gd name="connsiteX6674" fmla="*/ 12898557 w 21052571"/>
              <a:gd name="connsiteY6674" fmla="*/ 79180 h 8402012"/>
              <a:gd name="connsiteX6675" fmla="*/ 13675585 w 21052571"/>
              <a:gd name="connsiteY6675" fmla="*/ 14702 h 8402012"/>
              <a:gd name="connsiteX6676" fmla="*/ 13777684 w 21052571"/>
              <a:gd name="connsiteY6676" fmla="*/ 8254 h 8402012"/>
              <a:gd name="connsiteX6677" fmla="*/ 13855064 w 21052571"/>
              <a:gd name="connsiteY6677" fmla="*/ 1806 h 840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</a:cxnLst>
            <a:rect l="l" t="t" r="r" b="b"/>
            <a:pathLst>
              <a:path w="21052571" h="8402012">
                <a:moveTo>
                  <a:pt x="4359535" y="8270801"/>
                </a:moveTo>
                <a:cubicBezTo>
                  <a:pt x="4359535" y="8289603"/>
                  <a:pt x="4359535" y="8302874"/>
                  <a:pt x="4346406" y="8302874"/>
                </a:cubicBezTo>
                <a:cubicBezTo>
                  <a:pt x="4346406" y="8284073"/>
                  <a:pt x="4346406" y="8270801"/>
                  <a:pt x="4359535" y="8270801"/>
                </a:cubicBezTo>
                <a:close/>
                <a:moveTo>
                  <a:pt x="4550214" y="8202009"/>
                </a:moveTo>
                <a:cubicBezTo>
                  <a:pt x="4591016" y="8202197"/>
                  <a:pt x="4631781" y="8210614"/>
                  <a:pt x="4672394" y="8237067"/>
                </a:cubicBezTo>
                <a:cubicBezTo>
                  <a:pt x="4609127" y="8243479"/>
                  <a:pt x="4551224" y="8249892"/>
                  <a:pt x="4493316" y="8256305"/>
                </a:cubicBezTo>
                <a:cubicBezTo>
                  <a:pt x="4467582" y="8262718"/>
                  <a:pt x="4441846" y="8274474"/>
                  <a:pt x="4417181" y="8269130"/>
                </a:cubicBezTo>
                <a:cubicBezTo>
                  <a:pt x="4391446" y="8256305"/>
                  <a:pt x="4365710" y="8237067"/>
                  <a:pt x="4346406" y="8224241"/>
                </a:cubicBezTo>
                <a:cubicBezTo>
                  <a:pt x="4414098" y="8224241"/>
                  <a:pt x="4482209" y="8201696"/>
                  <a:pt x="4550214" y="8202009"/>
                </a:cubicBezTo>
                <a:close/>
                <a:moveTo>
                  <a:pt x="5056320" y="8161791"/>
                </a:moveTo>
                <a:cubicBezTo>
                  <a:pt x="4907890" y="8228016"/>
                  <a:pt x="4907890" y="8228016"/>
                  <a:pt x="4791963" y="8241261"/>
                </a:cubicBezTo>
                <a:cubicBezTo>
                  <a:pt x="4868889" y="8194903"/>
                  <a:pt x="4868889" y="8194903"/>
                  <a:pt x="5056320" y="8161791"/>
                </a:cubicBezTo>
                <a:close/>
                <a:moveTo>
                  <a:pt x="3625921" y="8024337"/>
                </a:moveTo>
                <a:cubicBezTo>
                  <a:pt x="3631909" y="8024337"/>
                  <a:pt x="3643884" y="8031162"/>
                  <a:pt x="3643884" y="8051637"/>
                </a:cubicBezTo>
                <a:cubicBezTo>
                  <a:pt x="3631909" y="8051637"/>
                  <a:pt x="3625921" y="8044812"/>
                  <a:pt x="3625921" y="8024337"/>
                </a:cubicBezTo>
                <a:close/>
                <a:moveTo>
                  <a:pt x="2886695" y="7992782"/>
                </a:moveTo>
                <a:cubicBezTo>
                  <a:pt x="2886695" y="8012126"/>
                  <a:pt x="2893143" y="8025022"/>
                  <a:pt x="2906042" y="8025022"/>
                </a:cubicBezTo>
                <a:cubicBezTo>
                  <a:pt x="2906042" y="8005678"/>
                  <a:pt x="2899594" y="7992782"/>
                  <a:pt x="2886695" y="7992782"/>
                </a:cubicBezTo>
                <a:close/>
                <a:moveTo>
                  <a:pt x="5678744" y="7989786"/>
                </a:moveTo>
                <a:cubicBezTo>
                  <a:pt x="5684077" y="7988506"/>
                  <a:pt x="5688571" y="7998744"/>
                  <a:pt x="5679589" y="8008981"/>
                </a:cubicBezTo>
                <a:cubicBezTo>
                  <a:pt x="5679589" y="8008981"/>
                  <a:pt x="5673597" y="8002156"/>
                  <a:pt x="5673597" y="7995331"/>
                </a:cubicBezTo>
                <a:cubicBezTo>
                  <a:pt x="5675094" y="7991919"/>
                  <a:pt x="5676966" y="7990212"/>
                  <a:pt x="5678744" y="7989786"/>
                </a:cubicBezTo>
                <a:close/>
                <a:moveTo>
                  <a:pt x="3008685" y="7984722"/>
                </a:moveTo>
                <a:cubicBezTo>
                  <a:pt x="2975099" y="7984722"/>
                  <a:pt x="2938285" y="7992782"/>
                  <a:pt x="2925388" y="7992782"/>
                </a:cubicBezTo>
                <a:cubicBezTo>
                  <a:pt x="2925388" y="8057261"/>
                  <a:pt x="3053288" y="8025022"/>
                  <a:pt x="3072634" y="8025022"/>
                </a:cubicBezTo>
                <a:cubicBezTo>
                  <a:pt x="3072634" y="7992782"/>
                  <a:pt x="3042273" y="7984722"/>
                  <a:pt x="3008685" y="7984722"/>
                </a:cubicBezTo>
                <a:close/>
                <a:moveTo>
                  <a:pt x="5645056" y="7982520"/>
                </a:moveTo>
                <a:cubicBezTo>
                  <a:pt x="5656983" y="7984752"/>
                  <a:pt x="5667962" y="7992463"/>
                  <a:pt x="5677278" y="8008698"/>
                </a:cubicBezTo>
                <a:cubicBezTo>
                  <a:pt x="5646401" y="8028179"/>
                  <a:pt x="5614459" y="8041166"/>
                  <a:pt x="5582515" y="8060648"/>
                </a:cubicBezTo>
                <a:cubicBezTo>
                  <a:pt x="5569737" y="8067141"/>
                  <a:pt x="5556960" y="8072553"/>
                  <a:pt x="5544182" y="8080129"/>
                </a:cubicBezTo>
                <a:cubicBezTo>
                  <a:pt x="5537791" y="8060648"/>
                  <a:pt x="5531403" y="8047660"/>
                  <a:pt x="5531403" y="8028179"/>
                </a:cubicBezTo>
                <a:cubicBezTo>
                  <a:pt x="5564946" y="8018438"/>
                  <a:pt x="5609269" y="7975823"/>
                  <a:pt x="5645056" y="7982520"/>
                </a:cubicBezTo>
                <a:close/>
                <a:moveTo>
                  <a:pt x="5813583" y="7956299"/>
                </a:moveTo>
                <a:cubicBezTo>
                  <a:pt x="5828511" y="7956401"/>
                  <a:pt x="5843186" y="7958439"/>
                  <a:pt x="5857390" y="7963331"/>
                </a:cubicBezTo>
                <a:cubicBezTo>
                  <a:pt x="5807002" y="7989420"/>
                  <a:pt x="5729802" y="8061167"/>
                  <a:pt x="5678342" y="7982898"/>
                </a:cubicBezTo>
                <a:cubicBezTo>
                  <a:pt x="5721764" y="7973114"/>
                  <a:pt x="5768803" y="7955993"/>
                  <a:pt x="5813583" y="7956299"/>
                </a:cubicBezTo>
                <a:close/>
                <a:moveTo>
                  <a:pt x="2780828" y="7954901"/>
                </a:moveTo>
                <a:cubicBezTo>
                  <a:pt x="2764974" y="7954095"/>
                  <a:pt x="2745896" y="7960543"/>
                  <a:pt x="2733001" y="7960543"/>
                </a:cubicBezTo>
                <a:cubicBezTo>
                  <a:pt x="2733001" y="8018574"/>
                  <a:pt x="2789962" y="7992782"/>
                  <a:pt x="2809310" y="7992782"/>
                </a:cubicBezTo>
                <a:cubicBezTo>
                  <a:pt x="2809310" y="7963766"/>
                  <a:pt x="2796682" y="7955707"/>
                  <a:pt x="2780828" y="7954901"/>
                </a:cubicBezTo>
                <a:close/>
                <a:moveTo>
                  <a:pt x="2659645" y="7930721"/>
                </a:moveTo>
                <a:cubicBezTo>
                  <a:pt x="2647553" y="7929915"/>
                  <a:pt x="2633044" y="7934751"/>
                  <a:pt x="2623371" y="7934751"/>
                </a:cubicBezTo>
                <a:cubicBezTo>
                  <a:pt x="2623371" y="7979886"/>
                  <a:pt x="2662064" y="7960543"/>
                  <a:pt x="2681409" y="7960543"/>
                </a:cubicBezTo>
                <a:cubicBezTo>
                  <a:pt x="2681409" y="7937975"/>
                  <a:pt x="2671738" y="7931527"/>
                  <a:pt x="2659645" y="7930721"/>
                </a:cubicBezTo>
                <a:close/>
                <a:moveTo>
                  <a:pt x="2508366" y="7902511"/>
                </a:moveTo>
                <a:cubicBezTo>
                  <a:pt x="2508366" y="7934751"/>
                  <a:pt x="2527714" y="7934751"/>
                  <a:pt x="2547060" y="7934751"/>
                </a:cubicBezTo>
                <a:cubicBezTo>
                  <a:pt x="2547060" y="7896063"/>
                  <a:pt x="2527714" y="7902511"/>
                  <a:pt x="2508366" y="7902511"/>
                </a:cubicBezTo>
                <a:close/>
                <a:moveTo>
                  <a:pt x="2421442" y="7863152"/>
                </a:moveTo>
                <a:cubicBezTo>
                  <a:pt x="2405491" y="7863286"/>
                  <a:pt x="2386415" y="7871346"/>
                  <a:pt x="2374056" y="7871346"/>
                </a:cubicBezTo>
                <a:cubicBezTo>
                  <a:pt x="2374056" y="7928303"/>
                  <a:pt x="2430983" y="7902511"/>
                  <a:pt x="2450329" y="7902511"/>
                </a:cubicBezTo>
                <a:cubicBezTo>
                  <a:pt x="2450329" y="7870809"/>
                  <a:pt x="2437431" y="7863018"/>
                  <a:pt x="2421442" y="7863152"/>
                </a:cubicBezTo>
                <a:close/>
                <a:moveTo>
                  <a:pt x="2320053" y="7835883"/>
                </a:moveTo>
                <a:cubicBezTo>
                  <a:pt x="2307963" y="7834271"/>
                  <a:pt x="2293452" y="7839107"/>
                  <a:pt x="2283781" y="7839107"/>
                </a:cubicBezTo>
                <a:cubicBezTo>
                  <a:pt x="2283781" y="7889616"/>
                  <a:pt x="2322470" y="7871346"/>
                  <a:pt x="2341814" y="7871346"/>
                </a:cubicBezTo>
                <a:cubicBezTo>
                  <a:pt x="2341814" y="7845555"/>
                  <a:pt x="2332143" y="7837495"/>
                  <a:pt x="2320053" y="7835883"/>
                </a:cubicBezTo>
                <a:close/>
                <a:moveTo>
                  <a:pt x="6285584" y="7782608"/>
                </a:moveTo>
                <a:cubicBezTo>
                  <a:pt x="6291902" y="7801678"/>
                  <a:pt x="6298222" y="7820748"/>
                  <a:pt x="6298222" y="7839818"/>
                </a:cubicBezTo>
                <a:cubicBezTo>
                  <a:pt x="6273998" y="7852532"/>
                  <a:pt x="6248718" y="7858888"/>
                  <a:pt x="6223439" y="7871602"/>
                </a:cubicBezTo>
                <a:cubicBezTo>
                  <a:pt x="6242399" y="7839818"/>
                  <a:pt x="6267676" y="7808035"/>
                  <a:pt x="6285584" y="7782608"/>
                </a:cubicBezTo>
                <a:close/>
                <a:moveTo>
                  <a:pt x="6359901" y="7773131"/>
                </a:moveTo>
                <a:cubicBezTo>
                  <a:pt x="6359901" y="7798816"/>
                  <a:pt x="6353913" y="7805237"/>
                  <a:pt x="6341937" y="7805237"/>
                </a:cubicBezTo>
                <a:cubicBezTo>
                  <a:pt x="6341937" y="7785974"/>
                  <a:pt x="6347926" y="7773131"/>
                  <a:pt x="6359901" y="7773131"/>
                </a:cubicBezTo>
                <a:close/>
                <a:moveTo>
                  <a:pt x="6492563" y="7716253"/>
                </a:moveTo>
                <a:cubicBezTo>
                  <a:pt x="6492563" y="7735517"/>
                  <a:pt x="6487296" y="7748359"/>
                  <a:pt x="6474654" y="7748359"/>
                </a:cubicBezTo>
                <a:cubicBezTo>
                  <a:pt x="6474654" y="7729096"/>
                  <a:pt x="6480977" y="7716253"/>
                  <a:pt x="6492563" y="7716253"/>
                </a:cubicBezTo>
                <a:close/>
                <a:moveTo>
                  <a:pt x="6023013" y="7713609"/>
                </a:moveTo>
                <a:cubicBezTo>
                  <a:pt x="6035430" y="7711956"/>
                  <a:pt x="6050332" y="7718569"/>
                  <a:pt x="6060265" y="7728489"/>
                </a:cubicBezTo>
                <a:cubicBezTo>
                  <a:pt x="6080132" y="7748330"/>
                  <a:pt x="6007281" y="7748330"/>
                  <a:pt x="6000662" y="7748330"/>
                </a:cubicBezTo>
                <a:cubicBezTo>
                  <a:pt x="6000662" y="7725183"/>
                  <a:pt x="6010595" y="7715262"/>
                  <a:pt x="6023013" y="7713609"/>
                </a:cubicBezTo>
                <a:close/>
                <a:moveTo>
                  <a:pt x="6132352" y="7684485"/>
                </a:moveTo>
                <a:cubicBezTo>
                  <a:pt x="6132352" y="7715228"/>
                  <a:pt x="6113906" y="7715228"/>
                  <a:pt x="6095460" y="7715228"/>
                </a:cubicBezTo>
                <a:cubicBezTo>
                  <a:pt x="6095460" y="7678336"/>
                  <a:pt x="6113906" y="7684485"/>
                  <a:pt x="6132352" y="7684485"/>
                </a:cubicBezTo>
                <a:close/>
                <a:moveTo>
                  <a:pt x="6611612" y="7659376"/>
                </a:moveTo>
                <a:cubicBezTo>
                  <a:pt x="6630765" y="7659376"/>
                  <a:pt x="6649918" y="7659376"/>
                  <a:pt x="6662687" y="7671786"/>
                </a:cubicBezTo>
                <a:cubicBezTo>
                  <a:pt x="6643534" y="7684196"/>
                  <a:pt x="6624381" y="7696605"/>
                  <a:pt x="6611612" y="7715220"/>
                </a:cubicBezTo>
                <a:cubicBezTo>
                  <a:pt x="6611612" y="7696605"/>
                  <a:pt x="6611612" y="7677991"/>
                  <a:pt x="6611612" y="7659376"/>
                </a:cubicBezTo>
                <a:close/>
                <a:moveTo>
                  <a:pt x="6656227" y="7650005"/>
                </a:moveTo>
                <a:lnTo>
                  <a:pt x="6654271" y="7658323"/>
                </a:lnTo>
                <a:cubicBezTo>
                  <a:pt x="6654271" y="7658323"/>
                  <a:pt x="6654733" y="7656360"/>
                  <a:pt x="6655396" y="7653539"/>
                </a:cubicBezTo>
                <a:close/>
                <a:moveTo>
                  <a:pt x="6659809" y="7634772"/>
                </a:moveTo>
                <a:cubicBezTo>
                  <a:pt x="6659501" y="7636080"/>
                  <a:pt x="6658937" y="7638479"/>
                  <a:pt x="6658040" y="7642295"/>
                </a:cubicBezTo>
                <a:lnTo>
                  <a:pt x="6656227" y="7650005"/>
                </a:lnTo>
                <a:lnTo>
                  <a:pt x="6657732" y="7643603"/>
                </a:lnTo>
                <a:cubicBezTo>
                  <a:pt x="6659347" y="7636734"/>
                  <a:pt x="6660732" y="7630846"/>
                  <a:pt x="6659809" y="7634772"/>
                </a:cubicBezTo>
                <a:close/>
                <a:moveTo>
                  <a:pt x="6695874" y="7626197"/>
                </a:moveTo>
                <a:cubicBezTo>
                  <a:pt x="6695874" y="7652740"/>
                  <a:pt x="6684288" y="7658270"/>
                  <a:pt x="6671649" y="7658270"/>
                </a:cubicBezTo>
                <a:cubicBezTo>
                  <a:pt x="6665330" y="7652740"/>
                  <a:pt x="6665330" y="7646105"/>
                  <a:pt x="6659010" y="7639469"/>
                </a:cubicBezTo>
                <a:cubicBezTo>
                  <a:pt x="6671649" y="7632833"/>
                  <a:pt x="6684288" y="7626197"/>
                  <a:pt x="6695874" y="7626197"/>
                </a:cubicBezTo>
                <a:close/>
                <a:moveTo>
                  <a:pt x="4731845" y="7624042"/>
                </a:moveTo>
                <a:cubicBezTo>
                  <a:pt x="4719754" y="7622564"/>
                  <a:pt x="4705245" y="7627400"/>
                  <a:pt x="4695573" y="7627400"/>
                </a:cubicBezTo>
                <a:cubicBezTo>
                  <a:pt x="4695573" y="7671461"/>
                  <a:pt x="4734263" y="7658565"/>
                  <a:pt x="4753610" y="7658565"/>
                </a:cubicBezTo>
                <a:cubicBezTo>
                  <a:pt x="4753610" y="7633311"/>
                  <a:pt x="4743938" y="7625520"/>
                  <a:pt x="4731845" y="7624042"/>
                </a:cubicBezTo>
                <a:close/>
                <a:moveTo>
                  <a:pt x="6736842" y="7622692"/>
                </a:moveTo>
                <a:cubicBezTo>
                  <a:pt x="6739087" y="7623545"/>
                  <a:pt x="6742081" y="7626958"/>
                  <a:pt x="6748068" y="7630370"/>
                </a:cubicBezTo>
                <a:cubicBezTo>
                  <a:pt x="6736093" y="7637195"/>
                  <a:pt x="6736093" y="7644020"/>
                  <a:pt x="6730106" y="7630370"/>
                </a:cubicBezTo>
                <a:cubicBezTo>
                  <a:pt x="6733100" y="7623545"/>
                  <a:pt x="6734596" y="7621839"/>
                  <a:pt x="6736842" y="7622692"/>
                </a:cubicBezTo>
                <a:close/>
                <a:moveTo>
                  <a:pt x="4772956" y="7595161"/>
                </a:moveTo>
                <a:cubicBezTo>
                  <a:pt x="4772956" y="7627400"/>
                  <a:pt x="4792303" y="7627400"/>
                  <a:pt x="4811647" y="7627400"/>
                </a:cubicBezTo>
                <a:cubicBezTo>
                  <a:pt x="4811647" y="7588713"/>
                  <a:pt x="4792303" y="7595161"/>
                  <a:pt x="4772956" y="7595161"/>
                </a:cubicBezTo>
                <a:close/>
                <a:moveTo>
                  <a:pt x="6362875" y="7580021"/>
                </a:moveTo>
                <a:cubicBezTo>
                  <a:pt x="6385705" y="7576013"/>
                  <a:pt x="6406906" y="7579220"/>
                  <a:pt x="6416689" y="7608077"/>
                </a:cubicBezTo>
                <a:cubicBezTo>
                  <a:pt x="6377552" y="7627315"/>
                  <a:pt x="6338415" y="7640141"/>
                  <a:pt x="6299276" y="7658310"/>
                </a:cubicBezTo>
                <a:cubicBezTo>
                  <a:pt x="6299276" y="7633728"/>
                  <a:pt x="6299276" y="7614490"/>
                  <a:pt x="6299276" y="7595252"/>
                </a:cubicBezTo>
                <a:cubicBezTo>
                  <a:pt x="6315584" y="7595252"/>
                  <a:pt x="6340046" y="7584029"/>
                  <a:pt x="6362875" y="7580021"/>
                </a:cubicBezTo>
                <a:close/>
                <a:moveTo>
                  <a:pt x="6923436" y="7564581"/>
                </a:moveTo>
                <a:cubicBezTo>
                  <a:pt x="6923436" y="7590266"/>
                  <a:pt x="6917449" y="7596687"/>
                  <a:pt x="6905474" y="7596687"/>
                </a:cubicBezTo>
                <a:cubicBezTo>
                  <a:pt x="6905474" y="7571002"/>
                  <a:pt x="6917449" y="7564581"/>
                  <a:pt x="6923436" y="7564581"/>
                </a:cubicBezTo>
                <a:close/>
                <a:moveTo>
                  <a:pt x="6961258" y="7531402"/>
                </a:moveTo>
                <a:cubicBezTo>
                  <a:pt x="6961258" y="7550667"/>
                  <a:pt x="6961258" y="7563511"/>
                  <a:pt x="6948133" y="7563511"/>
                </a:cubicBezTo>
                <a:cubicBezTo>
                  <a:pt x="6948133" y="7544246"/>
                  <a:pt x="6948133" y="7531402"/>
                  <a:pt x="6961258" y="7531402"/>
                </a:cubicBezTo>
                <a:close/>
                <a:moveTo>
                  <a:pt x="6519027" y="7531284"/>
                </a:moveTo>
                <a:cubicBezTo>
                  <a:pt x="6530892" y="7532276"/>
                  <a:pt x="6542686" y="7536242"/>
                  <a:pt x="6554142" y="7544174"/>
                </a:cubicBezTo>
                <a:cubicBezTo>
                  <a:pt x="6519779" y="7571937"/>
                  <a:pt x="6471213" y="7623993"/>
                  <a:pt x="6433300" y="7594061"/>
                </a:cubicBezTo>
                <a:lnTo>
                  <a:pt x="6421498" y="7580258"/>
                </a:lnTo>
                <a:lnTo>
                  <a:pt x="6424521" y="7590114"/>
                </a:lnTo>
                <a:cubicBezTo>
                  <a:pt x="6424521" y="7594930"/>
                  <a:pt x="6422880" y="7599746"/>
                  <a:pt x="6419597" y="7606167"/>
                </a:cubicBezTo>
                <a:cubicBezTo>
                  <a:pt x="6419597" y="7599746"/>
                  <a:pt x="6413034" y="7593325"/>
                  <a:pt x="6413034" y="7593325"/>
                </a:cubicBezTo>
                <a:lnTo>
                  <a:pt x="6418629" y="7576903"/>
                </a:lnTo>
                <a:lnTo>
                  <a:pt x="6417775" y="7575903"/>
                </a:lnTo>
                <a:lnTo>
                  <a:pt x="6419363" y="7574751"/>
                </a:lnTo>
                <a:lnTo>
                  <a:pt x="6419597" y="7574061"/>
                </a:lnTo>
                <a:lnTo>
                  <a:pt x="6419729" y="7574486"/>
                </a:lnTo>
                <a:lnTo>
                  <a:pt x="6449207" y="7553098"/>
                </a:lnTo>
                <a:cubicBezTo>
                  <a:pt x="6471299" y="7539217"/>
                  <a:pt x="6495301" y="7529301"/>
                  <a:pt x="6519027" y="7531284"/>
                </a:cubicBezTo>
                <a:close/>
                <a:moveTo>
                  <a:pt x="5068791" y="7529070"/>
                </a:moveTo>
                <a:cubicBezTo>
                  <a:pt x="5047295" y="7529070"/>
                  <a:pt x="5026605" y="7533906"/>
                  <a:pt x="5010483" y="7556473"/>
                </a:cubicBezTo>
                <a:cubicBezTo>
                  <a:pt x="4991136" y="7582265"/>
                  <a:pt x="4958894" y="7575817"/>
                  <a:pt x="4939550" y="7582265"/>
                </a:cubicBezTo>
                <a:cubicBezTo>
                  <a:pt x="4913753" y="7588713"/>
                  <a:pt x="4887959" y="7595161"/>
                  <a:pt x="4868614" y="7595161"/>
                </a:cubicBezTo>
                <a:cubicBezTo>
                  <a:pt x="4868614" y="7627400"/>
                  <a:pt x="4887959" y="7633848"/>
                  <a:pt x="4900855" y="7620952"/>
                </a:cubicBezTo>
                <a:cubicBezTo>
                  <a:pt x="4926648" y="7601609"/>
                  <a:pt x="4939550" y="7588713"/>
                  <a:pt x="4965343" y="7588713"/>
                </a:cubicBezTo>
                <a:cubicBezTo>
                  <a:pt x="4984689" y="7582265"/>
                  <a:pt x="5004034" y="7582265"/>
                  <a:pt x="5023382" y="7575817"/>
                </a:cubicBezTo>
                <a:cubicBezTo>
                  <a:pt x="5023382" y="7569369"/>
                  <a:pt x="5035204" y="7562921"/>
                  <a:pt x="5042726" y="7562921"/>
                </a:cubicBezTo>
                <a:cubicBezTo>
                  <a:pt x="5073896" y="7562921"/>
                  <a:pt x="5099688" y="7562921"/>
                  <a:pt x="5131933" y="7562921"/>
                </a:cubicBezTo>
                <a:cubicBezTo>
                  <a:pt x="5131933" y="7556473"/>
                  <a:pt x="5131933" y="7543577"/>
                  <a:pt x="5131933" y="7530682"/>
                </a:cubicBezTo>
                <a:cubicBezTo>
                  <a:pt x="5112588" y="7533906"/>
                  <a:pt x="5090284" y="7529070"/>
                  <a:pt x="5068791" y="7529070"/>
                </a:cubicBezTo>
                <a:close/>
                <a:moveTo>
                  <a:pt x="6549994" y="7520599"/>
                </a:moveTo>
                <a:cubicBezTo>
                  <a:pt x="6552988" y="7520599"/>
                  <a:pt x="6555979" y="7524011"/>
                  <a:pt x="6558974" y="7530836"/>
                </a:cubicBezTo>
                <a:cubicBezTo>
                  <a:pt x="6552988" y="7544486"/>
                  <a:pt x="6546999" y="7544486"/>
                  <a:pt x="6541012" y="7530836"/>
                </a:cubicBezTo>
                <a:cubicBezTo>
                  <a:pt x="6544004" y="7524011"/>
                  <a:pt x="6546999" y="7520599"/>
                  <a:pt x="6549994" y="7520599"/>
                </a:cubicBezTo>
                <a:close/>
                <a:moveTo>
                  <a:pt x="7037161" y="7498226"/>
                </a:moveTo>
                <a:cubicBezTo>
                  <a:pt x="7037161" y="7535118"/>
                  <a:pt x="7018715" y="7528970"/>
                  <a:pt x="7000269" y="7528970"/>
                </a:cubicBezTo>
                <a:cubicBezTo>
                  <a:pt x="7000269" y="7498226"/>
                  <a:pt x="7024864" y="7498226"/>
                  <a:pt x="7037161" y="7498226"/>
                </a:cubicBezTo>
                <a:close/>
                <a:moveTo>
                  <a:pt x="6675160" y="7469436"/>
                </a:moveTo>
                <a:cubicBezTo>
                  <a:pt x="6688968" y="7469996"/>
                  <a:pt x="6702327" y="7474748"/>
                  <a:pt x="6714821" y="7485882"/>
                </a:cubicBezTo>
                <a:cubicBezTo>
                  <a:pt x="6664842" y="7511950"/>
                  <a:pt x="6595157" y="7596673"/>
                  <a:pt x="6550492" y="7518468"/>
                </a:cubicBezTo>
                <a:cubicBezTo>
                  <a:pt x="6588775" y="7503804"/>
                  <a:pt x="6633738" y="7467756"/>
                  <a:pt x="6675160" y="7469436"/>
                </a:cubicBezTo>
                <a:close/>
                <a:moveTo>
                  <a:pt x="6708736" y="7466812"/>
                </a:moveTo>
                <a:lnTo>
                  <a:pt x="6707944" y="7469064"/>
                </a:lnTo>
                <a:cubicBezTo>
                  <a:pt x="6707036" y="7471644"/>
                  <a:pt x="6706404" y="7473438"/>
                  <a:pt x="6706404" y="7473438"/>
                </a:cubicBezTo>
                <a:close/>
                <a:moveTo>
                  <a:pt x="6713340" y="7453728"/>
                </a:moveTo>
                <a:lnTo>
                  <a:pt x="6711562" y="7458781"/>
                </a:lnTo>
                <a:lnTo>
                  <a:pt x="6708736" y="7466812"/>
                </a:lnTo>
                <a:lnTo>
                  <a:pt x="6711140" y="7459978"/>
                </a:lnTo>
                <a:close/>
                <a:moveTo>
                  <a:pt x="6713982" y="7451902"/>
                </a:moveTo>
                <a:cubicBezTo>
                  <a:pt x="6714614" y="7450107"/>
                  <a:pt x="6714456" y="7450556"/>
                  <a:pt x="6713864" y="7452238"/>
                </a:cubicBezTo>
                <a:lnTo>
                  <a:pt x="6713340" y="7453728"/>
                </a:lnTo>
                <a:close/>
                <a:moveTo>
                  <a:pt x="7157576" y="7408170"/>
                </a:moveTo>
                <a:cubicBezTo>
                  <a:pt x="7163725" y="7428078"/>
                  <a:pt x="7163725" y="7453515"/>
                  <a:pt x="7169873" y="7473422"/>
                </a:cubicBezTo>
                <a:cubicBezTo>
                  <a:pt x="7157576" y="7473422"/>
                  <a:pt x="7145278" y="7473422"/>
                  <a:pt x="7132981" y="7473422"/>
                </a:cubicBezTo>
                <a:cubicBezTo>
                  <a:pt x="7139130" y="7447985"/>
                  <a:pt x="7145278" y="7428078"/>
                  <a:pt x="7157576" y="7408170"/>
                </a:cubicBezTo>
                <a:close/>
                <a:moveTo>
                  <a:pt x="6859755" y="7367654"/>
                </a:moveTo>
                <a:cubicBezTo>
                  <a:pt x="6875043" y="7368179"/>
                  <a:pt x="6888787" y="7376704"/>
                  <a:pt x="6899676" y="7397813"/>
                </a:cubicBezTo>
                <a:cubicBezTo>
                  <a:pt x="6862493" y="7410804"/>
                  <a:pt x="6830622" y="7423794"/>
                  <a:pt x="6792377" y="7443280"/>
                </a:cubicBezTo>
                <a:cubicBezTo>
                  <a:pt x="6766880" y="7455188"/>
                  <a:pt x="6735010" y="7487664"/>
                  <a:pt x="6715887" y="7455188"/>
                </a:cubicBezTo>
                <a:cubicBezTo>
                  <a:pt x="6754132" y="7436514"/>
                  <a:pt x="6813890" y="7366081"/>
                  <a:pt x="6859755" y="7367654"/>
                </a:cubicBezTo>
                <a:close/>
                <a:moveTo>
                  <a:pt x="6906002" y="7365514"/>
                </a:moveTo>
                <a:cubicBezTo>
                  <a:pt x="6912322" y="7371935"/>
                  <a:pt x="6918642" y="7378357"/>
                  <a:pt x="6918642" y="7384778"/>
                </a:cubicBezTo>
                <a:cubicBezTo>
                  <a:pt x="6912322" y="7391199"/>
                  <a:pt x="6906002" y="7397620"/>
                  <a:pt x="6900735" y="7384778"/>
                </a:cubicBezTo>
                <a:cubicBezTo>
                  <a:pt x="6900735" y="7371935"/>
                  <a:pt x="6906002" y="7365514"/>
                  <a:pt x="6906002" y="7365514"/>
                </a:cubicBezTo>
                <a:close/>
                <a:moveTo>
                  <a:pt x="6951772" y="7346553"/>
                </a:moveTo>
                <a:cubicBezTo>
                  <a:pt x="6951772" y="7383445"/>
                  <a:pt x="6918704" y="7383445"/>
                  <a:pt x="6905477" y="7364999"/>
                </a:cubicBezTo>
                <a:cubicBezTo>
                  <a:pt x="6918704" y="7358851"/>
                  <a:pt x="6931931" y="7352702"/>
                  <a:pt x="6951772" y="7346553"/>
                </a:cubicBezTo>
                <a:close/>
                <a:moveTo>
                  <a:pt x="7174557" y="7199619"/>
                </a:moveTo>
                <a:cubicBezTo>
                  <a:pt x="7174557" y="7249662"/>
                  <a:pt x="7155005" y="7268827"/>
                  <a:pt x="7128936" y="7287993"/>
                </a:cubicBezTo>
                <a:cubicBezTo>
                  <a:pt x="7090919" y="7307158"/>
                  <a:pt x="7058332" y="7326323"/>
                  <a:pt x="7019229" y="7345489"/>
                </a:cubicBezTo>
                <a:cubicBezTo>
                  <a:pt x="7051815" y="7256050"/>
                  <a:pt x="7122419" y="7244338"/>
                  <a:pt x="7174557" y="7199619"/>
                </a:cubicBezTo>
                <a:close/>
                <a:moveTo>
                  <a:pt x="7300454" y="7180662"/>
                </a:moveTo>
                <a:cubicBezTo>
                  <a:pt x="7306774" y="7187084"/>
                  <a:pt x="7306774" y="7193506"/>
                  <a:pt x="7312041" y="7199927"/>
                </a:cubicBezTo>
                <a:cubicBezTo>
                  <a:pt x="7306774" y="7206349"/>
                  <a:pt x="7300454" y="7212771"/>
                  <a:pt x="7294134" y="7199927"/>
                </a:cubicBezTo>
                <a:cubicBezTo>
                  <a:pt x="7294134" y="7193506"/>
                  <a:pt x="7300454" y="7187084"/>
                  <a:pt x="7300454" y="7180662"/>
                </a:cubicBezTo>
                <a:close/>
                <a:moveTo>
                  <a:pt x="7393171" y="7122257"/>
                </a:moveTo>
                <a:cubicBezTo>
                  <a:pt x="7396165" y="7122257"/>
                  <a:pt x="7399159" y="7125468"/>
                  <a:pt x="7402152" y="7131889"/>
                </a:cubicBezTo>
                <a:cubicBezTo>
                  <a:pt x="7402152" y="7135099"/>
                  <a:pt x="7400656" y="7136704"/>
                  <a:pt x="7399159" y="7139112"/>
                </a:cubicBezTo>
                <a:lnTo>
                  <a:pt x="7396276" y="7150706"/>
                </a:lnTo>
                <a:lnTo>
                  <a:pt x="7397356" y="7152336"/>
                </a:lnTo>
                <a:cubicBezTo>
                  <a:pt x="7372077" y="7165050"/>
                  <a:pt x="7327839" y="7222262"/>
                  <a:pt x="7303614" y="7177764"/>
                </a:cubicBezTo>
                <a:cubicBezTo>
                  <a:pt x="7327839" y="7158693"/>
                  <a:pt x="7359438" y="7145979"/>
                  <a:pt x="7384716" y="7133265"/>
                </a:cubicBezTo>
                <a:lnTo>
                  <a:pt x="7390024" y="7141273"/>
                </a:lnTo>
                <a:lnTo>
                  <a:pt x="7384190" y="7131889"/>
                </a:lnTo>
                <a:cubicBezTo>
                  <a:pt x="7387184" y="7125468"/>
                  <a:pt x="7390178" y="7122257"/>
                  <a:pt x="7393171" y="7122257"/>
                </a:cubicBezTo>
                <a:close/>
                <a:moveTo>
                  <a:pt x="5888581" y="7100821"/>
                </a:moveTo>
                <a:cubicBezTo>
                  <a:pt x="5888581" y="7126612"/>
                  <a:pt x="5895025" y="7133060"/>
                  <a:pt x="5907924" y="7133060"/>
                </a:cubicBezTo>
                <a:cubicBezTo>
                  <a:pt x="5907924" y="7107269"/>
                  <a:pt x="5895025" y="7100821"/>
                  <a:pt x="5888581" y="7100821"/>
                </a:cubicBezTo>
                <a:close/>
                <a:moveTo>
                  <a:pt x="7447974" y="7098071"/>
                </a:moveTo>
                <a:cubicBezTo>
                  <a:pt x="7453481" y="7098362"/>
                  <a:pt x="7458784" y="7099913"/>
                  <a:pt x="7463679" y="7103016"/>
                </a:cubicBezTo>
                <a:cubicBezTo>
                  <a:pt x="7444098" y="7109221"/>
                  <a:pt x="7417990" y="7146450"/>
                  <a:pt x="7398409" y="7121631"/>
                </a:cubicBezTo>
                <a:cubicBezTo>
                  <a:pt x="7413095" y="7107669"/>
                  <a:pt x="7431452" y="7097199"/>
                  <a:pt x="7447974" y="7098071"/>
                </a:cubicBezTo>
                <a:close/>
                <a:moveTo>
                  <a:pt x="6649030" y="7074116"/>
                </a:moveTo>
                <a:cubicBezTo>
                  <a:pt x="6650527" y="7075822"/>
                  <a:pt x="6652024" y="7082647"/>
                  <a:pt x="6658011" y="7089472"/>
                </a:cubicBezTo>
                <a:cubicBezTo>
                  <a:pt x="6652024" y="7089472"/>
                  <a:pt x="6646036" y="7089472"/>
                  <a:pt x="6640049" y="7089472"/>
                </a:cubicBezTo>
                <a:cubicBezTo>
                  <a:pt x="6646037" y="7075822"/>
                  <a:pt x="6647534" y="7072410"/>
                  <a:pt x="6649030" y="7074116"/>
                </a:cubicBezTo>
                <a:close/>
                <a:moveTo>
                  <a:pt x="6017553" y="7068581"/>
                </a:moveTo>
                <a:cubicBezTo>
                  <a:pt x="6017553" y="7094373"/>
                  <a:pt x="6024004" y="7100821"/>
                  <a:pt x="6036900" y="7100821"/>
                </a:cubicBezTo>
                <a:cubicBezTo>
                  <a:pt x="6036900" y="7081477"/>
                  <a:pt x="6030452" y="7068581"/>
                  <a:pt x="6017553" y="7068581"/>
                </a:cubicBezTo>
                <a:close/>
                <a:moveTo>
                  <a:pt x="7572643" y="7066910"/>
                </a:moveTo>
                <a:cubicBezTo>
                  <a:pt x="7572643" y="7092597"/>
                  <a:pt x="7565818" y="7099019"/>
                  <a:pt x="7545343" y="7099019"/>
                </a:cubicBezTo>
                <a:cubicBezTo>
                  <a:pt x="7545343" y="7079754"/>
                  <a:pt x="7552168" y="7066910"/>
                  <a:pt x="7572643" y="7066910"/>
                </a:cubicBezTo>
                <a:close/>
                <a:moveTo>
                  <a:pt x="7601219" y="7038470"/>
                </a:moveTo>
                <a:cubicBezTo>
                  <a:pt x="7601219" y="7063907"/>
                  <a:pt x="7595232" y="7070543"/>
                  <a:pt x="7583257" y="7070543"/>
                </a:cubicBezTo>
                <a:cubicBezTo>
                  <a:pt x="7583257" y="7050636"/>
                  <a:pt x="7589244" y="7038470"/>
                  <a:pt x="7601219" y="7038470"/>
                </a:cubicBezTo>
                <a:close/>
                <a:moveTo>
                  <a:pt x="5831615" y="6979385"/>
                </a:moveTo>
                <a:cubicBezTo>
                  <a:pt x="5831615" y="7018072"/>
                  <a:pt x="5850962" y="7011624"/>
                  <a:pt x="5870308" y="7011624"/>
                </a:cubicBezTo>
                <a:cubicBezTo>
                  <a:pt x="5870308" y="6972937"/>
                  <a:pt x="5844514" y="6979385"/>
                  <a:pt x="5831615" y="6979385"/>
                </a:cubicBezTo>
                <a:close/>
                <a:moveTo>
                  <a:pt x="7684776" y="6978552"/>
                </a:moveTo>
                <a:cubicBezTo>
                  <a:pt x="7696410" y="6976961"/>
                  <a:pt x="7710371" y="6981736"/>
                  <a:pt x="7719678" y="6981736"/>
                </a:cubicBezTo>
                <a:cubicBezTo>
                  <a:pt x="7719678" y="7032670"/>
                  <a:pt x="7682449" y="7013570"/>
                  <a:pt x="7663834" y="7013570"/>
                </a:cubicBezTo>
                <a:cubicBezTo>
                  <a:pt x="7663834" y="6988103"/>
                  <a:pt x="7673142" y="6980144"/>
                  <a:pt x="7684776" y="6978552"/>
                </a:cubicBezTo>
                <a:close/>
                <a:moveTo>
                  <a:pt x="5959516" y="6947145"/>
                </a:moveTo>
                <a:cubicBezTo>
                  <a:pt x="5940167" y="6953593"/>
                  <a:pt x="5927275" y="6972937"/>
                  <a:pt x="5907924" y="6979385"/>
                </a:cubicBezTo>
                <a:cubicBezTo>
                  <a:pt x="5895025" y="6985833"/>
                  <a:pt x="5888581" y="6992281"/>
                  <a:pt x="5888581" y="7011624"/>
                </a:cubicBezTo>
                <a:cubicBezTo>
                  <a:pt x="5901477" y="6998729"/>
                  <a:pt x="5920820" y="6998729"/>
                  <a:pt x="5933720" y="6979385"/>
                </a:cubicBezTo>
                <a:cubicBezTo>
                  <a:pt x="5946619" y="6979385"/>
                  <a:pt x="5959516" y="6972937"/>
                  <a:pt x="5959516" y="6947145"/>
                </a:cubicBezTo>
                <a:close/>
                <a:moveTo>
                  <a:pt x="6863995" y="6945961"/>
                </a:moveTo>
                <a:cubicBezTo>
                  <a:pt x="6874213" y="6945596"/>
                  <a:pt x="6884521" y="6946509"/>
                  <a:pt x="6894929" y="6948945"/>
                </a:cubicBezTo>
                <a:cubicBezTo>
                  <a:pt x="6862904" y="7007401"/>
                  <a:pt x="6811664" y="7013896"/>
                  <a:pt x="6766828" y="7033381"/>
                </a:cubicBezTo>
                <a:cubicBezTo>
                  <a:pt x="6742809" y="7042312"/>
                  <a:pt x="6712185" y="7077426"/>
                  <a:pt x="6684864" y="7075244"/>
                </a:cubicBezTo>
                <a:lnTo>
                  <a:pt x="6671792" y="7070841"/>
                </a:lnTo>
                <a:lnTo>
                  <a:pt x="6661007" y="7084722"/>
                </a:lnTo>
                <a:cubicBezTo>
                  <a:pt x="6658761" y="7084722"/>
                  <a:pt x="6657265" y="7079906"/>
                  <a:pt x="6654271" y="7070274"/>
                </a:cubicBezTo>
                <a:cubicBezTo>
                  <a:pt x="6657265" y="7063852"/>
                  <a:pt x="6658762" y="7060641"/>
                  <a:pt x="6661007" y="7060641"/>
                </a:cubicBezTo>
                <a:lnTo>
                  <a:pt x="6663692" y="7062945"/>
                </a:lnTo>
                <a:lnTo>
                  <a:pt x="6659010" y="7058279"/>
                </a:lnTo>
                <a:cubicBezTo>
                  <a:pt x="6725329" y="7013760"/>
                  <a:pt x="6792466" y="6948522"/>
                  <a:pt x="6863995" y="6945961"/>
                </a:cubicBezTo>
                <a:close/>
                <a:moveTo>
                  <a:pt x="6951737" y="6919979"/>
                </a:moveTo>
                <a:cubicBezTo>
                  <a:pt x="6951737" y="6940454"/>
                  <a:pt x="6938087" y="6947279"/>
                  <a:pt x="6924437" y="6947279"/>
                </a:cubicBezTo>
                <a:cubicBezTo>
                  <a:pt x="6924437" y="6926804"/>
                  <a:pt x="6938087" y="6919979"/>
                  <a:pt x="6951737" y="6919979"/>
                </a:cubicBezTo>
                <a:close/>
                <a:moveTo>
                  <a:pt x="6999271" y="6891539"/>
                </a:moveTo>
                <a:cubicBezTo>
                  <a:pt x="6999271" y="6910803"/>
                  <a:pt x="6993284" y="6923645"/>
                  <a:pt x="6981309" y="6923645"/>
                </a:cubicBezTo>
                <a:cubicBezTo>
                  <a:pt x="6981309" y="6897960"/>
                  <a:pt x="6987296" y="6891539"/>
                  <a:pt x="6999271" y="6891539"/>
                </a:cubicBezTo>
                <a:close/>
                <a:moveTo>
                  <a:pt x="6056249" y="6889114"/>
                </a:moveTo>
                <a:cubicBezTo>
                  <a:pt x="6056249" y="6927802"/>
                  <a:pt x="6080968" y="6921354"/>
                  <a:pt x="6093865" y="6921354"/>
                </a:cubicBezTo>
                <a:cubicBezTo>
                  <a:pt x="6093865" y="6882666"/>
                  <a:pt x="6075587" y="6889114"/>
                  <a:pt x="6056249" y="6889114"/>
                </a:cubicBezTo>
                <a:close/>
                <a:moveTo>
                  <a:pt x="7913961" y="6858360"/>
                </a:moveTo>
                <a:cubicBezTo>
                  <a:pt x="7913961" y="6909960"/>
                  <a:pt x="7901017" y="6929310"/>
                  <a:pt x="7868655" y="6935760"/>
                </a:cubicBezTo>
                <a:cubicBezTo>
                  <a:pt x="7829821" y="6948660"/>
                  <a:pt x="7790988" y="6961560"/>
                  <a:pt x="7758626" y="6948660"/>
                </a:cubicBezTo>
                <a:cubicBezTo>
                  <a:pt x="7797460" y="6884160"/>
                  <a:pt x="7855711" y="6877710"/>
                  <a:pt x="7913961" y="6858360"/>
                </a:cubicBezTo>
                <a:close/>
                <a:moveTo>
                  <a:pt x="7040171" y="6855718"/>
                </a:moveTo>
                <a:cubicBezTo>
                  <a:pt x="7051805" y="6854086"/>
                  <a:pt x="7065766" y="6858981"/>
                  <a:pt x="7075073" y="6858981"/>
                </a:cubicBezTo>
                <a:cubicBezTo>
                  <a:pt x="7075073" y="6904670"/>
                  <a:pt x="7037844" y="6891616"/>
                  <a:pt x="7019229" y="6891616"/>
                </a:cubicBezTo>
                <a:cubicBezTo>
                  <a:pt x="7019229" y="6865508"/>
                  <a:pt x="7028536" y="6857349"/>
                  <a:pt x="7040171" y="6855718"/>
                </a:cubicBezTo>
                <a:close/>
                <a:moveTo>
                  <a:pt x="8302674" y="6855494"/>
                </a:moveTo>
                <a:cubicBezTo>
                  <a:pt x="8302674" y="6895175"/>
                  <a:pt x="8284228" y="6888561"/>
                  <a:pt x="8265782" y="6888561"/>
                </a:cubicBezTo>
                <a:cubicBezTo>
                  <a:pt x="8265782" y="6848880"/>
                  <a:pt x="8290377" y="6855494"/>
                  <a:pt x="8302674" y="6855494"/>
                </a:cubicBezTo>
                <a:close/>
                <a:moveTo>
                  <a:pt x="7151945" y="6792002"/>
                </a:moveTo>
                <a:cubicBezTo>
                  <a:pt x="7158770" y="6805274"/>
                  <a:pt x="7172420" y="6811910"/>
                  <a:pt x="7179245" y="6825181"/>
                </a:cubicBezTo>
                <a:cubicBezTo>
                  <a:pt x="7172420" y="6831817"/>
                  <a:pt x="7158770" y="6837347"/>
                  <a:pt x="7151945" y="6857254"/>
                </a:cubicBezTo>
                <a:cubicBezTo>
                  <a:pt x="7151945" y="6831817"/>
                  <a:pt x="7151945" y="6811910"/>
                  <a:pt x="7151945" y="6792002"/>
                </a:cubicBezTo>
                <a:close/>
                <a:moveTo>
                  <a:pt x="7321499" y="6749346"/>
                </a:moveTo>
                <a:cubicBezTo>
                  <a:pt x="7290409" y="6775836"/>
                  <a:pt x="7258247" y="6802326"/>
                  <a:pt x="7232518" y="6828816"/>
                </a:cubicBezTo>
                <a:cubicBezTo>
                  <a:pt x="7232518" y="6808948"/>
                  <a:pt x="7232518" y="6789081"/>
                  <a:pt x="7232518" y="6762591"/>
                </a:cubicBezTo>
                <a:cubicBezTo>
                  <a:pt x="7258247" y="6755969"/>
                  <a:pt x="7290409" y="6755969"/>
                  <a:pt x="7321499" y="6749346"/>
                </a:cubicBezTo>
                <a:close/>
                <a:moveTo>
                  <a:pt x="6793031" y="6735439"/>
                </a:moveTo>
                <a:cubicBezTo>
                  <a:pt x="6793031" y="6754782"/>
                  <a:pt x="6799479" y="6761230"/>
                  <a:pt x="6812376" y="6761230"/>
                </a:cubicBezTo>
                <a:cubicBezTo>
                  <a:pt x="6812376" y="6741887"/>
                  <a:pt x="6805928" y="6735439"/>
                  <a:pt x="6793031" y="6735439"/>
                </a:cubicBezTo>
                <a:close/>
                <a:moveTo>
                  <a:pt x="8137805" y="6735125"/>
                </a:moveTo>
                <a:cubicBezTo>
                  <a:pt x="8151127" y="6735125"/>
                  <a:pt x="8162400" y="6735125"/>
                  <a:pt x="8174697" y="6735125"/>
                </a:cubicBezTo>
                <a:cubicBezTo>
                  <a:pt x="8174697" y="6753740"/>
                  <a:pt x="8174697" y="6772354"/>
                  <a:pt x="8174697" y="6790969"/>
                </a:cubicBezTo>
                <a:cubicBezTo>
                  <a:pt x="8162400" y="6790969"/>
                  <a:pt x="8151127" y="6790969"/>
                  <a:pt x="8137805" y="6790969"/>
                </a:cubicBezTo>
                <a:cubicBezTo>
                  <a:pt x="8137805" y="6772354"/>
                  <a:pt x="8137805" y="6753740"/>
                  <a:pt x="8137805" y="6735125"/>
                </a:cubicBezTo>
                <a:close/>
                <a:moveTo>
                  <a:pt x="7184054" y="6703356"/>
                </a:moveTo>
                <a:cubicBezTo>
                  <a:pt x="7184054" y="6734099"/>
                  <a:pt x="7164788" y="6734099"/>
                  <a:pt x="7151945" y="6734099"/>
                </a:cubicBezTo>
                <a:cubicBezTo>
                  <a:pt x="7151945" y="6697207"/>
                  <a:pt x="7171210" y="6703356"/>
                  <a:pt x="7184054" y="6703356"/>
                </a:cubicBezTo>
                <a:close/>
                <a:moveTo>
                  <a:pt x="6831721" y="6703199"/>
                </a:moveTo>
                <a:cubicBezTo>
                  <a:pt x="6831721" y="6735439"/>
                  <a:pt x="6851066" y="6735439"/>
                  <a:pt x="6870411" y="6735439"/>
                </a:cubicBezTo>
                <a:cubicBezTo>
                  <a:pt x="6870411" y="6696751"/>
                  <a:pt x="6844618" y="6703199"/>
                  <a:pt x="6831721" y="6703199"/>
                </a:cubicBezTo>
                <a:close/>
                <a:moveTo>
                  <a:pt x="6434572" y="6703199"/>
                </a:moveTo>
                <a:cubicBezTo>
                  <a:pt x="6434572" y="6735439"/>
                  <a:pt x="6453917" y="6735439"/>
                  <a:pt x="6473263" y="6735439"/>
                </a:cubicBezTo>
                <a:cubicBezTo>
                  <a:pt x="6473263" y="6696751"/>
                  <a:pt x="6453917" y="6703199"/>
                  <a:pt x="6434572" y="6703199"/>
                </a:cubicBezTo>
                <a:close/>
                <a:moveTo>
                  <a:pt x="8265779" y="6701949"/>
                </a:moveTo>
                <a:cubicBezTo>
                  <a:pt x="8277754" y="6701949"/>
                  <a:pt x="8283741" y="6708370"/>
                  <a:pt x="8283741" y="6734055"/>
                </a:cubicBezTo>
                <a:cubicBezTo>
                  <a:pt x="8271766" y="6734055"/>
                  <a:pt x="8265779" y="6721213"/>
                  <a:pt x="8265779" y="6701949"/>
                </a:cubicBezTo>
                <a:close/>
                <a:moveTo>
                  <a:pt x="7378379" y="6701949"/>
                </a:moveTo>
                <a:cubicBezTo>
                  <a:pt x="7371958" y="6720564"/>
                  <a:pt x="7365536" y="6739178"/>
                  <a:pt x="7359115" y="6757793"/>
                </a:cubicBezTo>
                <a:cubicBezTo>
                  <a:pt x="7352694" y="6745383"/>
                  <a:pt x="7346273" y="6732974"/>
                  <a:pt x="7346273" y="6720564"/>
                </a:cubicBezTo>
                <a:cubicBezTo>
                  <a:pt x="7352694" y="6714359"/>
                  <a:pt x="7365536" y="6708154"/>
                  <a:pt x="7378379" y="6701949"/>
                </a:cubicBezTo>
                <a:close/>
                <a:moveTo>
                  <a:pt x="8227862" y="6673512"/>
                </a:moveTo>
                <a:cubicBezTo>
                  <a:pt x="8233849" y="6673512"/>
                  <a:pt x="8239837" y="6673512"/>
                  <a:pt x="8245824" y="6673512"/>
                </a:cubicBezTo>
                <a:cubicBezTo>
                  <a:pt x="8245824" y="6693093"/>
                  <a:pt x="8245824" y="6712674"/>
                  <a:pt x="8245824" y="6738782"/>
                </a:cubicBezTo>
                <a:cubicBezTo>
                  <a:pt x="8239837" y="6738782"/>
                  <a:pt x="8233849" y="6738782"/>
                  <a:pt x="8227862" y="6738782"/>
                </a:cubicBezTo>
                <a:cubicBezTo>
                  <a:pt x="8227862" y="6712674"/>
                  <a:pt x="8227862" y="6693093"/>
                  <a:pt x="8227862" y="6673512"/>
                </a:cubicBezTo>
                <a:close/>
                <a:moveTo>
                  <a:pt x="7417366" y="6673512"/>
                </a:moveTo>
                <a:cubicBezTo>
                  <a:pt x="7429341" y="6673512"/>
                  <a:pt x="7435328" y="6679933"/>
                  <a:pt x="7435328" y="6705618"/>
                </a:cubicBezTo>
                <a:cubicBezTo>
                  <a:pt x="7423353" y="6705618"/>
                  <a:pt x="7417366" y="6692776"/>
                  <a:pt x="7417366" y="6673512"/>
                </a:cubicBezTo>
                <a:close/>
                <a:moveTo>
                  <a:pt x="6901578" y="6670960"/>
                </a:moveTo>
                <a:cubicBezTo>
                  <a:pt x="6901578" y="6690303"/>
                  <a:pt x="6908026" y="6703199"/>
                  <a:pt x="6920924" y="6703199"/>
                </a:cubicBezTo>
                <a:cubicBezTo>
                  <a:pt x="6920924" y="6677408"/>
                  <a:pt x="6914475" y="6670960"/>
                  <a:pt x="6901578" y="6670960"/>
                </a:cubicBezTo>
                <a:close/>
                <a:moveTo>
                  <a:pt x="6530226" y="6670960"/>
                </a:moveTo>
                <a:cubicBezTo>
                  <a:pt x="6530226" y="6703199"/>
                  <a:pt x="6549573" y="6703199"/>
                  <a:pt x="6562470" y="6703199"/>
                </a:cubicBezTo>
                <a:cubicBezTo>
                  <a:pt x="6562470" y="6664512"/>
                  <a:pt x="6543125" y="6670960"/>
                  <a:pt x="6530226" y="6670960"/>
                </a:cubicBezTo>
                <a:close/>
                <a:moveTo>
                  <a:pt x="7473745" y="6664909"/>
                </a:moveTo>
                <a:cubicBezTo>
                  <a:pt x="7476739" y="6665712"/>
                  <a:pt x="7479733" y="6668923"/>
                  <a:pt x="7482726" y="6672134"/>
                </a:cubicBezTo>
                <a:cubicBezTo>
                  <a:pt x="7482726" y="6672134"/>
                  <a:pt x="7476739" y="6678555"/>
                  <a:pt x="7476739" y="6691399"/>
                </a:cubicBezTo>
                <a:cubicBezTo>
                  <a:pt x="7470751" y="6684977"/>
                  <a:pt x="7470751" y="6678555"/>
                  <a:pt x="7464764" y="6672134"/>
                </a:cubicBezTo>
                <a:cubicBezTo>
                  <a:pt x="7467758" y="6665712"/>
                  <a:pt x="7470752" y="6664106"/>
                  <a:pt x="7473745" y="6664909"/>
                </a:cubicBezTo>
                <a:close/>
                <a:moveTo>
                  <a:pt x="7492690" y="6650186"/>
                </a:moveTo>
                <a:cubicBezTo>
                  <a:pt x="7498839" y="6649495"/>
                  <a:pt x="7504988" y="6651153"/>
                  <a:pt x="7511136" y="6657236"/>
                </a:cubicBezTo>
                <a:cubicBezTo>
                  <a:pt x="7498839" y="6657236"/>
                  <a:pt x="7480393" y="6677141"/>
                  <a:pt x="7474244" y="6657236"/>
                </a:cubicBezTo>
                <a:cubicBezTo>
                  <a:pt x="7480393" y="6653918"/>
                  <a:pt x="7486542" y="6650877"/>
                  <a:pt x="7492690" y="6650186"/>
                </a:cubicBezTo>
                <a:close/>
                <a:moveTo>
                  <a:pt x="6959614" y="6638720"/>
                </a:moveTo>
                <a:cubicBezTo>
                  <a:pt x="6959614" y="6677408"/>
                  <a:pt x="6985407" y="6670960"/>
                  <a:pt x="6998304" y="6670960"/>
                </a:cubicBezTo>
                <a:cubicBezTo>
                  <a:pt x="6998304" y="6632272"/>
                  <a:pt x="6972510" y="6638720"/>
                  <a:pt x="6959614" y="6638720"/>
                </a:cubicBezTo>
                <a:close/>
                <a:moveTo>
                  <a:pt x="7507300" y="6626078"/>
                </a:moveTo>
                <a:lnTo>
                  <a:pt x="7504216" y="6634870"/>
                </a:lnTo>
                <a:cubicBezTo>
                  <a:pt x="7503311" y="6637449"/>
                  <a:pt x="7502681" y="6639244"/>
                  <a:pt x="7502681" y="6639244"/>
                </a:cubicBezTo>
                <a:close/>
                <a:moveTo>
                  <a:pt x="7507470" y="6625594"/>
                </a:moveTo>
                <a:lnTo>
                  <a:pt x="7507300" y="6626078"/>
                </a:lnTo>
                <a:lnTo>
                  <a:pt x="7507403" y="6625784"/>
                </a:lnTo>
                <a:close/>
                <a:moveTo>
                  <a:pt x="7509878" y="6618728"/>
                </a:moveTo>
                <a:lnTo>
                  <a:pt x="7507470" y="6625594"/>
                </a:lnTo>
                <a:lnTo>
                  <a:pt x="7507823" y="6624587"/>
                </a:lnTo>
                <a:close/>
                <a:moveTo>
                  <a:pt x="7510236" y="6617708"/>
                </a:moveTo>
                <a:cubicBezTo>
                  <a:pt x="7510866" y="6615913"/>
                  <a:pt x="7510708" y="6616362"/>
                  <a:pt x="7510118" y="6618044"/>
                </a:cubicBezTo>
                <a:lnTo>
                  <a:pt x="7509878" y="6618728"/>
                </a:lnTo>
                <a:close/>
                <a:moveTo>
                  <a:pt x="7601148" y="6592935"/>
                </a:moveTo>
                <a:cubicBezTo>
                  <a:pt x="7581850" y="6626790"/>
                  <a:pt x="7549687" y="6632433"/>
                  <a:pt x="7517524" y="6639204"/>
                </a:cubicBezTo>
                <a:cubicBezTo>
                  <a:pt x="7517524" y="6632433"/>
                  <a:pt x="7512164" y="6626790"/>
                  <a:pt x="7512164" y="6626790"/>
                </a:cubicBezTo>
                <a:cubicBezTo>
                  <a:pt x="7543255" y="6613248"/>
                  <a:pt x="7568985" y="6599706"/>
                  <a:pt x="7601148" y="6592935"/>
                </a:cubicBezTo>
                <a:close/>
                <a:moveTo>
                  <a:pt x="6171250" y="6517284"/>
                </a:moveTo>
                <a:cubicBezTo>
                  <a:pt x="6171250" y="6555972"/>
                  <a:pt x="6190595" y="6549524"/>
                  <a:pt x="6209943" y="6549524"/>
                </a:cubicBezTo>
                <a:cubicBezTo>
                  <a:pt x="6209943" y="6510836"/>
                  <a:pt x="6184148" y="6517284"/>
                  <a:pt x="6171250" y="6517284"/>
                </a:cubicBezTo>
                <a:close/>
                <a:moveTo>
                  <a:pt x="7718890" y="6517098"/>
                </a:moveTo>
                <a:cubicBezTo>
                  <a:pt x="7718890" y="6548851"/>
                  <a:pt x="7738578" y="6612356"/>
                  <a:pt x="7705765" y="6618706"/>
                </a:cubicBezTo>
                <a:cubicBezTo>
                  <a:pt x="7679514" y="6625057"/>
                  <a:pt x="7659826" y="6606005"/>
                  <a:pt x="7640138" y="6606005"/>
                </a:cubicBezTo>
                <a:cubicBezTo>
                  <a:pt x="7659826" y="6567902"/>
                  <a:pt x="7686077" y="6536150"/>
                  <a:pt x="7718890" y="6517098"/>
                </a:cubicBezTo>
                <a:close/>
                <a:moveTo>
                  <a:pt x="7804924" y="6512359"/>
                </a:moveTo>
                <a:cubicBezTo>
                  <a:pt x="7791697" y="6524657"/>
                  <a:pt x="7771856" y="6536954"/>
                  <a:pt x="7758629" y="6549251"/>
                </a:cubicBezTo>
                <a:cubicBezTo>
                  <a:pt x="7771856" y="6512359"/>
                  <a:pt x="7771856" y="6512359"/>
                  <a:pt x="7804924" y="6512359"/>
                </a:cubicBezTo>
                <a:close/>
                <a:moveTo>
                  <a:pt x="8643876" y="6498140"/>
                </a:moveTo>
                <a:cubicBezTo>
                  <a:pt x="8624375" y="6530457"/>
                  <a:pt x="8624375" y="6530457"/>
                  <a:pt x="8417452" y="6639255"/>
                </a:cubicBezTo>
                <a:cubicBezTo>
                  <a:pt x="8449953" y="6530457"/>
                  <a:pt x="8578874" y="6523993"/>
                  <a:pt x="8643876" y="6498140"/>
                </a:cubicBezTo>
                <a:close/>
                <a:moveTo>
                  <a:pt x="6998304" y="6497941"/>
                </a:moveTo>
                <a:cubicBezTo>
                  <a:pt x="6857514" y="6497941"/>
                  <a:pt x="6799479" y="6523732"/>
                  <a:pt x="6678035" y="6638720"/>
                </a:cubicBezTo>
                <a:cubicBezTo>
                  <a:pt x="6786582" y="6594659"/>
                  <a:pt x="6896204" y="6543076"/>
                  <a:pt x="6998304" y="6497941"/>
                </a:cubicBezTo>
                <a:close/>
                <a:moveTo>
                  <a:pt x="6434572" y="6485045"/>
                </a:moveTo>
                <a:cubicBezTo>
                  <a:pt x="6434572" y="6523732"/>
                  <a:pt x="6453917" y="6517284"/>
                  <a:pt x="6473263" y="6517284"/>
                </a:cubicBezTo>
                <a:cubicBezTo>
                  <a:pt x="6473263" y="6485045"/>
                  <a:pt x="6453917" y="6485045"/>
                  <a:pt x="6434572" y="6485045"/>
                </a:cubicBezTo>
                <a:close/>
                <a:moveTo>
                  <a:pt x="7834466" y="6461630"/>
                </a:moveTo>
                <a:cubicBezTo>
                  <a:pt x="7847309" y="6461630"/>
                  <a:pt x="7866575" y="6455481"/>
                  <a:pt x="7866575" y="6486225"/>
                </a:cubicBezTo>
                <a:cubicBezTo>
                  <a:pt x="7853731" y="6486225"/>
                  <a:pt x="7834466" y="6492373"/>
                  <a:pt x="7834466" y="6461630"/>
                </a:cubicBezTo>
                <a:close/>
                <a:moveTo>
                  <a:pt x="6527809" y="6455626"/>
                </a:moveTo>
                <a:cubicBezTo>
                  <a:pt x="6515718" y="6454686"/>
                  <a:pt x="6501208" y="6459253"/>
                  <a:pt x="6491535" y="6459253"/>
                </a:cubicBezTo>
                <a:cubicBezTo>
                  <a:pt x="6491535" y="6504388"/>
                  <a:pt x="6530226" y="6485045"/>
                  <a:pt x="6549573" y="6485045"/>
                </a:cubicBezTo>
                <a:cubicBezTo>
                  <a:pt x="6549573" y="6463014"/>
                  <a:pt x="6539899" y="6456566"/>
                  <a:pt x="6527809" y="6455626"/>
                </a:cubicBezTo>
                <a:close/>
                <a:moveTo>
                  <a:pt x="8689650" y="6452844"/>
                </a:moveTo>
                <a:lnTo>
                  <a:pt x="8689155" y="6454383"/>
                </a:lnTo>
                <a:cubicBezTo>
                  <a:pt x="8688247" y="6457204"/>
                  <a:pt x="8687615" y="6459167"/>
                  <a:pt x="8687615" y="6459167"/>
                </a:cubicBezTo>
                <a:close/>
                <a:moveTo>
                  <a:pt x="8694544" y="6437633"/>
                </a:moveTo>
                <a:lnTo>
                  <a:pt x="8692773" y="6443139"/>
                </a:lnTo>
                <a:lnTo>
                  <a:pt x="8689650" y="6452844"/>
                </a:lnTo>
                <a:lnTo>
                  <a:pt x="8692351" y="6444447"/>
                </a:lnTo>
                <a:close/>
                <a:moveTo>
                  <a:pt x="8695193" y="6435616"/>
                </a:moveTo>
                <a:cubicBezTo>
                  <a:pt x="8695825" y="6433653"/>
                  <a:pt x="8695667" y="6434144"/>
                  <a:pt x="8695075" y="6435984"/>
                </a:cubicBezTo>
                <a:lnTo>
                  <a:pt x="8694544" y="6437633"/>
                </a:lnTo>
                <a:close/>
                <a:moveTo>
                  <a:pt x="8738701" y="6427044"/>
                </a:moveTo>
                <a:cubicBezTo>
                  <a:pt x="8738701" y="6452729"/>
                  <a:pt x="8720796" y="6459150"/>
                  <a:pt x="8708156" y="6459150"/>
                </a:cubicBezTo>
                <a:cubicBezTo>
                  <a:pt x="8708156" y="6452729"/>
                  <a:pt x="8708156" y="6446308"/>
                  <a:pt x="8701837" y="6440957"/>
                </a:cubicBezTo>
                <a:cubicBezTo>
                  <a:pt x="8714476" y="6433465"/>
                  <a:pt x="8727115" y="6427044"/>
                  <a:pt x="8738701" y="6427044"/>
                </a:cubicBezTo>
                <a:close/>
                <a:moveTo>
                  <a:pt x="6562470" y="6427013"/>
                </a:moveTo>
                <a:cubicBezTo>
                  <a:pt x="6562470" y="6446357"/>
                  <a:pt x="6568920" y="6459253"/>
                  <a:pt x="6581816" y="6459253"/>
                </a:cubicBezTo>
                <a:cubicBezTo>
                  <a:pt x="6581816" y="6433461"/>
                  <a:pt x="6575366" y="6427013"/>
                  <a:pt x="6562470" y="6427013"/>
                </a:cubicBezTo>
                <a:close/>
                <a:moveTo>
                  <a:pt x="8829238" y="6396940"/>
                </a:moveTo>
                <a:cubicBezTo>
                  <a:pt x="8836461" y="6394542"/>
                  <a:pt x="8844488" y="6401313"/>
                  <a:pt x="8847698" y="6418240"/>
                </a:cubicBezTo>
                <a:cubicBezTo>
                  <a:pt x="8834855" y="6418240"/>
                  <a:pt x="8828434" y="6425011"/>
                  <a:pt x="8815592" y="6430654"/>
                </a:cubicBezTo>
                <a:cubicBezTo>
                  <a:pt x="8815592" y="6410905"/>
                  <a:pt x="8822014" y="6399338"/>
                  <a:pt x="8829238" y="6396940"/>
                </a:cubicBezTo>
                <a:close/>
                <a:moveTo>
                  <a:pt x="6620000" y="6395849"/>
                </a:moveTo>
                <a:cubicBezTo>
                  <a:pt x="6620000" y="6415192"/>
                  <a:pt x="6626448" y="6427013"/>
                  <a:pt x="6639344" y="6427013"/>
                </a:cubicBezTo>
                <a:cubicBezTo>
                  <a:pt x="6639344" y="6402296"/>
                  <a:pt x="6632896" y="6395849"/>
                  <a:pt x="6620000" y="6395849"/>
                </a:cubicBezTo>
                <a:close/>
                <a:moveTo>
                  <a:pt x="7943480" y="6393865"/>
                </a:moveTo>
                <a:cubicBezTo>
                  <a:pt x="7955645" y="6400501"/>
                  <a:pt x="7962280" y="6413773"/>
                  <a:pt x="7975550" y="6420408"/>
                </a:cubicBezTo>
                <a:cubicBezTo>
                  <a:pt x="7962280" y="6425938"/>
                  <a:pt x="7955645" y="6445846"/>
                  <a:pt x="7943480" y="6459117"/>
                </a:cubicBezTo>
                <a:cubicBezTo>
                  <a:pt x="7943480" y="6432574"/>
                  <a:pt x="7943480" y="6413773"/>
                  <a:pt x="7943480" y="6393865"/>
                </a:cubicBezTo>
                <a:close/>
                <a:moveTo>
                  <a:pt x="8879017" y="6369515"/>
                </a:moveTo>
                <a:cubicBezTo>
                  <a:pt x="8889100" y="6367121"/>
                  <a:pt x="8898407" y="6368717"/>
                  <a:pt x="8904612" y="6381486"/>
                </a:cubicBezTo>
                <a:cubicBezTo>
                  <a:pt x="8890651" y="6381486"/>
                  <a:pt x="8876690" y="6395851"/>
                  <a:pt x="8862729" y="6392259"/>
                </a:cubicBezTo>
                <a:lnTo>
                  <a:pt x="8853277" y="6384965"/>
                </a:lnTo>
                <a:lnTo>
                  <a:pt x="8853053" y="6391814"/>
                </a:lnTo>
                <a:cubicBezTo>
                  <a:pt x="8852233" y="6399500"/>
                  <a:pt x="8850592" y="6408723"/>
                  <a:pt x="8850592" y="6411797"/>
                </a:cubicBezTo>
                <a:cubicBezTo>
                  <a:pt x="8850592" y="6399500"/>
                  <a:pt x="8850592" y="6399500"/>
                  <a:pt x="8844029" y="6393351"/>
                </a:cubicBezTo>
                <a:cubicBezTo>
                  <a:pt x="8844029" y="6390277"/>
                  <a:pt x="8845670" y="6387203"/>
                  <a:pt x="8847311" y="6384897"/>
                </a:cubicBezTo>
                <a:lnTo>
                  <a:pt x="8849645" y="6382163"/>
                </a:lnTo>
                <a:lnTo>
                  <a:pt x="8848768" y="6381486"/>
                </a:lnTo>
                <a:cubicBezTo>
                  <a:pt x="8858076" y="6378293"/>
                  <a:pt x="8868934" y="6371909"/>
                  <a:pt x="8879017" y="6369515"/>
                </a:cubicBezTo>
                <a:close/>
                <a:moveTo>
                  <a:pt x="8056234" y="6365428"/>
                </a:moveTo>
                <a:cubicBezTo>
                  <a:pt x="8056234" y="6391115"/>
                  <a:pt x="8050247" y="6397537"/>
                  <a:pt x="8038272" y="6397537"/>
                </a:cubicBezTo>
                <a:cubicBezTo>
                  <a:pt x="8038272" y="6371850"/>
                  <a:pt x="8044259" y="6365428"/>
                  <a:pt x="8056234" y="6365428"/>
                </a:cubicBezTo>
                <a:close/>
                <a:moveTo>
                  <a:pt x="622265" y="6344265"/>
                </a:moveTo>
                <a:cubicBezTo>
                  <a:pt x="596471" y="6389401"/>
                  <a:pt x="673850" y="6452805"/>
                  <a:pt x="686749" y="6472149"/>
                </a:cubicBezTo>
                <a:cubicBezTo>
                  <a:pt x="699644" y="6459253"/>
                  <a:pt x="718991" y="6446357"/>
                  <a:pt x="737259" y="6440984"/>
                </a:cubicBezTo>
                <a:cubicBezTo>
                  <a:pt x="699644" y="6408744"/>
                  <a:pt x="654504" y="6395849"/>
                  <a:pt x="622265" y="6344265"/>
                </a:cubicBezTo>
                <a:close/>
                <a:moveTo>
                  <a:pt x="8999387" y="6313289"/>
                </a:moveTo>
                <a:cubicBezTo>
                  <a:pt x="8968842" y="6332441"/>
                  <a:pt x="8942510" y="6351593"/>
                  <a:pt x="8918284" y="6364361"/>
                </a:cubicBezTo>
                <a:lnTo>
                  <a:pt x="8907470" y="6347975"/>
                </a:lnTo>
                <a:lnTo>
                  <a:pt x="8907470" y="6383360"/>
                </a:lnTo>
                <a:cubicBezTo>
                  <a:pt x="8907470" y="6377212"/>
                  <a:pt x="8900907" y="6371063"/>
                  <a:pt x="8900907" y="6364914"/>
                </a:cubicBezTo>
                <a:lnTo>
                  <a:pt x="8907122" y="6347447"/>
                </a:lnTo>
                <a:lnTo>
                  <a:pt x="8905645" y="6345209"/>
                </a:lnTo>
                <a:cubicBezTo>
                  <a:pt x="8937243" y="6326057"/>
                  <a:pt x="8968842" y="6313289"/>
                  <a:pt x="8999387" y="6313289"/>
                </a:cubicBezTo>
                <a:close/>
                <a:moveTo>
                  <a:pt x="7415298" y="6299130"/>
                </a:moveTo>
                <a:cubicBezTo>
                  <a:pt x="7395953" y="6312026"/>
                  <a:pt x="7376608" y="6331369"/>
                  <a:pt x="7357262" y="6344265"/>
                </a:cubicBezTo>
                <a:cubicBezTo>
                  <a:pt x="7376608" y="6344265"/>
                  <a:pt x="7395953" y="6337817"/>
                  <a:pt x="7415298" y="6331369"/>
                </a:cubicBezTo>
                <a:cubicBezTo>
                  <a:pt x="7415298" y="6324921"/>
                  <a:pt x="7415298" y="6312026"/>
                  <a:pt x="7415298" y="6299130"/>
                </a:cubicBezTo>
                <a:close/>
                <a:moveTo>
                  <a:pt x="564229" y="6299130"/>
                </a:moveTo>
                <a:cubicBezTo>
                  <a:pt x="564229" y="6324921"/>
                  <a:pt x="570676" y="6331369"/>
                  <a:pt x="583570" y="6331369"/>
                </a:cubicBezTo>
                <a:cubicBezTo>
                  <a:pt x="583570" y="6312026"/>
                  <a:pt x="577123" y="6299130"/>
                  <a:pt x="564229" y="6299130"/>
                </a:cubicBezTo>
                <a:close/>
                <a:moveTo>
                  <a:pt x="6879379" y="6282003"/>
                </a:moveTo>
                <a:cubicBezTo>
                  <a:pt x="6839177" y="6283816"/>
                  <a:pt x="6757565" y="6334593"/>
                  <a:pt x="6747892" y="6363609"/>
                </a:cubicBezTo>
                <a:cubicBezTo>
                  <a:pt x="6728547" y="6363609"/>
                  <a:pt x="6715650" y="6363609"/>
                  <a:pt x="6696306" y="6363609"/>
                </a:cubicBezTo>
                <a:cubicBezTo>
                  <a:pt x="6696306" y="6421640"/>
                  <a:pt x="6754340" y="6376505"/>
                  <a:pt x="6767238" y="6363609"/>
                </a:cubicBezTo>
                <a:cubicBezTo>
                  <a:pt x="6805928" y="6331369"/>
                  <a:pt x="6857514" y="6299130"/>
                  <a:pt x="6901578" y="6299130"/>
                </a:cubicBezTo>
                <a:cubicBezTo>
                  <a:pt x="6901578" y="6286234"/>
                  <a:pt x="6892779" y="6281398"/>
                  <a:pt x="6879379" y="6282003"/>
                </a:cubicBezTo>
                <a:close/>
                <a:moveTo>
                  <a:pt x="8154840" y="6281133"/>
                </a:moveTo>
                <a:cubicBezTo>
                  <a:pt x="8159333" y="6280140"/>
                  <a:pt x="8163875" y="6280140"/>
                  <a:pt x="8168351" y="6281729"/>
                </a:cubicBezTo>
                <a:cubicBezTo>
                  <a:pt x="8187310" y="6288086"/>
                  <a:pt x="8187310" y="6319869"/>
                  <a:pt x="8193630" y="6332582"/>
                </a:cubicBezTo>
                <a:cubicBezTo>
                  <a:pt x="8168351" y="6332582"/>
                  <a:pt x="8150446" y="6338939"/>
                  <a:pt x="8136753" y="6364366"/>
                </a:cubicBezTo>
                <a:cubicBezTo>
                  <a:pt x="8131487" y="6345296"/>
                  <a:pt x="8125168" y="6326226"/>
                  <a:pt x="8118848" y="6300799"/>
                </a:cubicBezTo>
                <a:cubicBezTo>
                  <a:pt x="8128328" y="6296031"/>
                  <a:pt x="8141362" y="6284113"/>
                  <a:pt x="8154840" y="6281133"/>
                </a:cubicBezTo>
                <a:close/>
                <a:moveTo>
                  <a:pt x="7504366" y="6265278"/>
                </a:moveTo>
                <a:cubicBezTo>
                  <a:pt x="7492410" y="6266890"/>
                  <a:pt x="7476558" y="6273338"/>
                  <a:pt x="7473333" y="6273338"/>
                </a:cubicBezTo>
                <a:cubicBezTo>
                  <a:pt x="7473333" y="6312026"/>
                  <a:pt x="7499126" y="6292682"/>
                  <a:pt x="7512024" y="6286234"/>
                </a:cubicBezTo>
                <a:cubicBezTo>
                  <a:pt x="7524383" y="6266890"/>
                  <a:pt x="7516323" y="6263666"/>
                  <a:pt x="7504366" y="6265278"/>
                </a:cubicBezTo>
                <a:close/>
                <a:moveTo>
                  <a:pt x="9126779" y="6248991"/>
                </a:moveTo>
                <a:cubicBezTo>
                  <a:pt x="9130334" y="6249040"/>
                  <a:pt x="9133792" y="6250883"/>
                  <a:pt x="9136866" y="6255359"/>
                </a:cubicBezTo>
                <a:cubicBezTo>
                  <a:pt x="9124569" y="6261679"/>
                  <a:pt x="9112271" y="6267998"/>
                  <a:pt x="9099974" y="6274318"/>
                </a:cubicBezTo>
                <a:cubicBezTo>
                  <a:pt x="9104586" y="6264839"/>
                  <a:pt x="9116115" y="6248843"/>
                  <a:pt x="9126779" y="6248991"/>
                </a:cubicBezTo>
                <a:close/>
                <a:moveTo>
                  <a:pt x="6715650" y="6241099"/>
                </a:moveTo>
                <a:cubicBezTo>
                  <a:pt x="6715650" y="6260442"/>
                  <a:pt x="6722098" y="6273338"/>
                  <a:pt x="6734996" y="6273338"/>
                </a:cubicBezTo>
                <a:cubicBezTo>
                  <a:pt x="6734996" y="6253994"/>
                  <a:pt x="6728547" y="6241099"/>
                  <a:pt x="6715650" y="6241099"/>
                </a:cubicBezTo>
                <a:close/>
                <a:moveTo>
                  <a:pt x="9126317" y="6233591"/>
                </a:moveTo>
                <a:lnTo>
                  <a:pt x="9125212" y="6236733"/>
                </a:lnTo>
                <a:cubicBezTo>
                  <a:pt x="9124304" y="6239313"/>
                  <a:pt x="9123672" y="6241107"/>
                  <a:pt x="9123672" y="6241107"/>
                </a:cubicBezTo>
                <a:close/>
                <a:moveTo>
                  <a:pt x="9130440" y="6221873"/>
                </a:moveTo>
                <a:lnTo>
                  <a:pt x="9128830" y="6226450"/>
                </a:lnTo>
                <a:lnTo>
                  <a:pt x="9126317" y="6233591"/>
                </a:lnTo>
                <a:lnTo>
                  <a:pt x="9128408" y="6227647"/>
                </a:lnTo>
                <a:close/>
                <a:moveTo>
                  <a:pt x="9131250" y="6219571"/>
                </a:moveTo>
                <a:cubicBezTo>
                  <a:pt x="9131882" y="6217776"/>
                  <a:pt x="9131724" y="6218225"/>
                  <a:pt x="9131132" y="6219907"/>
                </a:cubicBezTo>
                <a:lnTo>
                  <a:pt x="9130440" y="6221873"/>
                </a:lnTo>
                <a:close/>
                <a:moveTo>
                  <a:pt x="7581880" y="6209934"/>
                </a:moveTo>
                <a:cubicBezTo>
                  <a:pt x="7581880" y="6229277"/>
                  <a:pt x="7588329" y="6241099"/>
                  <a:pt x="7601226" y="6241099"/>
                </a:cubicBezTo>
                <a:cubicBezTo>
                  <a:pt x="7601226" y="6221755"/>
                  <a:pt x="7594778" y="6209934"/>
                  <a:pt x="7581880" y="6209934"/>
                </a:cubicBezTo>
                <a:close/>
                <a:moveTo>
                  <a:pt x="9226875" y="6209017"/>
                </a:moveTo>
                <a:cubicBezTo>
                  <a:pt x="9226875" y="6228925"/>
                  <a:pt x="9226875" y="6254362"/>
                  <a:pt x="9226875" y="6274269"/>
                </a:cubicBezTo>
                <a:cubicBezTo>
                  <a:pt x="9201146" y="6260998"/>
                  <a:pt x="9168984" y="6247726"/>
                  <a:pt x="9144326" y="6241090"/>
                </a:cubicBezTo>
                <a:cubicBezTo>
                  <a:pt x="9137894" y="6235560"/>
                  <a:pt x="9137894" y="6235560"/>
                  <a:pt x="9137894" y="6228925"/>
                </a:cubicBezTo>
                <a:cubicBezTo>
                  <a:pt x="9162551" y="6215653"/>
                  <a:pt x="9194713" y="6215653"/>
                  <a:pt x="9226875" y="6209017"/>
                </a:cubicBezTo>
                <a:close/>
                <a:moveTo>
                  <a:pt x="8340564" y="6209017"/>
                </a:moveTo>
                <a:cubicBezTo>
                  <a:pt x="8340564" y="6228923"/>
                  <a:pt x="8335297" y="6241087"/>
                  <a:pt x="8322657" y="6241087"/>
                </a:cubicBezTo>
                <a:cubicBezTo>
                  <a:pt x="8322657" y="6221182"/>
                  <a:pt x="8327924" y="6209017"/>
                  <a:pt x="8340564" y="6209017"/>
                </a:cubicBezTo>
                <a:close/>
                <a:moveTo>
                  <a:pt x="6920924" y="6164798"/>
                </a:moveTo>
                <a:cubicBezTo>
                  <a:pt x="6831721" y="6197038"/>
                  <a:pt x="6831721" y="6197038"/>
                  <a:pt x="6793031" y="6241099"/>
                </a:cubicBezTo>
                <a:cubicBezTo>
                  <a:pt x="6831721" y="6216382"/>
                  <a:pt x="6876860" y="6184142"/>
                  <a:pt x="6920924" y="6164798"/>
                </a:cubicBezTo>
                <a:close/>
                <a:moveTo>
                  <a:pt x="7774257" y="6119663"/>
                </a:moveTo>
                <a:cubicBezTo>
                  <a:pt x="7748464" y="6119663"/>
                  <a:pt x="7678606" y="6119663"/>
                  <a:pt x="7678606" y="6184142"/>
                </a:cubicBezTo>
                <a:cubicBezTo>
                  <a:pt x="7710848" y="6158350"/>
                  <a:pt x="7742015" y="6151902"/>
                  <a:pt x="7774257" y="6151902"/>
                </a:cubicBezTo>
                <a:cubicBezTo>
                  <a:pt x="7774257" y="6139007"/>
                  <a:pt x="7774257" y="6126111"/>
                  <a:pt x="7774257" y="6119663"/>
                </a:cubicBezTo>
                <a:close/>
                <a:moveTo>
                  <a:pt x="8455372" y="6118961"/>
                </a:moveTo>
                <a:cubicBezTo>
                  <a:pt x="8462197" y="6125488"/>
                  <a:pt x="8475847" y="6138542"/>
                  <a:pt x="8482672" y="6145069"/>
                </a:cubicBezTo>
                <a:cubicBezTo>
                  <a:pt x="8469022" y="6151596"/>
                  <a:pt x="8462197" y="6164650"/>
                  <a:pt x="8455372" y="6184231"/>
                </a:cubicBezTo>
                <a:cubicBezTo>
                  <a:pt x="8455372" y="6158123"/>
                  <a:pt x="8455372" y="6138542"/>
                  <a:pt x="8455372" y="6118961"/>
                </a:cubicBezTo>
                <a:close/>
                <a:moveTo>
                  <a:pt x="8545423" y="6085782"/>
                </a:moveTo>
                <a:cubicBezTo>
                  <a:pt x="8558396" y="6085782"/>
                  <a:pt x="8563385" y="6092203"/>
                  <a:pt x="8563385" y="6117888"/>
                </a:cubicBezTo>
                <a:cubicBezTo>
                  <a:pt x="8551410" y="6117888"/>
                  <a:pt x="8545423" y="6111467"/>
                  <a:pt x="8545423" y="6085782"/>
                </a:cubicBezTo>
                <a:close/>
                <a:moveTo>
                  <a:pt x="7033386" y="6084385"/>
                </a:moveTo>
                <a:cubicBezTo>
                  <a:pt x="7029816" y="6083356"/>
                  <a:pt x="7026416" y="6083545"/>
                  <a:pt x="7023695" y="6085207"/>
                </a:cubicBezTo>
                <a:cubicBezTo>
                  <a:pt x="7020067" y="6087423"/>
                  <a:pt x="7017649" y="6092259"/>
                  <a:pt x="7017649" y="6100319"/>
                </a:cubicBezTo>
                <a:cubicBezTo>
                  <a:pt x="7017649" y="6139007"/>
                  <a:pt x="6978958" y="6119663"/>
                  <a:pt x="6966062" y="6119663"/>
                </a:cubicBezTo>
                <a:cubicBezTo>
                  <a:pt x="6933820" y="6113215"/>
                  <a:pt x="6946717" y="6158350"/>
                  <a:pt x="6972510" y="6151902"/>
                </a:cubicBezTo>
                <a:cubicBezTo>
                  <a:pt x="6985407" y="6145455"/>
                  <a:pt x="6998304" y="6139007"/>
                  <a:pt x="7011200" y="6126111"/>
                </a:cubicBezTo>
                <a:cubicBezTo>
                  <a:pt x="7024097" y="6113215"/>
                  <a:pt x="7043442" y="6119663"/>
                  <a:pt x="7056339" y="6119663"/>
                </a:cubicBezTo>
                <a:cubicBezTo>
                  <a:pt x="7056339" y="6101528"/>
                  <a:pt x="7044098" y="6087474"/>
                  <a:pt x="7033386" y="6084385"/>
                </a:cubicBezTo>
                <a:close/>
                <a:moveTo>
                  <a:pt x="9496976" y="6057344"/>
                </a:moveTo>
                <a:cubicBezTo>
                  <a:pt x="9496976" y="6083029"/>
                  <a:pt x="9490151" y="6089450"/>
                  <a:pt x="9469676" y="6089450"/>
                </a:cubicBezTo>
                <a:cubicBezTo>
                  <a:pt x="9469676" y="6070187"/>
                  <a:pt x="9476501" y="6057344"/>
                  <a:pt x="9496976" y="6057344"/>
                </a:cubicBezTo>
                <a:close/>
                <a:moveTo>
                  <a:pt x="8602300" y="6057344"/>
                </a:moveTo>
                <a:cubicBezTo>
                  <a:pt x="8614275" y="6057344"/>
                  <a:pt x="8620262" y="6070187"/>
                  <a:pt x="8620262" y="6089450"/>
                </a:cubicBezTo>
                <a:cubicBezTo>
                  <a:pt x="8608287" y="6089450"/>
                  <a:pt x="8602300" y="6083029"/>
                  <a:pt x="8602300" y="6057344"/>
                </a:cubicBezTo>
                <a:close/>
                <a:moveTo>
                  <a:pt x="7909672" y="6035840"/>
                </a:moveTo>
                <a:cubicBezTo>
                  <a:pt x="7870982" y="6035840"/>
                  <a:pt x="7832292" y="6055184"/>
                  <a:pt x="7800050" y="6087423"/>
                </a:cubicBezTo>
                <a:cubicBezTo>
                  <a:pt x="7825844" y="6087423"/>
                  <a:pt x="7851637" y="6087423"/>
                  <a:pt x="7870982" y="6087423"/>
                </a:cubicBezTo>
                <a:cubicBezTo>
                  <a:pt x="7883879" y="6087423"/>
                  <a:pt x="7896776" y="6068080"/>
                  <a:pt x="7909672" y="6055184"/>
                </a:cubicBezTo>
                <a:cubicBezTo>
                  <a:pt x="7909672" y="6048736"/>
                  <a:pt x="7909672" y="6042288"/>
                  <a:pt x="7909672" y="6035840"/>
                </a:cubicBezTo>
                <a:close/>
                <a:moveTo>
                  <a:pt x="564229" y="6024019"/>
                </a:moveTo>
                <a:cubicBezTo>
                  <a:pt x="544887" y="6024019"/>
                  <a:pt x="551334" y="6068080"/>
                  <a:pt x="557782" y="6087423"/>
                </a:cubicBezTo>
                <a:cubicBezTo>
                  <a:pt x="570676" y="6113215"/>
                  <a:pt x="551334" y="6151902"/>
                  <a:pt x="544887" y="6184142"/>
                </a:cubicBezTo>
                <a:cubicBezTo>
                  <a:pt x="628715" y="6229277"/>
                  <a:pt x="699644" y="6318474"/>
                  <a:pt x="775945" y="6382953"/>
                </a:cubicBezTo>
                <a:cubicBezTo>
                  <a:pt x="795292" y="6350713"/>
                  <a:pt x="756601" y="6337817"/>
                  <a:pt x="743708" y="6331369"/>
                </a:cubicBezTo>
                <a:cubicBezTo>
                  <a:pt x="712539" y="6305578"/>
                  <a:pt x="693198" y="6260442"/>
                  <a:pt x="667405" y="6235725"/>
                </a:cubicBezTo>
                <a:cubicBezTo>
                  <a:pt x="622265" y="6190590"/>
                  <a:pt x="564229" y="6126111"/>
                  <a:pt x="564229" y="6024019"/>
                </a:cubicBezTo>
                <a:close/>
                <a:moveTo>
                  <a:pt x="8696596" y="6013265"/>
                </a:moveTo>
                <a:cubicBezTo>
                  <a:pt x="8699590" y="6013265"/>
                  <a:pt x="8702584" y="6016582"/>
                  <a:pt x="8705577" y="6023218"/>
                </a:cubicBezTo>
                <a:cubicBezTo>
                  <a:pt x="8705577" y="6029853"/>
                  <a:pt x="8699590" y="6035382"/>
                  <a:pt x="8699590" y="6042017"/>
                </a:cubicBezTo>
                <a:cubicBezTo>
                  <a:pt x="8693602" y="6035382"/>
                  <a:pt x="8693602" y="6029853"/>
                  <a:pt x="8687615" y="6023218"/>
                </a:cubicBezTo>
                <a:cubicBezTo>
                  <a:pt x="8690609" y="6016582"/>
                  <a:pt x="8693603" y="6013265"/>
                  <a:pt x="8696596" y="6013265"/>
                </a:cubicBezTo>
                <a:close/>
                <a:moveTo>
                  <a:pt x="7232998" y="6003264"/>
                </a:moveTo>
                <a:cubicBezTo>
                  <a:pt x="7216071" y="5997824"/>
                  <a:pt x="7181008" y="6030467"/>
                  <a:pt x="7171335" y="6030467"/>
                </a:cubicBezTo>
                <a:cubicBezTo>
                  <a:pt x="7145542" y="6035840"/>
                  <a:pt x="7095029" y="6035840"/>
                  <a:pt x="7095029" y="6087423"/>
                </a:cubicBezTo>
                <a:cubicBezTo>
                  <a:pt x="7113300" y="6068080"/>
                  <a:pt x="7139093" y="6055184"/>
                  <a:pt x="7164886" y="6048736"/>
                </a:cubicBezTo>
                <a:cubicBezTo>
                  <a:pt x="7184232" y="6048736"/>
                  <a:pt x="7203576" y="6048736"/>
                  <a:pt x="7216474" y="6024019"/>
                </a:cubicBezTo>
                <a:cubicBezTo>
                  <a:pt x="7222922" y="6024019"/>
                  <a:pt x="7235818" y="6024019"/>
                  <a:pt x="7242267" y="6024019"/>
                </a:cubicBezTo>
                <a:cubicBezTo>
                  <a:pt x="7242267" y="6011123"/>
                  <a:pt x="7238640" y="6005078"/>
                  <a:pt x="7232998" y="6003264"/>
                </a:cubicBezTo>
                <a:close/>
                <a:moveTo>
                  <a:pt x="8725009" y="6001748"/>
                </a:moveTo>
                <a:cubicBezTo>
                  <a:pt x="8732645" y="6001748"/>
                  <a:pt x="8738701" y="6006359"/>
                  <a:pt x="8738701" y="6021731"/>
                </a:cubicBezTo>
                <a:cubicBezTo>
                  <a:pt x="8727115" y="6021731"/>
                  <a:pt x="8714476" y="6027879"/>
                  <a:pt x="8701837" y="6009433"/>
                </a:cubicBezTo>
                <a:cubicBezTo>
                  <a:pt x="8708157" y="6006359"/>
                  <a:pt x="8717373" y="6001748"/>
                  <a:pt x="8725009" y="6001748"/>
                </a:cubicBezTo>
                <a:close/>
                <a:moveTo>
                  <a:pt x="9696114" y="5963957"/>
                </a:moveTo>
                <a:cubicBezTo>
                  <a:pt x="9696114" y="5994700"/>
                  <a:pt x="9676848" y="5994700"/>
                  <a:pt x="9664005" y="5994700"/>
                </a:cubicBezTo>
                <a:cubicBezTo>
                  <a:pt x="9664005" y="5957808"/>
                  <a:pt x="9683270" y="5963957"/>
                  <a:pt x="9696114" y="5963957"/>
                </a:cubicBezTo>
                <a:close/>
                <a:moveTo>
                  <a:pt x="19597495" y="5934112"/>
                </a:moveTo>
                <a:cubicBezTo>
                  <a:pt x="19597495" y="5953376"/>
                  <a:pt x="19591507" y="5966218"/>
                  <a:pt x="19579535" y="5966218"/>
                </a:cubicBezTo>
                <a:cubicBezTo>
                  <a:pt x="19579535" y="5940533"/>
                  <a:pt x="19585523" y="5934112"/>
                  <a:pt x="19597495" y="5934112"/>
                </a:cubicBezTo>
                <a:close/>
                <a:moveTo>
                  <a:pt x="19488483" y="5934112"/>
                </a:moveTo>
                <a:cubicBezTo>
                  <a:pt x="19488483" y="5953376"/>
                  <a:pt x="19482495" y="5966218"/>
                  <a:pt x="19470519" y="5966218"/>
                </a:cubicBezTo>
                <a:cubicBezTo>
                  <a:pt x="19470519" y="5940533"/>
                  <a:pt x="19476507" y="5934112"/>
                  <a:pt x="19488483" y="5934112"/>
                </a:cubicBezTo>
                <a:close/>
                <a:moveTo>
                  <a:pt x="9753060" y="5934112"/>
                </a:moveTo>
                <a:cubicBezTo>
                  <a:pt x="9753060" y="5953376"/>
                  <a:pt x="9747073" y="5966218"/>
                  <a:pt x="9735098" y="5966218"/>
                </a:cubicBezTo>
                <a:cubicBezTo>
                  <a:pt x="9735098" y="5940533"/>
                  <a:pt x="9741085" y="5934112"/>
                  <a:pt x="9753060" y="5934112"/>
                </a:cubicBezTo>
                <a:close/>
                <a:moveTo>
                  <a:pt x="19450567" y="5900933"/>
                </a:moveTo>
                <a:cubicBezTo>
                  <a:pt x="19450567" y="5926620"/>
                  <a:pt x="19444579" y="5933042"/>
                  <a:pt x="19432603" y="5933042"/>
                </a:cubicBezTo>
                <a:cubicBezTo>
                  <a:pt x="19432603" y="5907355"/>
                  <a:pt x="19438591" y="5900933"/>
                  <a:pt x="19450567" y="5900933"/>
                </a:cubicBezTo>
                <a:close/>
                <a:moveTo>
                  <a:pt x="7661679" y="5898284"/>
                </a:moveTo>
                <a:cubicBezTo>
                  <a:pt x="7649589" y="5899896"/>
                  <a:pt x="7639916" y="5907956"/>
                  <a:pt x="7639916" y="5933748"/>
                </a:cubicBezTo>
                <a:cubicBezTo>
                  <a:pt x="7659261" y="5933748"/>
                  <a:pt x="7697951" y="5953092"/>
                  <a:pt x="7697951" y="5901508"/>
                </a:cubicBezTo>
                <a:cubicBezTo>
                  <a:pt x="7688279" y="5901508"/>
                  <a:pt x="7673770" y="5896672"/>
                  <a:pt x="7661679" y="5898284"/>
                </a:cubicBezTo>
                <a:close/>
                <a:moveTo>
                  <a:pt x="7492678" y="5869269"/>
                </a:moveTo>
                <a:cubicBezTo>
                  <a:pt x="7479782" y="5869269"/>
                  <a:pt x="7473333" y="5882165"/>
                  <a:pt x="7473333" y="5901508"/>
                </a:cubicBezTo>
                <a:cubicBezTo>
                  <a:pt x="7486230" y="5901508"/>
                  <a:pt x="7492678" y="5895060"/>
                  <a:pt x="7492678" y="5869269"/>
                </a:cubicBezTo>
                <a:close/>
                <a:moveTo>
                  <a:pt x="7434643" y="5869269"/>
                </a:moveTo>
                <a:cubicBezTo>
                  <a:pt x="7395953" y="5888613"/>
                  <a:pt x="7363711" y="5901508"/>
                  <a:pt x="7331469" y="5927300"/>
                </a:cubicBezTo>
                <a:cubicBezTo>
                  <a:pt x="7312124" y="5946644"/>
                  <a:pt x="7300302" y="5959540"/>
                  <a:pt x="7280957" y="5959540"/>
                </a:cubicBezTo>
                <a:cubicBezTo>
                  <a:pt x="7268060" y="5959540"/>
                  <a:pt x="7255164" y="5972435"/>
                  <a:pt x="7268060" y="5991779"/>
                </a:cubicBezTo>
                <a:cubicBezTo>
                  <a:pt x="7287406" y="6030467"/>
                  <a:pt x="7306750" y="5959540"/>
                  <a:pt x="7325021" y="5959540"/>
                </a:cubicBezTo>
                <a:cubicBezTo>
                  <a:pt x="7357262" y="5953092"/>
                  <a:pt x="7395953" y="5940196"/>
                  <a:pt x="7434643" y="5933748"/>
                </a:cubicBezTo>
                <a:cubicBezTo>
                  <a:pt x="7434643" y="5914404"/>
                  <a:pt x="7434643" y="5895060"/>
                  <a:pt x="7434643" y="5869269"/>
                </a:cubicBezTo>
                <a:close/>
                <a:moveTo>
                  <a:pt x="19526399" y="5867755"/>
                </a:moveTo>
                <a:cubicBezTo>
                  <a:pt x="19526399" y="5887019"/>
                  <a:pt x="19520411" y="5899861"/>
                  <a:pt x="19508439" y="5899861"/>
                </a:cubicBezTo>
                <a:cubicBezTo>
                  <a:pt x="19508439" y="5880598"/>
                  <a:pt x="19514423" y="5867755"/>
                  <a:pt x="19526399" y="5867755"/>
                </a:cubicBezTo>
                <a:close/>
                <a:moveTo>
                  <a:pt x="19412647" y="5867755"/>
                </a:moveTo>
                <a:cubicBezTo>
                  <a:pt x="19412647" y="5887019"/>
                  <a:pt x="19406659" y="5899861"/>
                  <a:pt x="19394687" y="5899861"/>
                </a:cubicBezTo>
                <a:cubicBezTo>
                  <a:pt x="19394687" y="5880598"/>
                  <a:pt x="19400671" y="5867755"/>
                  <a:pt x="19412647" y="5867755"/>
                </a:cubicBezTo>
                <a:close/>
                <a:moveTo>
                  <a:pt x="9847855" y="5867755"/>
                </a:moveTo>
                <a:cubicBezTo>
                  <a:pt x="9847855" y="5887019"/>
                  <a:pt x="9841868" y="5899861"/>
                  <a:pt x="9829893" y="5899861"/>
                </a:cubicBezTo>
                <a:cubicBezTo>
                  <a:pt x="9829893" y="5880598"/>
                  <a:pt x="9835880" y="5867755"/>
                  <a:pt x="9847855" y="5867755"/>
                </a:cubicBezTo>
                <a:close/>
                <a:moveTo>
                  <a:pt x="7753417" y="5863425"/>
                </a:moveTo>
                <a:cubicBezTo>
                  <a:pt x="7739262" y="5861612"/>
                  <a:pt x="7726163" y="5887001"/>
                  <a:pt x="7717296" y="5901508"/>
                </a:cubicBezTo>
                <a:cubicBezTo>
                  <a:pt x="7736642" y="5895060"/>
                  <a:pt x="7748464" y="5888613"/>
                  <a:pt x="7767808" y="5875717"/>
                </a:cubicBezTo>
                <a:cubicBezTo>
                  <a:pt x="7762972" y="5867657"/>
                  <a:pt x="7758136" y="5864030"/>
                  <a:pt x="7753417" y="5863425"/>
                </a:cubicBezTo>
                <a:close/>
                <a:moveTo>
                  <a:pt x="9904733" y="5839317"/>
                </a:moveTo>
                <a:cubicBezTo>
                  <a:pt x="9904733" y="5858581"/>
                  <a:pt x="9898746" y="5871423"/>
                  <a:pt x="9886771" y="5871423"/>
                </a:cubicBezTo>
                <a:cubicBezTo>
                  <a:pt x="9886771" y="5852160"/>
                  <a:pt x="9892758" y="5839317"/>
                  <a:pt x="9904733" y="5839317"/>
                </a:cubicBezTo>
                <a:close/>
                <a:moveTo>
                  <a:pt x="7512024" y="5837029"/>
                </a:moveTo>
                <a:cubicBezTo>
                  <a:pt x="7512024" y="5875717"/>
                  <a:pt x="7531368" y="5869269"/>
                  <a:pt x="7543190" y="5869269"/>
                </a:cubicBezTo>
                <a:cubicBezTo>
                  <a:pt x="7543190" y="5837029"/>
                  <a:pt x="7523846" y="5837029"/>
                  <a:pt x="7512024" y="5837029"/>
                </a:cubicBezTo>
                <a:close/>
                <a:moveTo>
                  <a:pt x="7568984" y="5811238"/>
                </a:moveTo>
                <a:cubicBezTo>
                  <a:pt x="7568984" y="5849925"/>
                  <a:pt x="7588329" y="5837029"/>
                  <a:pt x="7601226" y="5837029"/>
                </a:cubicBezTo>
                <a:cubicBezTo>
                  <a:pt x="7601226" y="5805864"/>
                  <a:pt x="7581880" y="5811238"/>
                  <a:pt x="7568984" y="5811238"/>
                </a:cubicBezTo>
                <a:close/>
                <a:moveTo>
                  <a:pt x="7318572" y="5811238"/>
                </a:moveTo>
                <a:cubicBezTo>
                  <a:pt x="7318572" y="5830581"/>
                  <a:pt x="7325021" y="5837029"/>
                  <a:pt x="7337918" y="5837029"/>
                </a:cubicBezTo>
                <a:cubicBezTo>
                  <a:pt x="7337918" y="5818760"/>
                  <a:pt x="7331469" y="5811238"/>
                  <a:pt x="7318572" y="5811238"/>
                </a:cubicBezTo>
                <a:close/>
                <a:moveTo>
                  <a:pt x="507270" y="5811238"/>
                </a:moveTo>
                <a:cubicBezTo>
                  <a:pt x="507270" y="5830581"/>
                  <a:pt x="513723" y="5837029"/>
                  <a:pt x="526613" y="5837029"/>
                </a:cubicBezTo>
                <a:cubicBezTo>
                  <a:pt x="526613" y="5818760"/>
                  <a:pt x="519093" y="5811238"/>
                  <a:pt x="507270" y="5811238"/>
                </a:cubicBezTo>
                <a:close/>
                <a:moveTo>
                  <a:pt x="9975826" y="5810880"/>
                </a:moveTo>
                <a:cubicBezTo>
                  <a:pt x="9975826" y="5831355"/>
                  <a:pt x="9969839" y="5838180"/>
                  <a:pt x="9957864" y="5838180"/>
                </a:cubicBezTo>
                <a:cubicBezTo>
                  <a:pt x="9957864" y="5818843"/>
                  <a:pt x="9969839" y="5810880"/>
                  <a:pt x="9975826" y="5810880"/>
                </a:cubicBezTo>
                <a:close/>
                <a:moveTo>
                  <a:pt x="19331147" y="5810877"/>
                </a:moveTo>
                <a:cubicBezTo>
                  <a:pt x="19337299" y="5818369"/>
                  <a:pt x="19349595" y="5824790"/>
                  <a:pt x="19355743" y="5824790"/>
                </a:cubicBezTo>
                <a:cubicBezTo>
                  <a:pt x="19343447" y="5842983"/>
                  <a:pt x="19331147" y="5830141"/>
                  <a:pt x="19318851" y="5824790"/>
                </a:cubicBezTo>
                <a:cubicBezTo>
                  <a:pt x="19324999" y="5824790"/>
                  <a:pt x="19324999" y="5818369"/>
                  <a:pt x="19331147" y="5810877"/>
                </a:cubicBezTo>
                <a:close/>
                <a:moveTo>
                  <a:pt x="19412647" y="5782440"/>
                </a:moveTo>
                <a:cubicBezTo>
                  <a:pt x="19412647" y="5802346"/>
                  <a:pt x="19406659" y="5814510"/>
                  <a:pt x="19394687" y="5814510"/>
                </a:cubicBezTo>
                <a:cubicBezTo>
                  <a:pt x="19394687" y="5795711"/>
                  <a:pt x="19400671" y="5782440"/>
                  <a:pt x="19412647" y="5782440"/>
                </a:cubicBezTo>
                <a:close/>
                <a:moveTo>
                  <a:pt x="19285671" y="5782440"/>
                </a:moveTo>
                <a:cubicBezTo>
                  <a:pt x="19298515" y="5788589"/>
                  <a:pt x="19304939" y="5794738"/>
                  <a:pt x="19317779" y="5794738"/>
                </a:cubicBezTo>
                <a:cubicBezTo>
                  <a:pt x="19304939" y="5812159"/>
                  <a:pt x="19285671" y="5819332"/>
                  <a:pt x="19285671" y="5782440"/>
                </a:cubicBezTo>
                <a:close/>
                <a:moveTo>
                  <a:pt x="7922569" y="5780073"/>
                </a:moveTo>
                <a:cubicBezTo>
                  <a:pt x="7922569" y="5799416"/>
                  <a:pt x="7927943" y="5811238"/>
                  <a:pt x="7941914" y="5811238"/>
                </a:cubicBezTo>
                <a:cubicBezTo>
                  <a:pt x="7941914" y="5792969"/>
                  <a:pt x="7934391" y="5780073"/>
                  <a:pt x="7922569" y="5780073"/>
                </a:cubicBezTo>
                <a:close/>
                <a:moveTo>
                  <a:pt x="7639916" y="5780073"/>
                </a:moveTo>
                <a:cubicBezTo>
                  <a:pt x="7639916" y="5792969"/>
                  <a:pt x="7639916" y="5799416"/>
                  <a:pt x="7639916" y="5811238"/>
                </a:cubicBezTo>
                <a:cubicBezTo>
                  <a:pt x="7652812" y="5811238"/>
                  <a:pt x="7665710" y="5811238"/>
                  <a:pt x="7678606" y="5811238"/>
                </a:cubicBezTo>
                <a:cubicBezTo>
                  <a:pt x="7678606" y="5799416"/>
                  <a:pt x="7678606" y="5792969"/>
                  <a:pt x="7678606" y="5780073"/>
                </a:cubicBezTo>
                <a:cubicBezTo>
                  <a:pt x="7665710" y="5780073"/>
                  <a:pt x="7652812" y="5780073"/>
                  <a:pt x="7639916" y="5780073"/>
                </a:cubicBezTo>
                <a:close/>
                <a:moveTo>
                  <a:pt x="7376608" y="5780073"/>
                </a:moveTo>
                <a:cubicBezTo>
                  <a:pt x="7363711" y="5780073"/>
                  <a:pt x="7357262" y="5792969"/>
                  <a:pt x="7357262" y="5811238"/>
                </a:cubicBezTo>
                <a:cubicBezTo>
                  <a:pt x="7370160" y="5811238"/>
                  <a:pt x="7376608" y="5799416"/>
                  <a:pt x="7376608" y="5780073"/>
                </a:cubicBezTo>
                <a:close/>
                <a:moveTo>
                  <a:pt x="833981" y="5780073"/>
                </a:moveTo>
                <a:cubicBezTo>
                  <a:pt x="833981" y="5799416"/>
                  <a:pt x="833981" y="5811238"/>
                  <a:pt x="846884" y="5811238"/>
                </a:cubicBezTo>
                <a:cubicBezTo>
                  <a:pt x="846884" y="5792969"/>
                  <a:pt x="846884" y="5780073"/>
                  <a:pt x="833981" y="5780073"/>
                </a:cubicBezTo>
                <a:close/>
                <a:moveTo>
                  <a:pt x="9258384" y="5749261"/>
                </a:moveTo>
                <a:cubicBezTo>
                  <a:pt x="9258384" y="5755694"/>
                  <a:pt x="9264796" y="5762126"/>
                  <a:pt x="9264796" y="5768559"/>
                </a:cubicBezTo>
                <a:cubicBezTo>
                  <a:pt x="9226321" y="5787857"/>
                  <a:pt x="9187845" y="5812515"/>
                  <a:pt x="9156851" y="5838245"/>
                </a:cubicBezTo>
                <a:cubicBezTo>
                  <a:pt x="9156851" y="5820020"/>
                  <a:pt x="9156851" y="5800722"/>
                  <a:pt x="9156851" y="5781424"/>
                </a:cubicBezTo>
                <a:cubicBezTo>
                  <a:pt x="9162195" y="5774992"/>
                  <a:pt x="9176089" y="5774992"/>
                  <a:pt x="9181433" y="5768559"/>
                </a:cubicBezTo>
                <a:cubicBezTo>
                  <a:pt x="9207083" y="5762126"/>
                  <a:pt x="9232733" y="5755694"/>
                  <a:pt x="9258384" y="5749261"/>
                </a:cubicBezTo>
                <a:close/>
                <a:moveTo>
                  <a:pt x="19215983" y="5722699"/>
                </a:moveTo>
                <a:cubicBezTo>
                  <a:pt x="19222131" y="5722699"/>
                  <a:pt x="19246727" y="5716085"/>
                  <a:pt x="19240579" y="5742539"/>
                </a:cubicBezTo>
                <a:cubicBezTo>
                  <a:pt x="19240579" y="5762380"/>
                  <a:pt x="19215983" y="5735926"/>
                  <a:pt x="19209835" y="5735926"/>
                </a:cubicBezTo>
                <a:cubicBezTo>
                  <a:pt x="19209835" y="5729312"/>
                  <a:pt x="19215983" y="5722699"/>
                  <a:pt x="19215983" y="5722699"/>
                </a:cubicBezTo>
                <a:close/>
                <a:moveTo>
                  <a:pt x="7979530" y="5722041"/>
                </a:moveTo>
                <a:cubicBezTo>
                  <a:pt x="7979530" y="5741385"/>
                  <a:pt x="7979530" y="5760729"/>
                  <a:pt x="7979530" y="5780073"/>
                </a:cubicBezTo>
                <a:cubicBezTo>
                  <a:pt x="7992426" y="5767177"/>
                  <a:pt x="8011772" y="5754281"/>
                  <a:pt x="8024668" y="5747833"/>
                </a:cubicBezTo>
                <a:cubicBezTo>
                  <a:pt x="8011772" y="5741385"/>
                  <a:pt x="7992426" y="5728489"/>
                  <a:pt x="7979530" y="5722041"/>
                </a:cubicBezTo>
                <a:close/>
                <a:moveTo>
                  <a:pt x="19322947" y="5721336"/>
                </a:moveTo>
                <a:cubicBezTo>
                  <a:pt x="19330635" y="5722104"/>
                  <a:pt x="19336783" y="5729790"/>
                  <a:pt x="19336783" y="5748236"/>
                </a:cubicBezTo>
                <a:cubicBezTo>
                  <a:pt x="19324483" y="5742088"/>
                  <a:pt x="19312187" y="5742088"/>
                  <a:pt x="19299891" y="5735939"/>
                </a:cubicBezTo>
                <a:cubicBezTo>
                  <a:pt x="19306039" y="5726716"/>
                  <a:pt x="19315263" y="5720567"/>
                  <a:pt x="19322947" y="5721336"/>
                </a:cubicBezTo>
                <a:close/>
                <a:moveTo>
                  <a:pt x="20507471" y="5720824"/>
                </a:moveTo>
                <a:cubicBezTo>
                  <a:pt x="20507471" y="5741299"/>
                  <a:pt x="20494831" y="5748124"/>
                  <a:pt x="20489563" y="5748124"/>
                </a:cubicBezTo>
                <a:cubicBezTo>
                  <a:pt x="20489563" y="5727649"/>
                  <a:pt x="20494831" y="5720824"/>
                  <a:pt x="20507471" y="5720824"/>
                </a:cubicBezTo>
                <a:close/>
                <a:moveTo>
                  <a:pt x="18929051" y="5720821"/>
                </a:moveTo>
                <a:cubicBezTo>
                  <a:pt x="18929051" y="5745641"/>
                  <a:pt x="18929051" y="5776665"/>
                  <a:pt x="18908579" y="5776665"/>
                </a:cubicBezTo>
                <a:cubicBezTo>
                  <a:pt x="18908579" y="5751846"/>
                  <a:pt x="18901755" y="5720821"/>
                  <a:pt x="18929051" y="5720821"/>
                </a:cubicBezTo>
                <a:close/>
                <a:moveTo>
                  <a:pt x="9383272" y="5701863"/>
                </a:moveTo>
                <a:cubicBezTo>
                  <a:pt x="9363704" y="5708477"/>
                  <a:pt x="9345767" y="5715090"/>
                  <a:pt x="9328645" y="5722530"/>
                </a:cubicBezTo>
                <a:lnTo>
                  <a:pt x="9278922" y="5748152"/>
                </a:lnTo>
                <a:lnTo>
                  <a:pt x="9267113" y="5767148"/>
                </a:lnTo>
                <a:cubicBezTo>
                  <a:pt x="9267113" y="5760727"/>
                  <a:pt x="9261126" y="5754306"/>
                  <a:pt x="9261126" y="5747885"/>
                </a:cubicBezTo>
                <a:lnTo>
                  <a:pt x="9269638" y="5738756"/>
                </a:lnTo>
                <a:lnTo>
                  <a:pt x="9265865" y="5734931"/>
                </a:lnTo>
                <a:cubicBezTo>
                  <a:pt x="9305001" y="5721704"/>
                  <a:pt x="9344136" y="5708477"/>
                  <a:pt x="9383272" y="5701863"/>
                </a:cubicBezTo>
                <a:close/>
                <a:moveTo>
                  <a:pt x="19197255" y="5701391"/>
                </a:moveTo>
                <a:cubicBezTo>
                  <a:pt x="19198895" y="5698831"/>
                  <a:pt x="19202179" y="5700538"/>
                  <a:pt x="19208739" y="5703950"/>
                </a:cubicBezTo>
                <a:cubicBezTo>
                  <a:pt x="19202179" y="5710775"/>
                  <a:pt x="19202179" y="5710775"/>
                  <a:pt x="19195615" y="5724425"/>
                </a:cubicBezTo>
                <a:cubicBezTo>
                  <a:pt x="19195615" y="5710775"/>
                  <a:pt x="19195615" y="5703950"/>
                  <a:pt x="19197255" y="5701391"/>
                </a:cubicBezTo>
                <a:close/>
                <a:moveTo>
                  <a:pt x="19886619" y="5692386"/>
                </a:moveTo>
                <a:cubicBezTo>
                  <a:pt x="19886619" y="5711651"/>
                  <a:pt x="19880631" y="5724495"/>
                  <a:pt x="19868659" y="5724495"/>
                </a:cubicBezTo>
                <a:cubicBezTo>
                  <a:pt x="19868659" y="5698808"/>
                  <a:pt x="19874643" y="5692386"/>
                  <a:pt x="19886619" y="5692386"/>
                </a:cubicBezTo>
                <a:close/>
                <a:moveTo>
                  <a:pt x="8056910" y="5689802"/>
                </a:moveTo>
                <a:cubicBezTo>
                  <a:pt x="8056910" y="5709146"/>
                  <a:pt x="8056910" y="5728489"/>
                  <a:pt x="8056910" y="5747833"/>
                </a:cubicBezTo>
                <a:cubicBezTo>
                  <a:pt x="8076255" y="5741385"/>
                  <a:pt x="8095600" y="5741385"/>
                  <a:pt x="8114946" y="5734937"/>
                </a:cubicBezTo>
                <a:cubicBezTo>
                  <a:pt x="8095600" y="5715594"/>
                  <a:pt x="8076255" y="5702698"/>
                  <a:pt x="8056910" y="5689802"/>
                </a:cubicBezTo>
                <a:close/>
                <a:moveTo>
                  <a:pt x="321342" y="5689802"/>
                </a:moveTo>
                <a:cubicBezTo>
                  <a:pt x="321342" y="5722041"/>
                  <a:pt x="346059" y="5715594"/>
                  <a:pt x="358957" y="5734937"/>
                </a:cubicBezTo>
                <a:cubicBezTo>
                  <a:pt x="371854" y="5741385"/>
                  <a:pt x="384753" y="5741385"/>
                  <a:pt x="397647" y="5747833"/>
                </a:cubicBezTo>
                <a:cubicBezTo>
                  <a:pt x="397647" y="5709146"/>
                  <a:pt x="339610" y="5696250"/>
                  <a:pt x="321342" y="5689802"/>
                </a:cubicBezTo>
                <a:close/>
                <a:moveTo>
                  <a:pt x="10273257" y="5681344"/>
                </a:moveTo>
                <a:lnTo>
                  <a:pt x="10270689" y="5686619"/>
                </a:lnTo>
                <a:cubicBezTo>
                  <a:pt x="10270689" y="5686619"/>
                  <a:pt x="10271320" y="5685322"/>
                  <a:pt x="10272228" y="5683458"/>
                </a:cubicBezTo>
                <a:close/>
                <a:moveTo>
                  <a:pt x="19249731" y="5676443"/>
                </a:moveTo>
                <a:cubicBezTo>
                  <a:pt x="19267911" y="5676749"/>
                  <a:pt x="19293967" y="5700001"/>
                  <a:pt x="19298811" y="5704896"/>
                </a:cubicBezTo>
                <a:cubicBezTo>
                  <a:pt x="19298811" y="5711423"/>
                  <a:pt x="19292351" y="5717950"/>
                  <a:pt x="19292351" y="5724477"/>
                </a:cubicBezTo>
                <a:cubicBezTo>
                  <a:pt x="19285887" y="5724477"/>
                  <a:pt x="19269999" y="5722846"/>
                  <a:pt x="19256531" y="5717134"/>
                </a:cubicBezTo>
                <a:lnTo>
                  <a:pt x="19244083" y="5708343"/>
                </a:lnTo>
                <a:lnTo>
                  <a:pt x="19251507" y="5722338"/>
                </a:lnTo>
                <a:cubicBezTo>
                  <a:pt x="19249039" y="5725750"/>
                  <a:pt x="19243359" y="5725750"/>
                  <a:pt x="19239779" y="5722338"/>
                </a:cubicBezTo>
                <a:lnTo>
                  <a:pt x="19240479" y="5705798"/>
                </a:lnTo>
                <a:lnTo>
                  <a:pt x="19239635" y="5705202"/>
                </a:lnTo>
                <a:cubicBezTo>
                  <a:pt x="19235595" y="5700001"/>
                  <a:pt x="19233643" y="5693474"/>
                  <a:pt x="19235259" y="5685315"/>
                </a:cubicBezTo>
                <a:cubicBezTo>
                  <a:pt x="19238491" y="5678788"/>
                  <a:pt x="19243675" y="5676341"/>
                  <a:pt x="19249731" y="5676443"/>
                </a:cubicBezTo>
                <a:close/>
                <a:moveTo>
                  <a:pt x="10275971" y="5675771"/>
                </a:moveTo>
                <a:lnTo>
                  <a:pt x="10275425" y="5676892"/>
                </a:lnTo>
                <a:lnTo>
                  <a:pt x="10273257" y="5681344"/>
                </a:lnTo>
                <a:close/>
                <a:moveTo>
                  <a:pt x="10278267" y="5671055"/>
                </a:moveTo>
                <a:lnTo>
                  <a:pt x="10275971" y="5675771"/>
                </a:lnTo>
                <a:lnTo>
                  <a:pt x="10278148" y="5671298"/>
                </a:lnTo>
                <a:cubicBezTo>
                  <a:pt x="10278741" y="5670082"/>
                  <a:pt x="10278898" y="5669758"/>
                  <a:pt x="10278267" y="5671055"/>
                </a:cubicBezTo>
                <a:close/>
                <a:moveTo>
                  <a:pt x="8415869" y="5657562"/>
                </a:moveTo>
                <a:cubicBezTo>
                  <a:pt x="8415869" y="5676906"/>
                  <a:pt x="8422317" y="5689802"/>
                  <a:pt x="8435214" y="5689802"/>
                </a:cubicBezTo>
                <a:cubicBezTo>
                  <a:pt x="8435214" y="5670458"/>
                  <a:pt x="8428766" y="5657562"/>
                  <a:pt x="8415869" y="5657562"/>
                </a:cubicBezTo>
                <a:close/>
                <a:moveTo>
                  <a:pt x="7581880" y="5657562"/>
                </a:moveTo>
                <a:cubicBezTo>
                  <a:pt x="7581880" y="5676906"/>
                  <a:pt x="7588329" y="5689802"/>
                  <a:pt x="7601226" y="5689802"/>
                </a:cubicBezTo>
                <a:cubicBezTo>
                  <a:pt x="7601226" y="5664010"/>
                  <a:pt x="7594778" y="5657562"/>
                  <a:pt x="7581880" y="5657562"/>
                </a:cubicBezTo>
                <a:close/>
                <a:moveTo>
                  <a:pt x="9454956" y="5650608"/>
                </a:moveTo>
                <a:cubicBezTo>
                  <a:pt x="9457950" y="5651411"/>
                  <a:pt x="9460944" y="5654622"/>
                  <a:pt x="9463937" y="5657833"/>
                </a:cubicBezTo>
                <a:cubicBezTo>
                  <a:pt x="9457950" y="5657833"/>
                  <a:pt x="9457950" y="5664254"/>
                  <a:pt x="9451962" y="5677098"/>
                </a:cubicBezTo>
                <a:cubicBezTo>
                  <a:pt x="9451962" y="5664254"/>
                  <a:pt x="9451962" y="5657833"/>
                  <a:pt x="9445975" y="5657833"/>
                </a:cubicBezTo>
                <a:cubicBezTo>
                  <a:pt x="9448969" y="5651411"/>
                  <a:pt x="9451963" y="5649806"/>
                  <a:pt x="9454956" y="5650608"/>
                </a:cubicBezTo>
                <a:close/>
                <a:moveTo>
                  <a:pt x="10297753" y="5644986"/>
                </a:moveTo>
                <a:cubicBezTo>
                  <a:pt x="10304174" y="5658213"/>
                  <a:pt x="10310596" y="5671440"/>
                  <a:pt x="10317017" y="5691281"/>
                </a:cubicBezTo>
                <a:cubicBezTo>
                  <a:pt x="10304174" y="5691281"/>
                  <a:pt x="10291332" y="5691281"/>
                  <a:pt x="10284911" y="5678054"/>
                </a:cubicBezTo>
                <a:cubicBezTo>
                  <a:pt x="10284911" y="5664827"/>
                  <a:pt x="10291332" y="5651600"/>
                  <a:pt x="10297753" y="5644986"/>
                </a:cubicBezTo>
                <a:close/>
                <a:moveTo>
                  <a:pt x="9473864" y="5634183"/>
                </a:moveTo>
                <a:cubicBezTo>
                  <a:pt x="9482131" y="5634183"/>
                  <a:pt x="9490398" y="5637595"/>
                  <a:pt x="9497011" y="5644420"/>
                </a:cubicBezTo>
                <a:cubicBezTo>
                  <a:pt x="9483784" y="5644420"/>
                  <a:pt x="9463943" y="5658070"/>
                  <a:pt x="9450716" y="5644420"/>
                </a:cubicBezTo>
                <a:cubicBezTo>
                  <a:pt x="9457330" y="5637595"/>
                  <a:pt x="9465597" y="5634183"/>
                  <a:pt x="9473864" y="5634183"/>
                </a:cubicBezTo>
                <a:close/>
                <a:moveTo>
                  <a:pt x="7261612" y="5625323"/>
                </a:moveTo>
                <a:cubicBezTo>
                  <a:pt x="7255164" y="5625323"/>
                  <a:pt x="7242267" y="5631771"/>
                  <a:pt x="7242267" y="5657562"/>
                </a:cubicBezTo>
                <a:cubicBezTo>
                  <a:pt x="7255164" y="5657562"/>
                  <a:pt x="7261612" y="5651114"/>
                  <a:pt x="7261612" y="5625323"/>
                </a:cubicBezTo>
                <a:close/>
                <a:moveTo>
                  <a:pt x="9486616" y="5614347"/>
                </a:moveTo>
                <a:lnTo>
                  <a:pt x="9483892" y="5624940"/>
                </a:lnTo>
                <a:cubicBezTo>
                  <a:pt x="9483892" y="5624940"/>
                  <a:pt x="9484713" y="5621750"/>
                  <a:pt x="9485738" y="5617761"/>
                </a:cubicBezTo>
                <a:close/>
                <a:moveTo>
                  <a:pt x="9488543" y="5606855"/>
                </a:moveTo>
                <a:lnTo>
                  <a:pt x="9486616" y="5614347"/>
                </a:lnTo>
                <a:lnTo>
                  <a:pt x="9487661" y="5610283"/>
                </a:lnTo>
                <a:close/>
                <a:moveTo>
                  <a:pt x="9489431" y="5603404"/>
                </a:moveTo>
                <a:lnTo>
                  <a:pt x="9488543" y="5606855"/>
                </a:lnTo>
                <a:lnTo>
                  <a:pt x="9488815" y="5605797"/>
                </a:lnTo>
                <a:cubicBezTo>
                  <a:pt x="9489636" y="5602606"/>
                  <a:pt x="9490046" y="5601011"/>
                  <a:pt x="9489431" y="5603404"/>
                </a:cubicBezTo>
                <a:close/>
                <a:moveTo>
                  <a:pt x="7678606" y="5594158"/>
                </a:moveTo>
                <a:cubicBezTo>
                  <a:pt x="7665710" y="5594158"/>
                  <a:pt x="7659261" y="5605979"/>
                  <a:pt x="7659261" y="5625323"/>
                </a:cubicBezTo>
                <a:cubicBezTo>
                  <a:pt x="7672158" y="5625323"/>
                  <a:pt x="7678606" y="5619949"/>
                  <a:pt x="7678606" y="5594158"/>
                </a:cubicBezTo>
                <a:close/>
                <a:moveTo>
                  <a:pt x="19090347" y="5592850"/>
                </a:moveTo>
                <a:cubicBezTo>
                  <a:pt x="19090347" y="5619391"/>
                  <a:pt x="19084359" y="5624920"/>
                  <a:pt x="19072383" y="5624920"/>
                </a:cubicBezTo>
                <a:cubicBezTo>
                  <a:pt x="19072383" y="5605015"/>
                  <a:pt x="19078371" y="5592850"/>
                  <a:pt x="19090347" y="5592850"/>
                </a:cubicBezTo>
                <a:close/>
                <a:moveTo>
                  <a:pt x="20374811" y="5564413"/>
                </a:moveTo>
                <a:cubicBezTo>
                  <a:pt x="20374811" y="5583677"/>
                  <a:pt x="20368823" y="5596519"/>
                  <a:pt x="20356851" y="5596519"/>
                </a:cubicBezTo>
                <a:cubicBezTo>
                  <a:pt x="20356851" y="5577256"/>
                  <a:pt x="20362839" y="5564413"/>
                  <a:pt x="20374811" y="5564413"/>
                </a:cubicBezTo>
                <a:close/>
                <a:moveTo>
                  <a:pt x="19810783" y="5564413"/>
                </a:moveTo>
                <a:cubicBezTo>
                  <a:pt x="19810783" y="5583677"/>
                  <a:pt x="19804795" y="5596519"/>
                  <a:pt x="19792823" y="5596519"/>
                </a:cubicBezTo>
                <a:cubicBezTo>
                  <a:pt x="19792823" y="5577256"/>
                  <a:pt x="19798811" y="5564413"/>
                  <a:pt x="19810783" y="5564413"/>
                </a:cubicBezTo>
                <a:close/>
                <a:moveTo>
                  <a:pt x="10828980" y="5564413"/>
                </a:moveTo>
                <a:cubicBezTo>
                  <a:pt x="10828980" y="5590098"/>
                  <a:pt x="10822993" y="5596519"/>
                  <a:pt x="10811018" y="5596519"/>
                </a:cubicBezTo>
                <a:cubicBezTo>
                  <a:pt x="10811018" y="5577256"/>
                  <a:pt x="10818003" y="5564413"/>
                  <a:pt x="10828980" y="5564413"/>
                </a:cubicBezTo>
                <a:close/>
                <a:moveTo>
                  <a:pt x="7774257" y="5561918"/>
                </a:moveTo>
                <a:cubicBezTo>
                  <a:pt x="7761360" y="5561918"/>
                  <a:pt x="7754912" y="5574814"/>
                  <a:pt x="7754912" y="5594158"/>
                </a:cubicBezTo>
                <a:cubicBezTo>
                  <a:pt x="7767808" y="5594158"/>
                  <a:pt x="7774257" y="5587710"/>
                  <a:pt x="7774257" y="5561918"/>
                </a:cubicBezTo>
                <a:close/>
                <a:moveTo>
                  <a:pt x="9600691" y="5555468"/>
                </a:moveTo>
                <a:cubicBezTo>
                  <a:pt x="9606090" y="5556433"/>
                  <a:pt x="9610973" y="5558930"/>
                  <a:pt x="9615105" y="5563402"/>
                </a:cubicBezTo>
                <a:lnTo>
                  <a:pt x="9619348" y="5571868"/>
                </a:lnTo>
                <a:lnTo>
                  <a:pt x="9616604" y="5563038"/>
                </a:lnTo>
                <a:cubicBezTo>
                  <a:pt x="9622591" y="5550194"/>
                  <a:pt x="9622591" y="5556616"/>
                  <a:pt x="9634566" y="5563038"/>
                </a:cubicBezTo>
                <a:lnTo>
                  <a:pt x="9623691" y="5580533"/>
                </a:lnTo>
                <a:lnTo>
                  <a:pt x="9625019" y="5583182"/>
                </a:lnTo>
                <a:cubicBezTo>
                  <a:pt x="9587694" y="5607892"/>
                  <a:pt x="9530107" y="5672352"/>
                  <a:pt x="9498114" y="5607892"/>
                </a:cubicBezTo>
                <a:cubicBezTo>
                  <a:pt x="9517310" y="5599029"/>
                  <a:pt x="9568298" y="5549676"/>
                  <a:pt x="9600691" y="5555468"/>
                </a:cubicBezTo>
                <a:close/>
                <a:moveTo>
                  <a:pt x="9649142" y="5541994"/>
                </a:moveTo>
                <a:cubicBezTo>
                  <a:pt x="9656828" y="5541995"/>
                  <a:pt x="9662976" y="5546606"/>
                  <a:pt x="9662976" y="5561978"/>
                </a:cubicBezTo>
                <a:cubicBezTo>
                  <a:pt x="9650679" y="5561978"/>
                  <a:pt x="9632233" y="5568126"/>
                  <a:pt x="9626084" y="5549680"/>
                </a:cubicBezTo>
                <a:cubicBezTo>
                  <a:pt x="9632233" y="5546606"/>
                  <a:pt x="9641456" y="5541994"/>
                  <a:pt x="9649142" y="5541994"/>
                </a:cubicBezTo>
                <a:close/>
                <a:moveTo>
                  <a:pt x="904916" y="5536127"/>
                </a:moveTo>
                <a:cubicBezTo>
                  <a:pt x="904916" y="5555470"/>
                  <a:pt x="911364" y="5561918"/>
                  <a:pt x="924259" y="5561918"/>
                </a:cubicBezTo>
                <a:cubicBezTo>
                  <a:pt x="924259" y="5542574"/>
                  <a:pt x="917812" y="5536127"/>
                  <a:pt x="904916" y="5536127"/>
                </a:cubicBezTo>
                <a:close/>
                <a:moveTo>
                  <a:pt x="20336891" y="5535975"/>
                </a:moveTo>
                <a:cubicBezTo>
                  <a:pt x="20336891" y="5556450"/>
                  <a:pt x="20330903" y="5563275"/>
                  <a:pt x="20318931" y="5563275"/>
                </a:cubicBezTo>
                <a:cubicBezTo>
                  <a:pt x="20318931" y="5542800"/>
                  <a:pt x="20324919" y="5535975"/>
                  <a:pt x="20336891" y="5535975"/>
                </a:cubicBezTo>
                <a:close/>
                <a:moveTo>
                  <a:pt x="20298975" y="5502796"/>
                </a:moveTo>
                <a:cubicBezTo>
                  <a:pt x="20298975" y="5522061"/>
                  <a:pt x="20292987" y="5534905"/>
                  <a:pt x="20281015" y="5534905"/>
                </a:cubicBezTo>
                <a:cubicBezTo>
                  <a:pt x="20281015" y="5515640"/>
                  <a:pt x="20286999" y="5502796"/>
                  <a:pt x="20298975" y="5502796"/>
                </a:cubicBezTo>
                <a:close/>
                <a:moveTo>
                  <a:pt x="18451479" y="5502793"/>
                </a:moveTo>
                <a:cubicBezTo>
                  <a:pt x="18458099" y="5502793"/>
                  <a:pt x="18464723" y="5502793"/>
                  <a:pt x="18471347" y="5502793"/>
                </a:cubicBezTo>
                <a:cubicBezTo>
                  <a:pt x="18491215" y="5509178"/>
                  <a:pt x="18511083" y="5509178"/>
                  <a:pt x="18530951" y="5515562"/>
                </a:cubicBezTo>
                <a:cubicBezTo>
                  <a:pt x="18504459" y="5553868"/>
                  <a:pt x="18471347" y="5509178"/>
                  <a:pt x="18451479" y="5502793"/>
                </a:cubicBezTo>
                <a:close/>
                <a:moveTo>
                  <a:pt x="8200538" y="5493610"/>
                </a:moveTo>
                <a:cubicBezTo>
                  <a:pt x="8182452" y="5491797"/>
                  <a:pt x="8160890" y="5528067"/>
                  <a:pt x="8147187" y="5542574"/>
                </a:cubicBezTo>
                <a:cubicBezTo>
                  <a:pt x="8114946" y="5568366"/>
                  <a:pt x="8082704" y="5568366"/>
                  <a:pt x="8056910" y="5587710"/>
                </a:cubicBezTo>
                <a:cubicBezTo>
                  <a:pt x="8024668" y="5600606"/>
                  <a:pt x="7992426" y="5600606"/>
                  <a:pt x="7960184" y="5631771"/>
                </a:cubicBezTo>
                <a:cubicBezTo>
                  <a:pt x="7934391" y="5657562"/>
                  <a:pt x="7896776" y="5657562"/>
                  <a:pt x="7864534" y="5676906"/>
                </a:cubicBezTo>
                <a:cubicBezTo>
                  <a:pt x="7858086" y="5689802"/>
                  <a:pt x="7845189" y="5689802"/>
                  <a:pt x="7832292" y="5689802"/>
                </a:cubicBezTo>
                <a:cubicBezTo>
                  <a:pt x="7819396" y="5702698"/>
                  <a:pt x="7806498" y="5722041"/>
                  <a:pt x="7793602" y="5728489"/>
                </a:cubicBezTo>
                <a:cubicBezTo>
                  <a:pt x="7761360" y="5734937"/>
                  <a:pt x="7729118" y="5747833"/>
                  <a:pt x="7697951" y="5760729"/>
                </a:cubicBezTo>
                <a:cubicBezTo>
                  <a:pt x="7787154" y="5760729"/>
                  <a:pt x="7883879" y="5696250"/>
                  <a:pt x="7966633" y="5644666"/>
                </a:cubicBezTo>
                <a:cubicBezTo>
                  <a:pt x="8050462" y="5594158"/>
                  <a:pt x="8133216" y="5561918"/>
                  <a:pt x="8217044" y="5510335"/>
                </a:cubicBezTo>
                <a:cubicBezTo>
                  <a:pt x="8212208" y="5499051"/>
                  <a:pt x="8206566" y="5494215"/>
                  <a:pt x="8200538" y="5493610"/>
                </a:cubicBezTo>
                <a:close/>
                <a:moveTo>
                  <a:pt x="7531368" y="5478095"/>
                </a:moveTo>
                <a:cubicBezTo>
                  <a:pt x="7517397" y="5484543"/>
                  <a:pt x="7505575" y="5497439"/>
                  <a:pt x="7486230" y="5503887"/>
                </a:cubicBezTo>
                <a:cubicBezTo>
                  <a:pt x="7466885" y="5523231"/>
                  <a:pt x="7447540" y="5536127"/>
                  <a:pt x="7428194" y="5555470"/>
                </a:cubicBezTo>
                <a:cubicBezTo>
                  <a:pt x="7389504" y="5587710"/>
                  <a:pt x="7357262" y="5625323"/>
                  <a:pt x="7318572" y="5625323"/>
                </a:cubicBezTo>
                <a:cubicBezTo>
                  <a:pt x="7318572" y="5670458"/>
                  <a:pt x="7357262" y="5638219"/>
                  <a:pt x="7370160" y="5625323"/>
                </a:cubicBezTo>
                <a:cubicBezTo>
                  <a:pt x="7428194" y="5594158"/>
                  <a:pt x="7486230" y="5561918"/>
                  <a:pt x="7543190" y="5536127"/>
                </a:cubicBezTo>
                <a:cubicBezTo>
                  <a:pt x="7543190" y="5516783"/>
                  <a:pt x="7536742" y="5497439"/>
                  <a:pt x="7531368" y="5478095"/>
                </a:cubicBezTo>
                <a:close/>
                <a:moveTo>
                  <a:pt x="10653612" y="5469618"/>
                </a:moveTo>
                <a:cubicBezTo>
                  <a:pt x="10653612" y="5488882"/>
                  <a:pt x="10647625" y="5501724"/>
                  <a:pt x="10635650" y="5501724"/>
                </a:cubicBezTo>
                <a:cubicBezTo>
                  <a:pt x="10635650" y="5482461"/>
                  <a:pt x="10641637" y="5469618"/>
                  <a:pt x="10653612" y="5469618"/>
                </a:cubicBezTo>
                <a:close/>
                <a:moveTo>
                  <a:pt x="8890927" y="5465756"/>
                </a:moveTo>
                <a:cubicBezTo>
                  <a:pt x="8893921" y="5466558"/>
                  <a:pt x="8896915" y="5469769"/>
                  <a:pt x="8899908" y="5472980"/>
                </a:cubicBezTo>
                <a:cubicBezTo>
                  <a:pt x="8893921" y="5479401"/>
                  <a:pt x="8893921" y="5479401"/>
                  <a:pt x="8887933" y="5492243"/>
                </a:cubicBezTo>
                <a:cubicBezTo>
                  <a:pt x="8887933" y="5485822"/>
                  <a:pt x="8881946" y="5479401"/>
                  <a:pt x="8881946" y="5472980"/>
                </a:cubicBezTo>
                <a:cubicBezTo>
                  <a:pt x="8884940" y="5466558"/>
                  <a:pt x="8887934" y="5464953"/>
                  <a:pt x="8890927" y="5465756"/>
                </a:cubicBezTo>
                <a:close/>
                <a:moveTo>
                  <a:pt x="8594024" y="5442358"/>
                </a:moveTo>
                <a:lnTo>
                  <a:pt x="8596889" y="5446490"/>
                </a:lnTo>
                <a:cubicBezTo>
                  <a:pt x="8598394" y="5448660"/>
                  <a:pt x="8597391" y="5447213"/>
                  <a:pt x="8595384" y="5444320"/>
                </a:cubicBezTo>
                <a:close/>
                <a:moveTo>
                  <a:pt x="8583343" y="5426959"/>
                </a:moveTo>
                <a:cubicBezTo>
                  <a:pt x="8583343" y="5426959"/>
                  <a:pt x="8585350" y="5429853"/>
                  <a:pt x="8587859" y="5433469"/>
                </a:cubicBezTo>
                <a:lnTo>
                  <a:pt x="8594024" y="5442358"/>
                </a:lnTo>
                <a:lnTo>
                  <a:pt x="8592562" y="5440251"/>
                </a:lnTo>
                <a:cubicBezTo>
                  <a:pt x="8590367" y="5437086"/>
                  <a:pt x="8587357" y="5432746"/>
                  <a:pt x="8583343" y="5426959"/>
                </a:cubicBezTo>
                <a:close/>
                <a:moveTo>
                  <a:pt x="18830935" y="5411343"/>
                </a:moveTo>
                <a:cubicBezTo>
                  <a:pt x="18850931" y="5407556"/>
                  <a:pt x="18872259" y="5434823"/>
                  <a:pt x="18886479" y="5459060"/>
                </a:cubicBezTo>
                <a:cubicBezTo>
                  <a:pt x="18861199" y="5446133"/>
                  <a:pt x="18835923" y="5433207"/>
                  <a:pt x="18811699" y="5426744"/>
                </a:cubicBezTo>
                <a:cubicBezTo>
                  <a:pt x="18817755" y="5417318"/>
                  <a:pt x="18824271" y="5412605"/>
                  <a:pt x="18830935" y="5411343"/>
                </a:cubicBezTo>
                <a:close/>
                <a:moveTo>
                  <a:pt x="18799939" y="5393307"/>
                </a:moveTo>
                <a:cubicBezTo>
                  <a:pt x="18800759" y="5390747"/>
                  <a:pt x="18804039" y="5392454"/>
                  <a:pt x="18810603" y="5395866"/>
                </a:cubicBezTo>
                <a:cubicBezTo>
                  <a:pt x="18810603" y="5401554"/>
                  <a:pt x="18804039" y="5409516"/>
                  <a:pt x="18804039" y="5416341"/>
                </a:cubicBezTo>
                <a:cubicBezTo>
                  <a:pt x="18800759" y="5402691"/>
                  <a:pt x="18799119" y="5395866"/>
                  <a:pt x="18799939" y="5393307"/>
                </a:cubicBezTo>
                <a:close/>
                <a:moveTo>
                  <a:pt x="8700838" y="5384303"/>
                </a:moveTo>
                <a:cubicBezTo>
                  <a:pt x="8700838" y="5402497"/>
                  <a:pt x="8694851" y="5416409"/>
                  <a:pt x="8682876" y="5416409"/>
                </a:cubicBezTo>
                <a:cubicBezTo>
                  <a:pt x="8682876" y="5390724"/>
                  <a:pt x="8688863" y="5384303"/>
                  <a:pt x="8700838" y="5384303"/>
                </a:cubicBezTo>
                <a:close/>
                <a:moveTo>
                  <a:pt x="18245035" y="5365343"/>
                </a:moveTo>
                <a:cubicBezTo>
                  <a:pt x="18248195" y="5371764"/>
                  <a:pt x="18248195" y="5376580"/>
                  <a:pt x="18247403" y="5381396"/>
                </a:cubicBezTo>
                <a:lnTo>
                  <a:pt x="18245399" y="5394978"/>
                </a:lnTo>
                <a:lnTo>
                  <a:pt x="18246615" y="5396535"/>
                </a:lnTo>
                <a:lnTo>
                  <a:pt x="18245043" y="5397380"/>
                </a:lnTo>
                <a:lnTo>
                  <a:pt x="18245035" y="5397449"/>
                </a:lnTo>
                <a:lnTo>
                  <a:pt x="18245003" y="5397403"/>
                </a:lnTo>
                <a:lnTo>
                  <a:pt x="18209751" y="5416376"/>
                </a:lnTo>
                <a:cubicBezTo>
                  <a:pt x="18209751" y="5396535"/>
                  <a:pt x="18216071" y="5384962"/>
                  <a:pt x="18223839" y="5381655"/>
                </a:cubicBezTo>
                <a:lnTo>
                  <a:pt x="18234563" y="5382751"/>
                </a:lnTo>
                <a:close/>
                <a:moveTo>
                  <a:pt x="9586345" y="5365343"/>
                </a:moveTo>
                <a:cubicBezTo>
                  <a:pt x="9591815" y="5371764"/>
                  <a:pt x="9591815" y="5378186"/>
                  <a:pt x="9591815" y="5384607"/>
                </a:cubicBezTo>
                <a:cubicBezTo>
                  <a:pt x="9591815" y="5384607"/>
                  <a:pt x="9586345" y="5391028"/>
                  <a:pt x="9586345" y="5397449"/>
                </a:cubicBezTo>
                <a:cubicBezTo>
                  <a:pt x="9578687" y="5384607"/>
                  <a:pt x="9578687" y="5378186"/>
                  <a:pt x="9586345" y="5365343"/>
                </a:cubicBezTo>
                <a:close/>
                <a:moveTo>
                  <a:pt x="8002180" y="5365343"/>
                </a:moveTo>
                <a:cubicBezTo>
                  <a:pt x="8008744" y="5371764"/>
                  <a:pt x="8008744" y="5378186"/>
                  <a:pt x="8008744" y="5384607"/>
                </a:cubicBezTo>
                <a:cubicBezTo>
                  <a:pt x="8008744" y="5384607"/>
                  <a:pt x="8002180" y="5391028"/>
                  <a:pt x="8002180" y="5397449"/>
                </a:cubicBezTo>
                <a:cubicBezTo>
                  <a:pt x="7995616" y="5384607"/>
                  <a:pt x="7995616" y="5378186"/>
                  <a:pt x="8002180" y="5365343"/>
                </a:cubicBezTo>
                <a:close/>
                <a:moveTo>
                  <a:pt x="9618055" y="5351565"/>
                </a:moveTo>
                <a:cubicBezTo>
                  <a:pt x="9628193" y="5349911"/>
                  <a:pt x="9637672" y="5351565"/>
                  <a:pt x="9643992" y="5361485"/>
                </a:cubicBezTo>
                <a:cubicBezTo>
                  <a:pt x="9625032" y="5368098"/>
                  <a:pt x="9599753" y="5387939"/>
                  <a:pt x="9588167" y="5361485"/>
                </a:cubicBezTo>
                <a:cubicBezTo>
                  <a:pt x="9597120" y="5358178"/>
                  <a:pt x="9607917" y="5353218"/>
                  <a:pt x="9618055" y="5351565"/>
                </a:cubicBezTo>
                <a:close/>
                <a:moveTo>
                  <a:pt x="20116531" y="5351124"/>
                </a:moveTo>
                <a:cubicBezTo>
                  <a:pt x="20128831" y="5357546"/>
                  <a:pt x="20134979" y="5363968"/>
                  <a:pt x="20147275" y="5363968"/>
                </a:cubicBezTo>
                <a:cubicBezTo>
                  <a:pt x="20134979" y="5383233"/>
                  <a:pt x="20122679" y="5370389"/>
                  <a:pt x="20110383" y="5363968"/>
                </a:cubicBezTo>
                <a:cubicBezTo>
                  <a:pt x="20110383" y="5363968"/>
                  <a:pt x="20116531" y="5357546"/>
                  <a:pt x="20116531" y="5351124"/>
                </a:cubicBezTo>
                <a:close/>
                <a:moveTo>
                  <a:pt x="18772783" y="5351124"/>
                </a:moveTo>
                <a:cubicBezTo>
                  <a:pt x="18772783" y="5376811"/>
                  <a:pt x="18766795" y="5383233"/>
                  <a:pt x="18754819" y="5383233"/>
                </a:cubicBezTo>
                <a:cubicBezTo>
                  <a:pt x="18754819" y="5357546"/>
                  <a:pt x="18760807" y="5351124"/>
                  <a:pt x="18772783" y="5351124"/>
                </a:cubicBezTo>
                <a:close/>
                <a:moveTo>
                  <a:pt x="9642129" y="5332164"/>
                </a:moveTo>
                <a:cubicBezTo>
                  <a:pt x="9648693" y="5338313"/>
                  <a:pt x="9648693" y="5344462"/>
                  <a:pt x="9648693" y="5350610"/>
                </a:cubicBezTo>
                <a:cubicBezTo>
                  <a:pt x="9635565" y="5369056"/>
                  <a:pt x="9635565" y="5344462"/>
                  <a:pt x="9642129" y="5332164"/>
                </a:cubicBezTo>
                <a:close/>
                <a:moveTo>
                  <a:pt x="7806498" y="5330868"/>
                </a:moveTo>
                <a:cubicBezTo>
                  <a:pt x="7787154" y="5330868"/>
                  <a:pt x="7761360" y="5369555"/>
                  <a:pt x="7742015" y="5382451"/>
                </a:cubicBezTo>
                <a:cubicBezTo>
                  <a:pt x="7691503" y="5420064"/>
                  <a:pt x="7633468" y="5426512"/>
                  <a:pt x="7581880" y="5445856"/>
                </a:cubicBezTo>
                <a:cubicBezTo>
                  <a:pt x="7588329" y="5471647"/>
                  <a:pt x="7594778" y="5503887"/>
                  <a:pt x="7601226" y="5536127"/>
                </a:cubicBezTo>
                <a:cubicBezTo>
                  <a:pt x="7685054" y="5484543"/>
                  <a:pt x="7761360" y="5432960"/>
                  <a:pt x="7845189" y="5382451"/>
                </a:cubicBezTo>
                <a:cubicBezTo>
                  <a:pt x="7832292" y="5363108"/>
                  <a:pt x="7825844" y="5330868"/>
                  <a:pt x="7806498" y="5330868"/>
                </a:cubicBezTo>
                <a:close/>
                <a:moveTo>
                  <a:pt x="7922569" y="5317972"/>
                </a:moveTo>
                <a:cubicBezTo>
                  <a:pt x="7922569" y="5343764"/>
                  <a:pt x="7927943" y="5350212"/>
                  <a:pt x="7941914" y="5350212"/>
                </a:cubicBezTo>
                <a:cubicBezTo>
                  <a:pt x="7941914" y="5330868"/>
                  <a:pt x="7934391" y="5317972"/>
                  <a:pt x="7922569" y="5317972"/>
                </a:cubicBezTo>
                <a:close/>
                <a:moveTo>
                  <a:pt x="7864534" y="5317972"/>
                </a:moveTo>
                <a:cubicBezTo>
                  <a:pt x="7864534" y="5343764"/>
                  <a:pt x="7870982" y="5350212"/>
                  <a:pt x="7883879" y="5350212"/>
                </a:cubicBezTo>
                <a:cubicBezTo>
                  <a:pt x="7883879" y="5330868"/>
                  <a:pt x="7877430" y="5317972"/>
                  <a:pt x="7864534" y="5317972"/>
                </a:cubicBezTo>
                <a:close/>
                <a:moveTo>
                  <a:pt x="20848783" y="5317945"/>
                </a:moveTo>
                <a:cubicBezTo>
                  <a:pt x="20848783" y="5343630"/>
                  <a:pt x="20842795" y="5350051"/>
                  <a:pt x="20830823" y="5350051"/>
                </a:cubicBezTo>
                <a:cubicBezTo>
                  <a:pt x="20830823" y="5330788"/>
                  <a:pt x="20836811" y="5317945"/>
                  <a:pt x="20848783" y="5317945"/>
                </a:cubicBezTo>
                <a:close/>
                <a:moveTo>
                  <a:pt x="20079639" y="5317945"/>
                </a:moveTo>
                <a:cubicBezTo>
                  <a:pt x="20090911" y="5324366"/>
                  <a:pt x="20097059" y="5330788"/>
                  <a:pt x="20109359" y="5330788"/>
                </a:cubicBezTo>
                <a:cubicBezTo>
                  <a:pt x="20097059" y="5350051"/>
                  <a:pt x="20084763" y="5337209"/>
                  <a:pt x="20072467" y="5330788"/>
                </a:cubicBezTo>
                <a:cubicBezTo>
                  <a:pt x="20079639" y="5330788"/>
                  <a:pt x="20079639" y="5324366"/>
                  <a:pt x="20079639" y="5317945"/>
                </a:cubicBezTo>
                <a:close/>
                <a:moveTo>
                  <a:pt x="18692207" y="5317945"/>
                </a:moveTo>
                <a:cubicBezTo>
                  <a:pt x="18692207" y="5343630"/>
                  <a:pt x="18686219" y="5350051"/>
                  <a:pt x="18674243" y="5350051"/>
                </a:cubicBezTo>
                <a:cubicBezTo>
                  <a:pt x="18674243" y="5330788"/>
                  <a:pt x="18680231" y="5317945"/>
                  <a:pt x="18692207" y="5317945"/>
                </a:cubicBezTo>
                <a:close/>
                <a:moveTo>
                  <a:pt x="9706095" y="5307543"/>
                </a:moveTo>
                <a:cubicBezTo>
                  <a:pt x="9713486" y="5307344"/>
                  <a:pt x="9721181" y="5308538"/>
                  <a:pt x="9729280" y="5311721"/>
                </a:cubicBezTo>
                <a:cubicBezTo>
                  <a:pt x="9703362" y="5324454"/>
                  <a:pt x="9670963" y="5369020"/>
                  <a:pt x="9645045" y="5330821"/>
                </a:cubicBezTo>
                <a:cubicBezTo>
                  <a:pt x="9664484" y="5321271"/>
                  <a:pt x="9683923" y="5308140"/>
                  <a:pt x="9706095" y="5307543"/>
                </a:cubicBezTo>
                <a:close/>
                <a:moveTo>
                  <a:pt x="20810867" y="5284766"/>
                </a:moveTo>
                <a:cubicBezTo>
                  <a:pt x="20810867" y="5310453"/>
                  <a:pt x="20804879" y="5316875"/>
                  <a:pt x="20792907" y="5316875"/>
                </a:cubicBezTo>
                <a:cubicBezTo>
                  <a:pt x="20792907" y="5297610"/>
                  <a:pt x="20798891" y="5284766"/>
                  <a:pt x="20810867" y="5284766"/>
                </a:cubicBezTo>
                <a:close/>
                <a:moveTo>
                  <a:pt x="8102340" y="5284766"/>
                </a:moveTo>
                <a:cubicBezTo>
                  <a:pt x="8108714" y="5297458"/>
                  <a:pt x="8184141" y="5316495"/>
                  <a:pt x="8165018" y="5348224"/>
                </a:cubicBezTo>
                <a:cubicBezTo>
                  <a:pt x="8133148" y="5397933"/>
                  <a:pt x="8083218" y="5354570"/>
                  <a:pt x="8051348" y="5411683"/>
                </a:cubicBezTo>
                <a:cubicBezTo>
                  <a:pt x="8032225" y="5392645"/>
                  <a:pt x="8013103" y="5386299"/>
                  <a:pt x="8000355" y="5360916"/>
                </a:cubicBezTo>
                <a:cubicBezTo>
                  <a:pt x="8025851" y="5360916"/>
                  <a:pt x="8051348" y="5360916"/>
                  <a:pt x="8076844" y="5354570"/>
                </a:cubicBezTo>
                <a:cubicBezTo>
                  <a:pt x="8095966" y="5348224"/>
                  <a:pt x="8095966" y="5316495"/>
                  <a:pt x="8102340" y="5284766"/>
                </a:cubicBezTo>
                <a:close/>
                <a:moveTo>
                  <a:pt x="8584081" y="5279889"/>
                </a:moveTo>
                <a:cubicBezTo>
                  <a:pt x="8559950" y="5281703"/>
                  <a:pt x="8535970" y="5303464"/>
                  <a:pt x="8512595" y="5317972"/>
                </a:cubicBezTo>
                <a:cubicBezTo>
                  <a:pt x="8486801" y="5337316"/>
                  <a:pt x="8454559" y="5350212"/>
                  <a:pt x="8428766" y="5369555"/>
                </a:cubicBezTo>
                <a:cubicBezTo>
                  <a:pt x="8409421" y="5382451"/>
                  <a:pt x="8396524" y="5395347"/>
                  <a:pt x="8390076" y="5414691"/>
                </a:cubicBezTo>
                <a:cubicBezTo>
                  <a:pt x="8370730" y="5400720"/>
                  <a:pt x="8352460" y="5400720"/>
                  <a:pt x="8333115" y="5408243"/>
                </a:cubicBezTo>
                <a:cubicBezTo>
                  <a:pt x="8307322" y="5414691"/>
                  <a:pt x="8275080" y="5432960"/>
                  <a:pt x="8242838" y="5445856"/>
                </a:cubicBezTo>
                <a:cubicBezTo>
                  <a:pt x="8242838" y="5465199"/>
                  <a:pt x="8242838" y="5484543"/>
                  <a:pt x="8242838" y="5503887"/>
                </a:cubicBezTo>
                <a:cubicBezTo>
                  <a:pt x="8307322" y="5465199"/>
                  <a:pt x="8377179" y="5439408"/>
                  <a:pt x="8435214" y="5388899"/>
                </a:cubicBezTo>
                <a:cubicBezTo>
                  <a:pt x="8493249" y="5343764"/>
                  <a:pt x="8550210" y="5317972"/>
                  <a:pt x="8608245" y="5285733"/>
                </a:cubicBezTo>
                <a:cubicBezTo>
                  <a:pt x="8600185" y="5280897"/>
                  <a:pt x="8592124" y="5279285"/>
                  <a:pt x="8584081" y="5279889"/>
                </a:cubicBezTo>
                <a:close/>
                <a:moveTo>
                  <a:pt x="9449896" y="5275286"/>
                </a:moveTo>
                <a:cubicBezTo>
                  <a:pt x="9469312" y="5319740"/>
                  <a:pt x="9495202" y="5307039"/>
                  <a:pt x="9521091" y="5287987"/>
                </a:cubicBezTo>
                <a:cubicBezTo>
                  <a:pt x="9534035" y="5287987"/>
                  <a:pt x="9553452" y="5275286"/>
                  <a:pt x="9566397" y="5294338"/>
                </a:cubicBezTo>
                <a:cubicBezTo>
                  <a:pt x="9572869" y="5313389"/>
                  <a:pt x="9559925" y="5326090"/>
                  <a:pt x="9546980" y="5332441"/>
                </a:cubicBezTo>
                <a:cubicBezTo>
                  <a:pt x="9501674" y="5345142"/>
                  <a:pt x="9456368" y="5357843"/>
                  <a:pt x="9417534" y="5383245"/>
                </a:cubicBezTo>
                <a:cubicBezTo>
                  <a:pt x="9424006" y="5338791"/>
                  <a:pt x="9436951" y="5307039"/>
                  <a:pt x="9449896" y="5275286"/>
                </a:cubicBezTo>
                <a:close/>
                <a:moveTo>
                  <a:pt x="9629789" y="5262125"/>
                </a:moveTo>
                <a:cubicBezTo>
                  <a:pt x="9634512" y="5262605"/>
                  <a:pt x="9639252" y="5265296"/>
                  <a:pt x="9643992" y="5271444"/>
                </a:cubicBezTo>
                <a:cubicBezTo>
                  <a:pt x="9625032" y="5277593"/>
                  <a:pt x="9606073" y="5277593"/>
                  <a:pt x="9588167" y="5283741"/>
                </a:cubicBezTo>
                <a:cubicBezTo>
                  <a:pt x="9601597" y="5279130"/>
                  <a:pt x="9615619" y="5260684"/>
                  <a:pt x="9629789" y="5262125"/>
                </a:cubicBezTo>
                <a:close/>
                <a:moveTo>
                  <a:pt x="18583191" y="5261070"/>
                </a:moveTo>
                <a:cubicBezTo>
                  <a:pt x="18583191" y="5281545"/>
                  <a:pt x="18571215" y="5288370"/>
                  <a:pt x="18565231" y="5288370"/>
                </a:cubicBezTo>
                <a:cubicBezTo>
                  <a:pt x="18565231" y="5267895"/>
                  <a:pt x="18571215" y="5261070"/>
                  <a:pt x="18583191" y="5261070"/>
                </a:cubicBezTo>
                <a:close/>
                <a:moveTo>
                  <a:pt x="8365316" y="5261070"/>
                </a:moveTo>
                <a:cubicBezTo>
                  <a:pt x="8378444" y="5267895"/>
                  <a:pt x="8378444" y="5281545"/>
                  <a:pt x="8365316" y="5288370"/>
                </a:cubicBezTo>
                <a:cubicBezTo>
                  <a:pt x="8365316" y="5281545"/>
                  <a:pt x="8365316" y="5267895"/>
                  <a:pt x="8365316" y="5261070"/>
                </a:cubicBezTo>
                <a:close/>
                <a:moveTo>
                  <a:pt x="19977671" y="5242110"/>
                </a:moveTo>
                <a:cubicBezTo>
                  <a:pt x="20015591" y="5242110"/>
                  <a:pt x="20047187" y="5273894"/>
                  <a:pt x="20071411" y="5305677"/>
                </a:cubicBezTo>
                <a:cubicBezTo>
                  <a:pt x="20040867" y="5331104"/>
                  <a:pt x="20002951" y="5261180"/>
                  <a:pt x="19977671" y="5242110"/>
                </a:cubicBezTo>
                <a:close/>
                <a:moveTo>
                  <a:pt x="9642129" y="5242110"/>
                </a:moveTo>
                <a:cubicBezTo>
                  <a:pt x="9648693" y="5254408"/>
                  <a:pt x="9642129" y="5279002"/>
                  <a:pt x="9635565" y="5260556"/>
                </a:cubicBezTo>
                <a:cubicBezTo>
                  <a:pt x="9635565" y="5254408"/>
                  <a:pt x="9635565" y="5248259"/>
                  <a:pt x="9642129" y="5242110"/>
                </a:cubicBezTo>
                <a:close/>
                <a:moveTo>
                  <a:pt x="8718550" y="5242110"/>
                </a:moveTo>
                <a:cubicBezTo>
                  <a:pt x="8718550" y="5248935"/>
                  <a:pt x="8724537" y="5255760"/>
                  <a:pt x="8724537" y="5262585"/>
                </a:cubicBezTo>
                <a:cubicBezTo>
                  <a:pt x="8718550" y="5269410"/>
                  <a:pt x="8706575" y="5262585"/>
                  <a:pt x="8718550" y="5242110"/>
                </a:cubicBezTo>
                <a:close/>
                <a:moveTo>
                  <a:pt x="18905495" y="5227892"/>
                </a:moveTo>
                <a:cubicBezTo>
                  <a:pt x="18905495" y="5247157"/>
                  <a:pt x="18899507" y="5260001"/>
                  <a:pt x="18887531" y="5260001"/>
                </a:cubicBezTo>
                <a:cubicBezTo>
                  <a:pt x="18887531" y="5240736"/>
                  <a:pt x="18887531" y="5227892"/>
                  <a:pt x="18905495" y="5227892"/>
                </a:cubicBezTo>
                <a:close/>
                <a:moveTo>
                  <a:pt x="18507355" y="5227892"/>
                </a:moveTo>
                <a:cubicBezTo>
                  <a:pt x="18507355" y="5247157"/>
                  <a:pt x="18501367" y="5260001"/>
                  <a:pt x="18489391" y="5260001"/>
                </a:cubicBezTo>
                <a:cubicBezTo>
                  <a:pt x="18489391" y="5240736"/>
                  <a:pt x="18495379" y="5227892"/>
                  <a:pt x="18507355" y="5227892"/>
                </a:cubicBezTo>
                <a:close/>
                <a:moveTo>
                  <a:pt x="9262754" y="5227701"/>
                </a:moveTo>
                <a:cubicBezTo>
                  <a:pt x="9262754" y="5259941"/>
                  <a:pt x="9288548" y="5259941"/>
                  <a:pt x="9301444" y="5259941"/>
                </a:cubicBezTo>
                <a:cubicBezTo>
                  <a:pt x="9301444" y="5221253"/>
                  <a:pt x="9282099" y="5227701"/>
                  <a:pt x="9262754" y="5227701"/>
                </a:cubicBezTo>
                <a:close/>
                <a:moveTo>
                  <a:pt x="8640487" y="5227701"/>
                </a:moveTo>
                <a:cubicBezTo>
                  <a:pt x="8640487" y="5259941"/>
                  <a:pt x="8659832" y="5259941"/>
                  <a:pt x="8679177" y="5259941"/>
                </a:cubicBezTo>
                <a:cubicBezTo>
                  <a:pt x="8679177" y="5221253"/>
                  <a:pt x="8659832" y="5227701"/>
                  <a:pt x="8640487" y="5227701"/>
                </a:cubicBezTo>
                <a:close/>
                <a:moveTo>
                  <a:pt x="8444887" y="5213596"/>
                </a:moveTo>
                <a:cubicBezTo>
                  <a:pt x="8436826" y="5213731"/>
                  <a:pt x="8428766" y="5215343"/>
                  <a:pt x="8422317" y="5221253"/>
                </a:cubicBezTo>
                <a:cubicBezTo>
                  <a:pt x="8409421" y="5227701"/>
                  <a:pt x="8402972" y="5247045"/>
                  <a:pt x="8390076" y="5253493"/>
                </a:cubicBezTo>
                <a:lnTo>
                  <a:pt x="8387050" y="5252196"/>
                </a:lnTo>
                <a:lnTo>
                  <a:pt x="8392755" y="5261374"/>
                </a:lnTo>
                <a:cubicBezTo>
                  <a:pt x="8386768" y="5261374"/>
                  <a:pt x="8380780" y="5267795"/>
                  <a:pt x="8380780" y="5274216"/>
                </a:cubicBezTo>
                <a:cubicBezTo>
                  <a:pt x="8377787" y="5267795"/>
                  <a:pt x="8376290" y="5262979"/>
                  <a:pt x="8376290" y="5258163"/>
                </a:cubicBezTo>
                <a:lnTo>
                  <a:pt x="8378932" y="5248717"/>
                </a:lnTo>
                <a:lnTo>
                  <a:pt x="8367506" y="5243821"/>
                </a:lnTo>
                <a:cubicBezTo>
                  <a:pt x="8361058" y="5238985"/>
                  <a:pt x="8354610" y="5234149"/>
                  <a:pt x="8344937" y="5234149"/>
                </a:cubicBezTo>
                <a:cubicBezTo>
                  <a:pt x="8333115" y="5227701"/>
                  <a:pt x="8320218" y="5227701"/>
                  <a:pt x="8300874" y="5227701"/>
                </a:cubicBezTo>
                <a:cubicBezTo>
                  <a:pt x="8300874" y="5247045"/>
                  <a:pt x="8300874" y="5266389"/>
                  <a:pt x="8300874" y="5285733"/>
                </a:cubicBezTo>
                <a:cubicBezTo>
                  <a:pt x="8313770" y="5285733"/>
                  <a:pt x="8320218" y="5292180"/>
                  <a:pt x="8333115" y="5292180"/>
                </a:cubicBezTo>
                <a:cubicBezTo>
                  <a:pt x="8344937" y="5298628"/>
                  <a:pt x="8357834" y="5311524"/>
                  <a:pt x="8370730" y="5298628"/>
                </a:cubicBezTo>
                <a:cubicBezTo>
                  <a:pt x="8409421" y="5285733"/>
                  <a:pt x="8441663" y="5259941"/>
                  <a:pt x="8467456" y="5214805"/>
                </a:cubicBezTo>
                <a:cubicBezTo>
                  <a:pt x="8461008" y="5214805"/>
                  <a:pt x="8452947" y="5213462"/>
                  <a:pt x="8444887" y="5213596"/>
                </a:cubicBezTo>
                <a:close/>
                <a:moveTo>
                  <a:pt x="9340135" y="5195462"/>
                </a:moveTo>
                <a:cubicBezTo>
                  <a:pt x="9340135" y="5214805"/>
                  <a:pt x="9346583" y="5227701"/>
                  <a:pt x="9359480" y="5227701"/>
                </a:cubicBezTo>
                <a:cubicBezTo>
                  <a:pt x="9359480" y="5202984"/>
                  <a:pt x="9353031" y="5195462"/>
                  <a:pt x="9340135" y="5195462"/>
                </a:cubicBezTo>
                <a:close/>
                <a:moveTo>
                  <a:pt x="8768815" y="5195360"/>
                </a:moveTo>
                <a:cubicBezTo>
                  <a:pt x="8788396" y="5202901"/>
                  <a:pt x="8814504" y="5227677"/>
                  <a:pt x="8814504" y="5259993"/>
                </a:cubicBezTo>
                <a:cubicBezTo>
                  <a:pt x="8794923" y="5259993"/>
                  <a:pt x="8775342" y="5259993"/>
                  <a:pt x="8755761" y="5259993"/>
                </a:cubicBezTo>
                <a:cubicBezTo>
                  <a:pt x="8755761" y="5240603"/>
                  <a:pt x="8749234" y="5189974"/>
                  <a:pt x="8768815" y="5195360"/>
                </a:cubicBezTo>
                <a:close/>
                <a:moveTo>
                  <a:pt x="19166179" y="5194713"/>
                </a:moveTo>
                <a:cubicBezTo>
                  <a:pt x="19166179" y="5213977"/>
                  <a:pt x="19160191" y="5226819"/>
                  <a:pt x="19148219" y="5226819"/>
                </a:cubicBezTo>
                <a:cubicBezTo>
                  <a:pt x="19148219" y="5202205"/>
                  <a:pt x="19154207" y="5194713"/>
                  <a:pt x="19166179" y="5194713"/>
                </a:cubicBezTo>
                <a:close/>
                <a:moveTo>
                  <a:pt x="8876071" y="5194713"/>
                </a:moveTo>
                <a:cubicBezTo>
                  <a:pt x="8876071" y="5213977"/>
                  <a:pt x="8869246" y="5226819"/>
                  <a:pt x="8848771" y="5226819"/>
                </a:cubicBezTo>
                <a:cubicBezTo>
                  <a:pt x="8848771" y="5202205"/>
                  <a:pt x="8855596" y="5194713"/>
                  <a:pt x="8876071" y="5194713"/>
                </a:cubicBezTo>
                <a:close/>
                <a:moveTo>
                  <a:pt x="8175723" y="5194713"/>
                </a:moveTo>
                <a:cubicBezTo>
                  <a:pt x="8187698" y="5194713"/>
                  <a:pt x="8193685" y="5202205"/>
                  <a:pt x="8193685" y="5226819"/>
                </a:cubicBezTo>
                <a:cubicBezTo>
                  <a:pt x="8181710" y="5226819"/>
                  <a:pt x="8175723" y="5213977"/>
                  <a:pt x="8175723" y="5194713"/>
                </a:cubicBezTo>
                <a:close/>
                <a:moveTo>
                  <a:pt x="20714899" y="5166276"/>
                </a:moveTo>
                <a:cubicBezTo>
                  <a:pt x="20714899" y="5192819"/>
                  <a:pt x="20720823" y="5231528"/>
                  <a:pt x="20698115" y="5231528"/>
                </a:cubicBezTo>
                <a:cubicBezTo>
                  <a:pt x="20698115" y="5206091"/>
                  <a:pt x="20698115" y="5166276"/>
                  <a:pt x="20714899" y="5166276"/>
                </a:cubicBezTo>
                <a:close/>
                <a:moveTo>
                  <a:pt x="9875939" y="5166276"/>
                </a:moveTo>
                <a:cubicBezTo>
                  <a:pt x="9875939" y="5179547"/>
                  <a:pt x="9875939" y="5186182"/>
                  <a:pt x="9875939" y="5198346"/>
                </a:cubicBezTo>
                <a:cubicBezTo>
                  <a:pt x="9867813" y="5192817"/>
                  <a:pt x="9867813" y="5179547"/>
                  <a:pt x="9875939" y="5166276"/>
                </a:cubicBezTo>
                <a:close/>
                <a:moveTo>
                  <a:pt x="8486801" y="5164297"/>
                </a:moveTo>
                <a:cubicBezTo>
                  <a:pt x="8486801" y="5190088"/>
                  <a:pt x="8499698" y="5195462"/>
                  <a:pt x="8506146" y="5195462"/>
                </a:cubicBezTo>
                <a:cubicBezTo>
                  <a:pt x="8506146" y="5177193"/>
                  <a:pt x="8499698" y="5164297"/>
                  <a:pt x="8486801" y="5164297"/>
                </a:cubicBezTo>
                <a:close/>
                <a:moveTo>
                  <a:pt x="9707680" y="5150309"/>
                </a:moveTo>
                <a:cubicBezTo>
                  <a:pt x="9708696" y="5148812"/>
                  <a:pt x="9710727" y="5150309"/>
                  <a:pt x="9714790" y="5153303"/>
                </a:cubicBezTo>
                <a:cubicBezTo>
                  <a:pt x="9714790" y="5153303"/>
                  <a:pt x="9706664" y="5159290"/>
                  <a:pt x="9706664" y="5165277"/>
                </a:cubicBezTo>
                <a:cubicBezTo>
                  <a:pt x="9706664" y="5156296"/>
                  <a:pt x="9706664" y="5151806"/>
                  <a:pt x="9707680" y="5150309"/>
                </a:cubicBezTo>
                <a:close/>
                <a:moveTo>
                  <a:pt x="19071331" y="5133097"/>
                </a:moveTo>
                <a:cubicBezTo>
                  <a:pt x="19071331" y="5152362"/>
                  <a:pt x="19065011" y="5165206"/>
                  <a:pt x="19053423" y="5165206"/>
                </a:cubicBezTo>
                <a:cubicBezTo>
                  <a:pt x="19053423" y="5145941"/>
                  <a:pt x="19058691" y="5133097"/>
                  <a:pt x="19071331" y="5133097"/>
                </a:cubicBezTo>
                <a:close/>
                <a:moveTo>
                  <a:pt x="18355683" y="5133097"/>
                </a:moveTo>
                <a:cubicBezTo>
                  <a:pt x="18355683" y="5158784"/>
                  <a:pt x="18349695" y="5165206"/>
                  <a:pt x="18337723" y="5165206"/>
                </a:cubicBezTo>
                <a:cubicBezTo>
                  <a:pt x="18337723" y="5145941"/>
                  <a:pt x="18343711" y="5133097"/>
                  <a:pt x="18355683" y="5133097"/>
                </a:cubicBezTo>
                <a:close/>
                <a:moveTo>
                  <a:pt x="17848535" y="5133094"/>
                </a:moveTo>
                <a:cubicBezTo>
                  <a:pt x="17848535" y="5159637"/>
                  <a:pt x="17848535" y="5198346"/>
                  <a:pt x="17830571" y="5198346"/>
                </a:cubicBezTo>
                <a:cubicBezTo>
                  <a:pt x="17830571" y="5172909"/>
                  <a:pt x="17830571" y="5133094"/>
                  <a:pt x="17848535" y="5133094"/>
                </a:cubicBezTo>
                <a:close/>
                <a:moveTo>
                  <a:pt x="8530865" y="5132057"/>
                </a:moveTo>
                <a:cubicBezTo>
                  <a:pt x="8530865" y="5170745"/>
                  <a:pt x="8550210" y="5164297"/>
                  <a:pt x="8563107" y="5164297"/>
                </a:cubicBezTo>
                <a:cubicBezTo>
                  <a:pt x="8563107" y="5132057"/>
                  <a:pt x="8543762" y="5132057"/>
                  <a:pt x="8530865" y="5132057"/>
                </a:cubicBezTo>
                <a:close/>
                <a:moveTo>
                  <a:pt x="10132162" y="5118878"/>
                </a:moveTo>
                <a:cubicBezTo>
                  <a:pt x="10022145" y="5177177"/>
                  <a:pt x="9913206" y="5247351"/>
                  <a:pt x="9803189" y="5312127"/>
                </a:cubicBezTo>
                <a:cubicBezTo>
                  <a:pt x="9798335" y="5268403"/>
                  <a:pt x="9811683" y="5224679"/>
                  <a:pt x="9832311" y="5205550"/>
                </a:cubicBezTo>
                <a:lnTo>
                  <a:pt x="9854815" y="5195595"/>
                </a:lnTo>
                <a:lnTo>
                  <a:pt x="9853592" y="5193658"/>
                </a:lnTo>
                <a:cubicBezTo>
                  <a:pt x="9859579" y="5188392"/>
                  <a:pt x="9859579" y="5188392"/>
                  <a:pt x="9859579" y="5182073"/>
                </a:cubicBezTo>
                <a:cubicBezTo>
                  <a:pt x="9865567" y="5178913"/>
                  <a:pt x="9867064" y="5186549"/>
                  <a:pt x="9867064" y="5194975"/>
                </a:cubicBezTo>
                <a:lnTo>
                  <a:pt x="9866331" y="5206713"/>
                </a:lnTo>
                <a:lnTo>
                  <a:pt x="9867640" y="5208000"/>
                </a:lnTo>
                <a:cubicBezTo>
                  <a:pt x="9898342" y="5227159"/>
                  <a:pt x="9935857" y="5181225"/>
                  <a:pt x="9958507" y="5164221"/>
                </a:cubicBezTo>
                <a:cubicBezTo>
                  <a:pt x="10015673" y="5131833"/>
                  <a:pt x="10073918" y="5131833"/>
                  <a:pt x="10132162" y="5118878"/>
                </a:cubicBezTo>
                <a:close/>
                <a:moveTo>
                  <a:pt x="19597495" y="5099918"/>
                </a:moveTo>
                <a:cubicBezTo>
                  <a:pt x="19597495" y="5125603"/>
                  <a:pt x="19591507" y="5132024"/>
                  <a:pt x="19579535" y="5132024"/>
                </a:cubicBezTo>
                <a:cubicBezTo>
                  <a:pt x="19579535" y="5112761"/>
                  <a:pt x="19585523" y="5099918"/>
                  <a:pt x="19597495" y="5099918"/>
                </a:cubicBezTo>
                <a:close/>
                <a:moveTo>
                  <a:pt x="17810559" y="5099918"/>
                </a:moveTo>
                <a:cubicBezTo>
                  <a:pt x="17810559" y="5125603"/>
                  <a:pt x="17805295" y="5132024"/>
                  <a:pt x="17792655" y="5132024"/>
                </a:cubicBezTo>
                <a:cubicBezTo>
                  <a:pt x="17792655" y="5112761"/>
                  <a:pt x="17798975" y="5099918"/>
                  <a:pt x="17810559" y="5099918"/>
                </a:cubicBezTo>
                <a:close/>
                <a:moveTo>
                  <a:pt x="9894469" y="5094662"/>
                </a:moveTo>
                <a:cubicBezTo>
                  <a:pt x="9907276" y="5093952"/>
                  <a:pt x="9920184" y="5095575"/>
                  <a:pt x="9933092" y="5100447"/>
                </a:cubicBezTo>
                <a:cubicBezTo>
                  <a:pt x="9907276" y="5119932"/>
                  <a:pt x="9875006" y="5126427"/>
                  <a:pt x="9855643" y="5165398"/>
                </a:cubicBezTo>
                <a:cubicBezTo>
                  <a:pt x="9797557" y="5191378"/>
                  <a:pt x="9740545" y="5229266"/>
                  <a:pt x="9682459" y="5248752"/>
                </a:cubicBezTo>
                <a:cubicBezTo>
                  <a:pt x="9669551" y="5248752"/>
                  <a:pt x="9650188" y="5255247"/>
                  <a:pt x="9643734" y="5242257"/>
                </a:cubicBezTo>
                <a:cubicBezTo>
                  <a:pt x="9630826" y="5222771"/>
                  <a:pt x="9650188" y="5191378"/>
                  <a:pt x="9656642" y="5184883"/>
                </a:cubicBezTo>
                <a:cubicBezTo>
                  <a:pt x="9676005" y="5178388"/>
                  <a:pt x="9695367" y="5184883"/>
                  <a:pt x="9714729" y="5178388"/>
                </a:cubicBezTo>
                <a:cubicBezTo>
                  <a:pt x="9740545" y="5171893"/>
                  <a:pt x="9766362" y="5152407"/>
                  <a:pt x="9784648" y="5139417"/>
                </a:cubicBezTo>
                <a:cubicBezTo>
                  <a:pt x="9818533" y="5119932"/>
                  <a:pt x="9856047" y="5096793"/>
                  <a:pt x="9894469" y="5094662"/>
                </a:cubicBezTo>
                <a:close/>
                <a:moveTo>
                  <a:pt x="10170157" y="5076219"/>
                </a:moveTo>
                <a:cubicBezTo>
                  <a:pt x="10170157" y="5096694"/>
                  <a:pt x="10164170" y="5103519"/>
                  <a:pt x="10152195" y="5103519"/>
                </a:cubicBezTo>
                <a:cubicBezTo>
                  <a:pt x="10152195" y="5083044"/>
                  <a:pt x="10158182" y="5076219"/>
                  <a:pt x="10170157" y="5076219"/>
                </a:cubicBezTo>
                <a:close/>
                <a:moveTo>
                  <a:pt x="8640487" y="5074026"/>
                </a:moveTo>
                <a:cubicBezTo>
                  <a:pt x="8634039" y="5106266"/>
                  <a:pt x="8627590" y="5138505"/>
                  <a:pt x="8621142" y="5164297"/>
                </a:cubicBezTo>
                <a:cubicBezTo>
                  <a:pt x="8653384" y="5151401"/>
                  <a:pt x="8685626" y="5132057"/>
                  <a:pt x="8717867" y="5119161"/>
                </a:cubicBezTo>
                <a:cubicBezTo>
                  <a:pt x="8692074" y="5099818"/>
                  <a:pt x="8666281" y="5086922"/>
                  <a:pt x="8640487" y="5074026"/>
                </a:cubicBezTo>
                <a:close/>
                <a:moveTo>
                  <a:pt x="8454559" y="5074026"/>
                </a:moveTo>
                <a:cubicBezTo>
                  <a:pt x="8454559" y="5093370"/>
                  <a:pt x="8461008" y="5099818"/>
                  <a:pt x="8473904" y="5099818"/>
                </a:cubicBezTo>
                <a:cubicBezTo>
                  <a:pt x="8473904" y="5080474"/>
                  <a:pt x="8467456" y="5074026"/>
                  <a:pt x="8454559" y="5074026"/>
                </a:cubicBezTo>
                <a:close/>
                <a:moveTo>
                  <a:pt x="19004927" y="5073353"/>
                </a:moveTo>
                <a:cubicBezTo>
                  <a:pt x="19004927" y="5113034"/>
                  <a:pt x="18978471" y="5099807"/>
                  <a:pt x="18958631" y="5099807"/>
                </a:cubicBezTo>
                <a:cubicBezTo>
                  <a:pt x="18958631" y="5066739"/>
                  <a:pt x="18985087" y="5073353"/>
                  <a:pt x="19004927" y="5073353"/>
                </a:cubicBezTo>
                <a:close/>
                <a:moveTo>
                  <a:pt x="564229" y="5054682"/>
                </a:moveTo>
                <a:cubicBezTo>
                  <a:pt x="557782" y="5067578"/>
                  <a:pt x="557782" y="5080474"/>
                  <a:pt x="564229" y="5086922"/>
                </a:cubicBezTo>
                <a:cubicBezTo>
                  <a:pt x="596471" y="5099818"/>
                  <a:pt x="628715" y="5106266"/>
                  <a:pt x="660959" y="5119161"/>
                </a:cubicBezTo>
                <a:cubicBezTo>
                  <a:pt x="636772" y="5104654"/>
                  <a:pt x="608966" y="5101027"/>
                  <a:pt x="585687" y="5081078"/>
                </a:cubicBezTo>
                <a:lnTo>
                  <a:pt x="579117" y="5072998"/>
                </a:lnTo>
                <a:lnTo>
                  <a:pt x="564732" y="5072998"/>
                </a:lnTo>
                <a:lnTo>
                  <a:pt x="567180" y="5058312"/>
                </a:lnTo>
                <a:close/>
                <a:moveTo>
                  <a:pt x="10246302" y="5014603"/>
                </a:moveTo>
                <a:cubicBezTo>
                  <a:pt x="10258712" y="5020808"/>
                  <a:pt x="10258712" y="5051832"/>
                  <a:pt x="10264917" y="5070447"/>
                </a:cubicBezTo>
                <a:cubicBezTo>
                  <a:pt x="10246302" y="5070447"/>
                  <a:pt x="10227688" y="5070447"/>
                  <a:pt x="10209073" y="5070447"/>
                </a:cubicBezTo>
                <a:cubicBezTo>
                  <a:pt x="10209073" y="5045628"/>
                  <a:pt x="10227688" y="5014603"/>
                  <a:pt x="10246302" y="5014603"/>
                </a:cubicBezTo>
                <a:close/>
                <a:moveTo>
                  <a:pt x="19470519" y="5009861"/>
                </a:moveTo>
                <a:cubicBezTo>
                  <a:pt x="19482819" y="5016010"/>
                  <a:pt x="19495115" y="5022159"/>
                  <a:pt x="19507411" y="5028307"/>
                </a:cubicBezTo>
                <a:cubicBezTo>
                  <a:pt x="19495115" y="5040605"/>
                  <a:pt x="19470519" y="5046753"/>
                  <a:pt x="19470519" y="5009861"/>
                </a:cubicBezTo>
                <a:close/>
                <a:moveTo>
                  <a:pt x="756601" y="5009547"/>
                </a:moveTo>
                <a:cubicBezTo>
                  <a:pt x="756601" y="5028891"/>
                  <a:pt x="763047" y="5041786"/>
                  <a:pt x="775945" y="5041786"/>
                </a:cubicBezTo>
                <a:cubicBezTo>
                  <a:pt x="775945" y="5022443"/>
                  <a:pt x="769495" y="5009547"/>
                  <a:pt x="756601" y="5009547"/>
                </a:cubicBezTo>
                <a:close/>
                <a:moveTo>
                  <a:pt x="20526483" y="4986166"/>
                </a:moveTo>
                <a:cubicBezTo>
                  <a:pt x="20526483" y="5003938"/>
                  <a:pt x="20520495" y="5008875"/>
                  <a:pt x="20508519" y="5008875"/>
                </a:cubicBezTo>
                <a:cubicBezTo>
                  <a:pt x="20508519" y="4991103"/>
                  <a:pt x="20514507" y="4986166"/>
                  <a:pt x="20526483" y="4986166"/>
                </a:cubicBezTo>
                <a:close/>
                <a:moveTo>
                  <a:pt x="10620430" y="4986166"/>
                </a:moveTo>
                <a:cubicBezTo>
                  <a:pt x="10620430" y="5003938"/>
                  <a:pt x="10609453" y="5008875"/>
                  <a:pt x="10602468" y="5008875"/>
                </a:cubicBezTo>
                <a:cubicBezTo>
                  <a:pt x="10602468" y="4991103"/>
                  <a:pt x="10609453" y="4986166"/>
                  <a:pt x="10620430" y="4986166"/>
                </a:cubicBezTo>
                <a:close/>
                <a:moveTo>
                  <a:pt x="18511955" y="4986163"/>
                </a:moveTo>
                <a:cubicBezTo>
                  <a:pt x="18511955" y="5005123"/>
                  <a:pt x="18511955" y="5041988"/>
                  <a:pt x="18491479" y="5041988"/>
                </a:cubicBezTo>
                <a:cubicBezTo>
                  <a:pt x="18491479" y="5016709"/>
                  <a:pt x="18484655" y="4986163"/>
                  <a:pt x="18511955" y="4986163"/>
                </a:cubicBezTo>
                <a:close/>
                <a:moveTo>
                  <a:pt x="10471575" y="4953900"/>
                </a:moveTo>
                <a:cubicBezTo>
                  <a:pt x="10484820" y="4954708"/>
                  <a:pt x="10498065" y="4957940"/>
                  <a:pt x="10511311" y="4967634"/>
                </a:cubicBezTo>
                <a:cubicBezTo>
                  <a:pt x="10484820" y="4980560"/>
                  <a:pt x="10445084" y="5018261"/>
                  <a:pt x="10431839" y="4954708"/>
                </a:cubicBezTo>
                <a:cubicBezTo>
                  <a:pt x="10445085" y="4954708"/>
                  <a:pt x="10458330" y="4953092"/>
                  <a:pt x="10471575" y="4953900"/>
                </a:cubicBezTo>
                <a:close/>
                <a:moveTo>
                  <a:pt x="20071411" y="4952987"/>
                </a:moveTo>
                <a:cubicBezTo>
                  <a:pt x="20071411" y="4972252"/>
                  <a:pt x="20066147" y="4985096"/>
                  <a:pt x="20053507" y="4985096"/>
                </a:cubicBezTo>
                <a:cubicBezTo>
                  <a:pt x="20053507" y="4959409"/>
                  <a:pt x="20059827" y="4952987"/>
                  <a:pt x="20071411" y="4952987"/>
                </a:cubicBezTo>
                <a:close/>
                <a:moveTo>
                  <a:pt x="10507348" y="4939596"/>
                </a:moveTo>
                <a:lnTo>
                  <a:pt x="10498199" y="4951959"/>
                </a:lnTo>
                <a:cubicBezTo>
                  <a:pt x="10498199" y="4951959"/>
                  <a:pt x="10502038" y="4946771"/>
                  <a:pt x="10505397" y="4942232"/>
                </a:cubicBezTo>
                <a:close/>
                <a:moveTo>
                  <a:pt x="9030624" y="4938515"/>
                </a:moveTo>
                <a:cubicBezTo>
                  <a:pt x="9032869" y="4938515"/>
                  <a:pt x="9034366" y="4943005"/>
                  <a:pt x="9037359" y="4951986"/>
                </a:cubicBezTo>
                <a:cubicBezTo>
                  <a:pt x="9031372" y="4951986"/>
                  <a:pt x="9025384" y="4951986"/>
                  <a:pt x="9019397" y="4951986"/>
                </a:cubicBezTo>
                <a:cubicBezTo>
                  <a:pt x="9025385" y="4943005"/>
                  <a:pt x="9028378" y="4938515"/>
                  <a:pt x="9030624" y="4938515"/>
                </a:cubicBezTo>
                <a:close/>
                <a:moveTo>
                  <a:pt x="10509716" y="4936395"/>
                </a:moveTo>
                <a:cubicBezTo>
                  <a:pt x="10510676" y="4935098"/>
                  <a:pt x="10510436" y="4935423"/>
                  <a:pt x="10509536" y="4936639"/>
                </a:cubicBezTo>
                <a:lnTo>
                  <a:pt x="10507348" y="4939596"/>
                </a:lnTo>
                <a:close/>
                <a:moveTo>
                  <a:pt x="20469607" y="4919808"/>
                </a:moveTo>
                <a:cubicBezTo>
                  <a:pt x="20469607" y="4939072"/>
                  <a:pt x="20463619" y="4951914"/>
                  <a:pt x="20451647" y="4951914"/>
                </a:cubicBezTo>
                <a:cubicBezTo>
                  <a:pt x="20451647" y="4926229"/>
                  <a:pt x="20457631" y="4919808"/>
                  <a:pt x="20469607" y="4919808"/>
                </a:cubicBezTo>
                <a:close/>
                <a:moveTo>
                  <a:pt x="20033551" y="4919808"/>
                </a:moveTo>
                <a:cubicBezTo>
                  <a:pt x="20033551" y="4939072"/>
                  <a:pt x="20027563" y="4951914"/>
                  <a:pt x="20015587" y="4951914"/>
                </a:cubicBezTo>
                <a:cubicBezTo>
                  <a:pt x="20015587" y="4932651"/>
                  <a:pt x="20021575" y="4919808"/>
                  <a:pt x="20033551" y="4919808"/>
                </a:cubicBezTo>
                <a:close/>
                <a:moveTo>
                  <a:pt x="19318851" y="4919808"/>
                </a:moveTo>
                <a:cubicBezTo>
                  <a:pt x="19331147" y="4919808"/>
                  <a:pt x="19343447" y="4925957"/>
                  <a:pt x="19355743" y="4938254"/>
                </a:cubicBezTo>
                <a:cubicBezTo>
                  <a:pt x="19343447" y="4956700"/>
                  <a:pt x="19318851" y="4950552"/>
                  <a:pt x="19318851" y="4919808"/>
                </a:cubicBezTo>
                <a:close/>
                <a:moveTo>
                  <a:pt x="18811699" y="4919808"/>
                </a:moveTo>
                <a:cubicBezTo>
                  <a:pt x="18817623" y="4926335"/>
                  <a:pt x="18829471" y="4939389"/>
                  <a:pt x="18834407" y="4945916"/>
                </a:cubicBezTo>
                <a:cubicBezTo>
                  <a:pt x="18829471" y="4952443"/>
                  <a:pt x="18817623" y="4972024"/>
                  <a:pt x="18811699" y="4985078"/>
                </a:cubicBezTo>
                <a:cubicBezTo>
                  <a:pt x="18811699" y="4958970"/>
                  <a:pt x="18811699" y="4939389"/>
                  <a:pt x="18811699" y="4919808"/>
                </a:cubicBezTo>
                <a:close/>
                <a:moveTo>
                  <a:pt x="10360246" y="4911208"/>
                </a:moveTo>
                <a:cubicBezTo>
                  <a:pt x="10363240" y="4912011"/>
                  <a:pt x="10366234" y="4915222"/>
                  <a:pt x="10369227" y="4918433"/>
                </a:cubicBezTo>
                <a:cubicBezTo>
                  <a:pt x="10363240" y="4918433"/>
                  <a:pt x="10357252" y="4924854"/>
                  <a:pt x="10357252" y="4937698"/>
                </a:cubicBezTo>
                <a:cubicBezTo>
                  <a:pt x="10357252" y="4924854"/>
                  <a:pt x="10351265" y="4918433"/>
                  <a:pt x="10351265" y="4918433"/>
                </a:cubicBezTo>
                <a:cubicBezTo>
                  <a:pt x="10354259" y="4912011"/>
                  <a:pt x="10357252" y="4910406"/>
                  <a:pt x="10360246" y="4911208"/>
                </a:cubicBezTo>
                <a:close/>
                <a:moveTo>
                  <a:pt x="8774828" y="4907455"/>
                </a:moveTo>
                <a:cubicBezTo>
                  <a:pt x="8768380" y="4920351"/>
                  <a:pt x="8763006" y="4933247"/>
                  <a:pt x="8755483" y="4952590"/>
                </a:cubicBezTo>
                <a:cubicBezTo>
                  <a:pt x="8768380" y="4952590"/>
                  <a:pt x="8781276" y="4952590"/>
                  <a:pt x="8794173" y="4952590"/>
                </a:cubicBezTo>
                <a:cubicBezTo>
                  <a:pt x="8787725" y="4933247"/>
                  <a:pt x="8781276" y="4920351"/>
                  <a:pt x="8774828" y="4907455"/>
                </a:cubicBezTo>
                <a:close/>
                <a:moveTo>
                  <a:pt x="10303105" y="4893974"/>
                </a:moveTo>
                <a:cubicBezTo>
                  <a:pt x="10310996" y="4895284"/>
                  <a:pt x="10316662" y="4901736"/>
                  <a:pt x="10318280" y="4916251"/>
                </a:cubicBezTo>
                <a:cubicBezTo>
                  <a:pt x="10331229" y="4987216"/>
                  <a:pt x="10195265" y="5000119"/>
                  <a:pt x="10170446" y="5011947"/>
                </a:cubicBezTo>
                <a:cubicBezTo>
                  <a:pt x="10099227" y="5037752"/>
                  <a:pt x="10028007" y="5063558"/>
                  <a:pt x="9957867" y="5089363"/>
                </a:cubicBezTo>
                <a:cubicBezTo>
                  <a:pt x="9977290" y="5063558"/>
                  <a:pt x="9996714" y="5044203"/>
                  <a:pt x="10015058" y="5044203"/>
                </a:cubicBezTo>
                <a:cubicBezTo>
                  <a:pt x="10086278" y="5011947"/>
                  <a:pt x="10151022" y="4980765"/>
                  <a:pt x="10221163" y="4942057"/>
                </a:cubicBezTo>
                <a:cubicBezTo>
                  <a:pt x="10235730" y="4932380"/>
                  <a:pt x="10279433" y="4890043"/>
                  <a:pt x="10303105" y="4893974"/>
                </a:cubicBezTo>
                <a:close/>
                <a:moveTo>
                  <a:pt x="18749055" y="4888505"/>
                </a:moveTo>
                <a:cubicBezTo>
                  <a:pt x="18749055" y="4928186"/>
                  <a:pt x="18730611" y="4921572"/>
                  <a:pt x="18712163" y="4921572"/>
                </a:cubicBezTo>
                <a:cubicBezTo>
                  <a:pt x="18712163" y="4881891"/>
                  <a:pt x="18736759" y="4888505"/>
                  <a:pt x="18749055" y="4888505"/>
                </a:cubicBezTo>
                <a:close/>
                <a:moveTo>
                  <a:pt x="18673219" y="4888505"/>
                </a:moveTo>
                <a:cubicBezTo>
                  <a:pt x="18673219" y="4928186"/>
                  <a:pt x="18654771" y="4921572"/>
                  <a:pt x="18636327" y="4921572"/>
                </a:cubicBezTo>
                <a:cubicBezTo>
                  <a:pt x="18636327" y="4881891"/>
                  <a:pt x="18660919" y="4888505"/>
                  <a:pt x="18673219" y="4888505"/>
                </a:cubicBezTo>
                <a:close/>
                <a:moveTo>
                  <a:pt x="10319911" y="4867669"/>
                </a:moveTo>
                <a:cubicBezTo>
                  <a:pt x="10326473" y="4879967"/>
                  <a:pt x="10326473" y="4892264"/>
                  <a:pt x="10319911" y="4904561"/>
                </a:cubicBezTo>
                <a:cubicBezTo>
                  <a:pt x="10319911" y="4898413"/>
                  <a:pt x="10319911" y="4892264"/>
                  <a:pt x="10313348" y="4886115"/>
                </a:cubicBezTo>
                <a:cubicBezTo>
                  <a:pt x="10313348" y="4879967"/>
                  <a:pt x="10319911" y="4873818"/>
                  <a:pt x="10319911" y="4867669"/>
                </a:cubicBezTo>
                <a:close/>
                <a:moveTo>
                  <a:pt x="17791655" y="4858192"/>
                </a:moveTo>
                <a:cubicBezTo>
                  <a:pt x="17791655" y="4883879"/>
                  <a:pt x="17785667" y="4890301"/>
                  <a:pt x="17773695" y="4890301"/>
                </a:cubicBezTo>
                <a:cubicBezTo>
                  <a:pt x="17773695" y="4871036"/>
                  <a:pt x="17779683" y="4858192"/>
                  <a:pt x="17791655" y="4858192"/>
                </a:cubicBezTo>
                <a:close/>
                <a:moveTo>
                  <a:pt x="10473929" y="4849945"/>
                </a:moveTo>
                <a:cubicBezTo>
                  <a:pt x="10477341" y="4850798"/>
                  <a:pt x="10480754" y="4854211"/>
                  <a:pt x="10487579" y="4857623"/>
                </a:cubicBezTo>
                <a:cubicBezTo>
                  <a:pt x="10473929" y="4864448"/>
                  <a:pt x="10473929" y="4871273"/>
                  <a:pt x="10460279" y="4857623"/>
                </a:cubicBezTo>
                <a:cubicBezTo>
                  <a:pt x="10467104" y="4850798"/>
                  <a:pt x="10470516" y="4849092"/>
                  <a:pt x="10473929" y="4849945"/>
                </a:cubicBezTo>
                <a:close/>
                <a:moveTo>
                  <a:pt x="10433287" y="4848262"/>
                </a:moveTo>
                <a:cubicBezTo>
                  <a:pt x="10446584" y="4847453"/>
                  <a:pt x="10459224" y="4850692"/>
                  <a:pt x="10468703" y="4866891"/>
                </a:cubicBezTo>
                <a:cubicBezTo>
                  <a:pt x="10443424" y="4886330"/>
                  <a:pt x="10418146" y="4899289"/>
                  <a:pt x="10393921" y="4918728"/>
                </a:cubicBezTo>
                <a:cubicBezTo>
                  <a:pt x="10393921" y="4899289"/>
                  <a:pt x="10393921" y="4873371"/>
                  <a:pt x="10393921" y="4853932"/>
                </a:cubicBezTo>
                <a:cubicBezTo>
                  <a:pt x="10406034" y="4853932"/>
                  <a:pt x="10419989" y="4849072"/>
                  <a:pt x="10433287" y="4848262"/>
                </a:cubicBezTo>
                <a:close/>
                <a:moveTo>
                  <a:pt x="18692207" y="4825013"/>
                </a:moveTo>
                <a:cubicBezTo>
                  <a:pt x="18692207" y="4850698"/>
                  <a:pt x="18686219" y="4857119"/>
                  <a:pt x="18674243" y="4857119"/>
                </a:cubicBezTo>
                <a:cubicBezTo>
                  <a:pt x="18674243" y="4837856"/>
                  <a:pt x="18680231" y="4825013"/>
                  <a:pt x="18692207" y="4825013"/>
                </a:cubicBezTo>
                <a:close/>
                <a:moveTo>
                  <a:pt x="17034299" y="4825013"/>
                </a:moveTo>
                <a:cubicBezTo>
                  <a:pt x="17060787" y="4825013"/>
                  <a:pt x="17087279" y="4825013"/>
                  <a:pt x="17113767" y="4825013"/>
                </a:cubicBezTo>
                <a:cubicBezTo>
                  <a:pt x="17107143" y="4844594"/>
                  <a:pt x="17100523" y="4870702"/>
                  <a:pt x="17093899" y="4890283"/>
                </a:cubicBezTo>
                <a:cubicBezTo>
                  <a:pt x="17074031" y="4883756"/>
                  <a:pt x="17034299" y="4877229"/>
                  <a:pt x="17034299" y="4825013"/>
                </a:cubicBezTo>
                <a:close/>
                <a:moveTo>
                  <a:pt x="18128179" y="4801314"/>
                </a:moveTo>
                <a:cubicBezTo>
                  <a:pt x="18128179" y="4818101"/>
                  <a:pt x="18122191" y="4824026"/>
                  <a:pt x="18110215" y="4824026"/>
                </a:cubicBezTo>
                <a:cubicBezTo>
                  <a:pt x="18110215" y="4806252"/>
                  <a:pt x="18116203" y="4801314"/>
                  <a:pt x="18128179" y="4801314"/>
                </a:cubicBezTo>
                <a:close/>
                <a:moveTo>
                  <a:pt x="10792058" y="4801314"/>
                </a:moveTo>
                <a:cubicBezTo>
                  <a:pt x="10809964" y="4801314"/>
                  <a:pt x="10828923" y="4801314"/>
                  <a:pt x="10847883" y="4813728"/>
                </a:cubicBezTo>
                <a:cubicBezTo>
                  <a:pt x="10835243" y="4820499"/>
                  <a:pt x="10792058" y="4847583"/>
                  <a:pt x="10792058" y="4801314"/>
                </a:cubicBezTo>
                <a:close/>
                <a:moveTo>
                  <a:pt x="16981131" y="4798154"/>
                </a:moveTo>
                <a:cubicBezTo>
                  <a:pt x="16981131" y="4828698"/>
                  <a:pt x="16956535" y="4822378"/>
                  <a:pt x="16944239" y="4822378"/>
                </a:cubicBezTo>
                <a:cubicBezTo>
                  <a:pt x="16944239" y="4791834"/>
                  <a:pt x="16962683" y="4798154"/>
                  <a:pt x="16981131" y="4798154"/>
                </a:cubicBezTo>
                <a:close/>
                <a:moveTo>
                  <a:pt x="10836717" y="4794560"/>
                </a:moveTo>
                <a:lnTo>
                  <a:pt x="10836256" y="4795871"/>
                </a:lnTo>
                <a:cubicBezTo>
                  <a:pt x="10835348" y="4798452"/>
                  <a:pt x="10834717" y="4800247"/>
                  <a:pt x="10834717" y="4800247"/>
                </a:cubicBezTo>
                <a:close/>
                <a:moveTo>
                  <a:pt x="10839455" y="4786775"/>
                </a:moveTo>
                <a:lnTo>
                  <a:pt x="10839453" y="4786781"/>
                </a:lnTo>
                <a:lnTo>
                  <a:pt x="10836717" y="4794560"/>
                </a:lnTo>
                <a:close/>
                <a:moveTo>
                  <a:pt x="10841932" y="4779733"/>
                </a:moveTo>
                <a:lnTo>
                  <a:pt x="10839874" y="4785584"/>
                </a:lnTo>
                <a:lnTo>
                  <a:pt x="10839455" y="4786775"/>
                </a:lnTo>
                <a:close/>
                <a:moveTo>
                  <a:pt x="18546271" y="4779392"/>
                </a:moveTo>
                <a:cubicBezTo>
                  <a:pt x="18578435" y="4779392"/>
                  <a:pt x="18617031" y="4772874"/>
                  <a:pt x="18635255" y="4810892"/>
                </a:cubicBezTo>
                <a:cubicBezTo>
                  <a:pt x="18623463" y="4817410"/>
                  <a:pt x="18604167" y="4823927"/>
                  <a:pt x="18584867" y="4823927"/>
                </a:cubicBezTo>
                <a:cubicBezTo>
                  <a:pt x="18572003" y="4810892"/>
                  <a:pt x="18559139" y="4792426"/>
                  <a:pt x="18546271" y="4779392"/>
                </a:cubicBezTo>
                <a:close/>
                <a:moveTo>
                  <a:pt x="10842295" y="4778701"/>
                </a:moveTo>
                <a:cubicBezTo>
                  <a:pt x="10842926" y="4776906"/>
                  <a:pt x="10842769" y="4777355"/>
                  <a:pt x="10842177" y="4779038"/>
                </a:cubicBezTo>
                <a:lnTo>
                  <a:pt x="10841932" y="4779733"/>
                </a:lnTo>
                <a:close/>
                <a:moveTo>
                  <a:pt x="10137816" y="4777406"/>
                </a:moveTo>
                <a:cubicBezTo>
                  <a:pt x="10141947" y="4777106"/>
                  <a:pt x="10146559" y="4777953"/>
                  <a:pt x="10151170" y="4779645"/>
                </a:cubicBezTo>
                <a:cubicBezTo>
                  <a:pt x="10138873" y="4793187"/>
                  <a:pt x="10132724" y="4805601"/>
                  <a:pt x="10126575" y="4819143"/>
                </a:cubicBezTo>
                <a:cubicBezTo>
                  <a:pt x="10117353" y="4789520"/>
                  <a:pt x="10125423" y="4778305"/>
                  <a:pt x="10137816" y="4777406"/>
                </a:cubicBezTo>
                <a:close/>
                <a:moveTo>
                  <a:pt x="9125313" y="4777143"/>
                </a:moveTo>
                <a:cubicBezTo>
                  <a:pt x="9126954" y="4774583"/>
                  <a:pt x="9130236" y="4776290"/>
                  <a:pt x="9136800" y="4779702"/>
                </a:cubicBezTo>
                <a:cubicBezTo>
                  <a:pt x="9130236" y="4786527"/>
                  <a:pt x="9130236" y="4793352"/>
                  <a:pt x="9123672" y="4800177"/>
                </a:cubicBezTo>
                <a:cubicBezTo>
                  <a:pt x="9123672" y="4786527"/>
                  <a:pt x="9123672" y="4779702"/>
                  <a:pt x="9125313" y="4777143"/>
                </a:cubicBezTo>
                <a:close/>
                <a:moveTo>
                  <a:pt x="10876858" y="4773666"/>
                </a:moveTo>
                <a:cubicBezTo>
                  <a:pt x="10886165" y="4772876"/>
                  <a:pt x="10895472" y="4774456"/>
                  <a:pt x="10904780" y="4780775"/>
                </a:cubicBezTo>
                <a:cubicBezTo>
                  <a:pt x="10886165" y="4805000"/>
                  <a:pt x="10861346" y="4805000"/>
                  <a:pt x="10848936" y="4780775"/>
                </a:cubicBezTo>
                <a:cubicBezTo>
                  <a:pt x="10858244" y="4777615"/>
                  <a:pt x="10867551" y="4774456"/>
                  <a:pt x="10876858" y="4773666"/>
                </a:cubicBezTo>
                <a:close/>
                <a:moveTo>
                  <a:pt x="10603896" y="4772874"/>
                </a:moveTo>
                <a:cubicBezTo>
                  <a:pt x="10611443" y="4792172"/>
                  <a:pt x="10616834" y="4803965"/>
                  <a:pt x="10623303" y="4823262"/>
                </a:cubicBezTo>
                <a:cubicBezTo>
                  <a:pt x="10603896" y="4823262"/>
                  <a:pt x="10585568" y="4823262"/>
                  <a:pt x="10566161" y="4823262"/>
                </a:cubicBezTo>
                <a:cubicBezTo>
                  <a:pt x="10566161" y="4881155"/>
                  <a:pt x="10611443" y="4861857"/>
                  <a:pt x="10629772" y="4861857"/>
                </a:cubicBezTo>
                <a:cubicBezTo>
                  <a:pt x="10649179" y="4855425"/>
                  <a:pt x="10668585" y="4842560"/>
                  <a:pt x="10687992" y="4855425"/>
                </a:cubicBezTo>
                <a:cubicBezTo>
                  <a:pt x="10700930" y="4861857"/>
                  <a:pt x="10694461" y="4887587"/>
                  <a:pt x="10681523" y="4894020"/>
                </a:cubicBezTo>
                <a:cubicBezTo>
                  <a:pt x="10629772" y="4913317"/>
                  <a:pt x="10579099" y="4939047"/>
                  <a:pt x="10528426" y="4945480"/>
                </a:cubicBezTo>
                <a:cubicBezTo>
                  <a:pt x="10502550" y="4951912"/>
                  <a:pt x="10533817" y="4894020"/>
                  <a:pt x="10540285" y="4881155"/>
                </a:cubicBezTo>
                <a:cubicBezTo>
                  <a:pt x="10527348" y="4874722"/>
                  <a:pt x="10450799" y="4861857"/>
                  <a:pt x="10483144" y="4816830"/>
                </a:cubicBezTo>
                <a:cubicBezTo>
                  <a:pt x="10502550" y="4792172"/>
                  <a:pt x="10533817" y="4792172"/>
                  <a:pt x="10553223" y="4785739"/>
                </a:cubicBezTo>
                <a:cubicBezTo>
                  <a:pt x="10572630" y="4779307"/>
                  <a:pt x="10592037" y="4779307"/>
                  <a:pt x="10603896" y="4772874"/>
                </a:cubicBezTo>
                <a:close/>
                <a:moveTo>
                  <a:pt x="18469435" y="4768136"/>
                </a:moveTo>
                <a:cubicBezTo>
                  <a:pt x="18469435" y="4787400"/>
                  <a:pt x="18463447" y="4800242"/>
                  <a:pt x="18451475" y="4800242"/>
                </a:cubicBezTo>
                <a:cubicBezTo>
                  <a:pt x="18451475" y="4780979"/>
                  <a:pt x="18457463" y="4768136"/>
                  <a:pt x="18469435" y="4768136"/>
                </a:cubicBezTo>
                <a:close/>
                <a:moveTo>
                  <a:pt x="18052243" y="4768136"/>
                </a:moveTo>
                <a:cubicBezTo>
                  <a:pt x="18052243" y="4787400"/>
                  <a:pt x="18052243" y="4800242"/>
                  <a:pt x="18039119" y="4800242"/>
                </a:cubicBezTo>
                <a:cubicBezTo>
                  <a:pt x="18039119" y="4780979"/>
                  <a:pt x="18039119" y="4768136"/>
                  <a:pt x="18052243" y="4768136"/>
                </a:cubicBezTo>
                <a:close/>
                <a:moveTo>
                  <a:pt x="17791655" y="4768136"/>
                </a:moveTo>
                <a:cubicBezTo>
                  <a:pt x="17791655" y="4787400"/>
                  <a:pt x="17785667" y="4800242"/>
                  <a:pt x="17773695" y="4800242"/>
                </a:cubicBezTo>
                <a:cubicBezTo>
                  <a:pt x="17773695" y="4780979"/>
                  <a:pt x="17779683" y="4768136"/>
                  <a:pt x="17791655" y="4768136"/>
                </a:cubicBezTo>
                <a:close/>
                <a:moveTo>
                  <a:pt x="10635650" y="4768136"/>
                </a:moveTo>
                <a:cubicBezTo>
                  <a:pt x="10647947" y="4768136"/>
                  <a:pt x="10660245" y="4768136"/>
                  <a:pt x="10672542" y="4768136"/>
                </a:cubicBezTo>
                <a:cubicBezTo>
                  <a:pt x="10672542" y="4780979"/>
                  <a:pt x="10672542" y="4787400"/>
                  <a:pt x="10672542" y="4800242"/>
                </a:cubicBezTo>
                <a:cubicBezTo>
                  <a:pt x="10660245" y="4800242"/>
                  <a:pt x="10647947" y="4800242"/>
                  <a:pt x="10635650" y="4800242"/>
                </a:cubicBezTo>
                <a:cubicBezTo>
                  <a:pt x="10635650" y="4787400"/>
                  <a:pt x="10635650" y="4780979"/>
                  <a:pt x="10635650" y="4768136"/>
                </a:cubicBezTo>
                <a:close/>
                <a:moveTo>
                  <a:pt x="10949944" y="4767878"/>
                </a:moveTo>
                <a:cubicBezTo>
                  <a:pt x="10962049" y="4763267"/>
                  <a:pt x="10975884" y="4772490"/>
                  <a:pt x="10975884" y="4795547"/>
                </a:cubicBezTo>
                <a:cubicBezTo>
                  <a:pt x="10963587" y="4789399"/>
                  <a:pt x="10951289" y="4783250"/>
                  <a:pt x="10938992" y="4777101"/>
                </a:cubicBezTo>
                <a:cubicBezTo>
                  <a:pt x="10942066" y="4772490"/>
                  <a:pt x="10945909" y="4769415"/>
                  <a:pt x="10949944" y="4767878"/>
                </a:cubicBezTo>
                <a:close/>
                <a:moveTo>
                  <a:pt x="10185638" y="4763302"/>
                </a:moveTo>
                <a:cubicBezTo>
                  <a:pt x="10189325" y="4764155"/>
                  <a:pt x="10193801" y="4767567"/>
                  <a:pt x="10193801" y="4767567"/>
                </a:cubicBezTo>
                <a:cubicBezTo>
                  <a:pt x="10193801" y="4767567"/>
                  <a:pt x="10188534" y="4774392"/>
                  <a:pt x="10188534" y="4781217"/>
                </a:cubicBezTo>
                <a:cubicBezTo>
                  <a:pt x="10182214" y="4781217"/>
                  <a:pt x="10182214" y="4774392"/>
                  <a:pt x="10182214" y="4774392"/>
                </a:cubicBezTo>
                <a:cubicBezTo>
                  <a:pt x="10179054" y="4764155"/>
                  <a:pt x="10181951" y="4762448"/>
                  <a:pt x="10185638" y="4763302"/>
                </a:cubicBezTo>
                <a:close/>
                <a:moveTo>
                  <a:pt x="10895156" y="4759796"/>
                </a:moveTo>
                <a:lnTo>
                  <a:pt x="10894121" y="4761922"/>
                </a:lnTo>
                <a:cubicBezTo>
                  <a:pt x="10892718" y="4764805"/>
                  <a:pt x="10891595" y="4767110"/>
                  <a:pt x="10891595" y="4767110"/>
                </a:cubicBezTo>
                <a:close/>
                <a:moveTo>
                  <a:pt x="10899173" y="4751546"/>
                </a:moveTo>
                <a:cubicBezTo>
                  <a:pt x="10900015" y="4749817"/>
                  <a:pt x="10899453" y="4750970"/>
                  <a:pt x="10898331" y="4753276"/>
                </a:cubicBezTo>
                <a:lnTo>
                  <a:pt x="10895156" y="4759796"/>
                </a:lnTo>
                <a:close/>
                <a:moveTo>
                  <a:pt x="16830587" y="4734957"/>
                </a:moveTo>
                <a:cubicBezTo>
                  <a:pt x="16830587" y="4753916"/>
                  <a:pt x="16843623" y="4785514"/>
                  <a:pt x="16824071" y="4798153"/>
                </a:cubicBezTo>
                <a:cubicBezTo>
                  <a:pt x="16804519" y="4809739"/>
                  <a:pt x="16779535" y="4798153"/>
                  <a:pt x="16753468" y="4798153"/>
                </a:cubicBezTo>
                <a:cubicBezTo>
                  <a:pt x="16746950" y="4785514"/>
                  <a:pt x="16746950" y="4772875"/>
                  <a:pt x="16740434" y="4760236"/>
                </a:cubicBezTo>
                <a:cubicBezTo>
                  <a:pt x="16773018" y="4747596"/>
                  <a:pt x="16799087" y="4741277"/>
                  <a:pt x="16830587" y="4734957"/>
                </a:cubicBezTo>
                <a:close/>
                <a:moveTo>
                  <a:pt x="10772103" y="4734957"/>
                </a:moveTo>
                <a:cubicBezTo>
                  <a:pt x="10772103" y="4754222"/>
                  <a:pt x="10766116" y="4767066"/>
                  <a:pt x="10754141" y="4767066"/>
                </a:cubicBezTo>
                <a:cubicBezTo>
                  <a:pt x="10754141" y="4747801"/>
                  <a:pt x="10760128" y="4734957"/>
                  <a:pt x="10772103" y="4734957"/>
                </a:cubicBezTo>
                <a:close/>
                <a:moveTo>
                  <a:pt x="17720955" y="4731916"/>
                </a:moveTo>
                <a:cubicBezTo>
                  <a:pt x="17731327" y="4730325"/>
                  <a:pt x="17744095" y="4735100"/>
                  <a:pt x="17753671" y="4735100"/>
                </a:cubicBezTo>
                <a:cubicBezTo>
                  <a:pt x="17753671" y="4786034"/>
                  <a:pt x="17721751" y="4766934"/>
                  <a:pt x="17702599" y="4766934"/>
                </a:cubicBezTo>
                <a:cubicBezTo>
                  <a:pt x="17702599" y="4741466"/>
                  <a:pt x="17710579" y="4733508"/>
                  <a:pt x="17720955" y="4731916"/>
                </a:cubicBezTo>
                <a:close/>
                <a:moveTo>
                  <a:pt x="10073497" y="4706519"/>
                </a:moveTo>
                <a:cubicBezTo>
                  <a:pt x="10086724" y="4706519"/>
                  <a:pt x="10099951" y="4706519"/>
                  <a:pt x="10113178" y="4706519"/>
                </a:cubicBezTo>
                <a:cubicBezTo>
                  <a:pt x="10113178" y="4719345"/>
                  <a:pt x="10113178" y="4732170"/>
                  <a:pt x="10113178" y="4751409"/>
                </a:cubicBezTo>
                <a:cubicBezTo>
                  <a:pt x="10093337" y="4764234"/>
                  <a:pt x="10080110" y="4789885"/>
                  <a:pt x="10066883" y="4814467"/>
                </a:cubicBezTo>
                <a:cubicBezTo>
                  <a:pt x="10066883" y="4777060"/>
                  <a:pt x="10073497" y="4738583"/>
                  <a:pt x="10073497" y="4706519"/>
                </a:cubicBezTo>
                <a:close/>
                <a:moveTo>
                  <a:pt x="11170162" y="4687559"/>
                </a:moveTo>
                <a:cubicBezTo>
                  <a:pt x="11150746" y="4720673"/>
                  <a:pt x="11150746" y="4720673"/>
                  <a:pt x="11014830" y="4767031"/>
                </a:cubicBezTo>
                <a:cubicBezTo>
                  <a:pt x="11079552" y="4687559"/>
                  <a:pt x="11086024" y="4687559"/>
                  <a:pt x="11170162" y="4687559"/>
                </a:cubicBezTo>
                <a:close/>
                <a:moveTo>
                  <a:pt x="18254091" y="4678082"/>
                </a:moveTo>
                <a:cubicBezTo>
                  <a:pt x="18266931" y="4678082"/>
                  <a:pt x="18279775" y="4678082"/>
                  <a:pt x="18279775" y="4710191"/>
                </a:cubicBezTo>
                <a:cubicBezTo>
                  <a:pt x="18273355" y="4697347"/>
                  <a:pt x="18260511" y="4697347"/>
                  <a:pt x="18247671" y="4690926"/>
                </a:cubicBezTo>
                <a:cubicBezTo>
                  <a:pt x="18247671" y="4684504"/>
                  <a:pt x="18254091" y="4678082"/>
                  <a:pt x="18254091" y="4678082"/>
                </a:cubicBezTo>
                <a:close/>
                <a:moveTo>
                  <a:pt x="15943158" y="4678082"/>
                </a:moveTo>
                <a:cubicBezTo>
                  <a:pt x="15943158" y="4697347"/>
                  <a:pt x="15937170" y="4710191"/>
                  <a:pt x="15925194" y="4710191"/>
                </a:cubicBezTo>
                <a:cubicBezTo>
                  <a:pt x="15925194" y="4684504"/>
                  <a:pt x="15931182" y="4678082"/>
                  <a:pt x="15943158" y="4678082"/>
                </a:cubicBezTo>
                <a:close/>
                <a:moveTo>
                  <a:pt x="9137891" y="4678082"/>
                </a:moveTo>
                <a:cubicBezTo>
                  <a:pt x="9149866" y="4678082"/>
                  <a:pt x="9155853" y="4684504"/>
                  <a:pt x="9155853" y="4710191"/>
                </a:cubicBezTo>
                <a:cubicBezTo>
                  <a:pt x="9143878" y="4710191"/>
                  <a:pt x="9137891" y="4697347"/>
                  <a:pt x="9137891" y="4678082"/>
                </a:cubicBezTo>
                <a:close/>
                <a:moveTo>
                  <a:pt x="10144541" y="4678079"/>
                </a:moveTo>
                <a:cubicBezTo>
                  <a:pt x="10144541" y="4678079"/>
                  <a:pt x="10144541" y="4684643"/>
                  <a:pt x="10151105" y="4691207"/>
                </a:cubicBezTo>
                <a:cubicBezTo>
                  <a:pt x="10137977" y="4691207"/>
                  <a:pt x="10137977" y="4691207"/>
                  <a:pt x="10144541" y="4678079"/>
                </a:cubicBezTo>
                <a:close/>
                <a:moveTo>
                  <a:pt x="18415403" y="4675440"/>
                </a:moveTo>
                <a:cubicBezTo>
                  <a:pt x="18426991" y="4673808"/>
                  <a:pt x="18440947" y="4678703"/>
                  <a:pt x="18450423" y="4678703"/>
                </a:cubicBezTo>
                <a:cubicBezTo>
                  <a:pt x="18450423" y="4724392"/>
                  <a:pt x="18413559" y="4711338"/>
                  <a:pt x="18394599" y="4711338"/>
                </a:cubicBezTo>
                <a:cubicBezTo>
                  <a:pt x="18394599" y="4685230"/>
                  <a:pt x="18403815" y="4677071"/>
                  <a:pt x="18415403" y="4675440"/>
                </a:cubicBezTo>
                <a:close/>
                <a:moveTo>
                  <a:pt x="17583079" y="4675216"/>
                </a:moveTo>
                <a:cubicBezTo>
                  <a:pt x="17583079" y="4714897"/>
                  <a:pt x="17558483" y="4708283"/>
                  <a:pt x="17546187" y="4708283"/>
                </a:cubicBezTo>
                <a:cubicBezTo>
                  <a:pt x="17546187" y="4668602"/>
                  <a:pt x="17564635" y="4675216"/>
                  <a:pt x="17583079" y="4675216"/>
                </a:cubicBezTo>
                <a:close/>
                <a:moveTo>
                  <a:pt x="10144937" y="4662858"/>
                </a:moveTo>
                <a:lnTo>
                  <a:pt x="10142715" y="4672307"/>
                </a:lnTo>
                <a:cubicBezTo>
                  <a:pt x="10142715" y="4672307"/>
                  <a:pt x="10143536" y="4668817"/>
                  <a:pt x="10144561" y="4664454"/>
                </a:cubicBezTo>
                <a:close/>
                <a:moveTo>
                  <a:pt x="11203470" y="4659122"/>
                </a:moveTo>
                <a:cubicBezTo>
                  <a:pt x="11210105" y="4665507"/>
                  <a:pt x="11216741" y="4671891"/>
                  <a:pt x="11222271" y="4678275"/>
                </a:cubicBezTo>
                <a:cubicBezTo>
                  <a:pt x="11210105" y="4691044"/>
                  <a:pt x="11196834" y="4697428"/>
                  <a:pt x="11190198" y="4710197"/>
                </a:cubicBezTo>
                <a:cubicBezTo>
                  <a:pt x="11196834" y="4691044"/>
                  <a:pt x="11196834" y="4671891"/>
                  <a:pt x="11203470" y="4659122"/>
                </a:cubicBezTo>
                <a:close/>
                <a:moveTo>
                  <a:pt x="10152195" y="4659122"/>
                </a:moveTo>
                <a:cubicBezTo>
                  <a:pt x="10171154" y="4659122"/>
                  <a:pt x="10190114" y="4659122"/>
                  <a:pt x="10208020" y="4659122"/>
                </a:cubicBezTo>
                <a:cubicBezTo>
                  <a:pt x="10190114" y="4678387"/>
                  <a:pt x="10171154" y="4691231"/>
                  <a:pt x="10152195" y="4659122"/>
                </a:cubicBezTo>
                <a:close/>
                <a:moveTo>
                  <a:pt x="10146747" y="4655152"/>
                </a:moveTo>
                <a:lnTo>
                  <a:pt x="10146484" y="4656274"/>
                </a:lnTo>
                <a:lnTo>
                  <a:pt x="10144937" y="4662858"/>
                </a:lnTo>
                <a:close/>
                <a:moveTo>
                  <a:pt x="10148253" y="4648748"/>
                </a:moveTo>
                <a:lnTo>
                  <a:pt x="10146747" y="4655152"/>
                </a:lnTo>
                <a:lnTo>
                  <a:pt x="10147637" y="4651366"/>
                </a:lnTo>
                <a:cubicBezTo>
                  <a:pt x="10148458" y="4647875"/>
                  <a:pt x="10148868" y="4646130"/>
                  <a:pt x="10148253" y="4648748"/>
                </a:cubicBezTo>
                <a:close/>
                <a:moveTo>
                  <a:pt x="11273693" y="4647442"/>
                </a:moveTo>
                <a:lnTo>
                  <a:pt x="11276244" y="4651947"/>
                </a:lnTo>
                <a:lnTo>
                  <a:pt x="11276013" y="4649220"/>
                </a:lnTo>
                <a:close/>
                <a:moveTo>
                  <a:pt x="18209751" y="4644903"/>
                </a:moveTo>
                <a:cubicBezTo>
                  <a:pt x="18221335" y="4644903"/>
                  <a:pt x="18235031" y="4651052"/>
                  <a:pt x="18246615" y="4657201"/>
                </a:cubicBezTo>
                <a:cubicBezTo>
                  <a:pt x="18235031" y="4681795"/>
                  <a:pt x="18209751" y="4675647"/>
                  <a:pt x="18209751" y="4644903"/>
                </a:cubicBezTo>
                <a:close/>
                <a:moveTo>
                  <a:pt x="17488315" y="4644903"/>
                </a:moveTo>
                <a:cubicBezTo>
                  <a:pt x="17488315" y="4664167"/>
                  <a:pt x="17482327" y="4677009"/>
                  <a:pt x="17470351" y="4677009"/>
                </a:cubicBezTo>
                <a:cubicBezTo>
                  <a:pt x="17470351" y="4657746"/>
                  <a:pt x="17476339" y="4644903"/>
                  <a:pt x="17488315" y="4644903"/>
                </a:cubicBezTo>
                <a:close/>
                <a:moveTo>
                  <a:pt x="9178628" y="4644903"/>
                </a:moveTo>
                <a:cubicBezTo>
                  <a:pt x="9184777" y="4651430"/>
                  <a:pt x="9190926" y="4664484"/>
                  <a:pt x="9203223" y="4677538"/>
                </a:cubicBezTo>
                <a:cubicBezTo>
                  <a:pt x="9190926" y="4690592"/>
                  <a:pt x="9178628" y="4697119"/>
                  <a:pt x="9166331" y="4710173"/>
                </a:cubicBezTo>
                <a:cubicBezTo>
                  <a:pt x="9173504" y="4684065"/>
                  <a:pt x="9173504" y="4664484"/>
                  <a:pt x="9178628" y="4644903"/>
                </a:cubicBezTo>
                <a:close/>
                <a:moveTo>
                  <a:pt x="8530865" y="4644165"/>
                </a:moveTo>
                <a:cubicBezTo>
                  <a:pt x="8530865" y="4663509"/>
                  <a:pt x="8530865" y="4676405"/>
                  <a:pt x="8543762" y="4676405"/>
                </a:cubicBezTo>
                <a:cubicBezTo>
                  <a:pt x="8543762" y="4657061"/>
                  <a:pt x="8543762" y="4644165"/>
                  <a:pt x="8530865" y="4644165"/>
                </a:cubicBezTo>
                <a:close/>
                <a:moveTo>
                  <a:pt x="10433502" y="4642838"/>
                </a:moveTo>
                <a:cubicBezTo>
                  <a:pt x="10433502" y="4674957"/>
                  <a:pt x="10452805" y="4674957"/>
                  <a:pt x="10472107" y="4674957"/>
                </a:cubicBezTo>
                <a:cubicBezTo>
                  <a:pt x="10472107" y="4636415"/>
                  <a:pt x="10446370" y="4642838"/>
                  <a:pt x="10433502" y="4642838"/>
                </a:cubicBezTo>
                <a:close/>
                <a:moveTo>
                  <a:pt x="10395969" y="4642838"/>
                </a:moveTo>
                <a:cubicBezTo>
                  <a:pt x="10395969" y="4662110"/>
                  <a:pt x="10401331" y="4674957"/>
                  <a:pt x="10414199" y="4674957"/>
                </a:cubicBezTo>
                <a:cubicBezTo>
                  <a:pt x="10414199" y="4655686"/>
                  <a:pt x="10408837" y="4642838"/>
                  <a:pt x="10395969" y="4642838"/>
                </a:cubicBezTo>
                <a:close/>
                <a:moveTo>
                  <a:pt x="18906391" y="4640853"/>
                </a:moveTo>
                <a:cubicBezTo>
                  <a:pt x="18932711" y="4641454"/>
                  <a:pt x="18976275" y="4687143"/>
                  <a:pt x="18990799" y="4696762"/>
                </a:cubicBezTo>
                <a:cubicBezTo>
                  <a:pt x="19055339" y="4754475"/>
                  <a:pt x="19118803" y="4786538"/>
                  <a:pt x="19189799" y="4823944"/>
                </a:cubicBezTo>
                <a:cubicBezTo>
                  <a:pt x="19080079" y="4823944"/>
                  <a:pt x="18984343" y="4728825"/>
                  <a:pt x="18887531" y="4658287"/>
                </a:cubicBezTo>
                <a:cubicBezTo>
                  <a:pt x="18890759" y="4645462"/>
                  <a:pt x="18897615" y="4640652"/>
                  <a:pt x="18906391" y="4640853"/>
                </a:cubicBezTo>
                <a:close/>
                <a:moveTo>
                  <a:pt x="17702599" y="4625946"/>
                </a:moveTo>
                <a:cubicBezTo>
                  <a:pt x="17753999" y="4638934"/>
                  <a:pt x="17810751" y="4664909"/>
                  <a:pt x="17868579" y="4645427"/>
                </a:cubicBezTo>
                <a:cubicBezTo>
                  <a:pt x="17900703" y="4697377"/>
                  <a:pt x="17952103" y="4710365"/>
                  <a:pt x="17990655" y="4736340"/>
                </a:cubicBezTo>
                <a:cubicBezTo>
                  <a:pt x="17887851" y="4762315"/>
                  <a:pt x="17786123" y="4710365"/>
                  <a:pt x="17702599" y="4625946"/>
                </a:cubicBezTo>
                <a:close/>
                <a:moveTo>
                  <a:pt x="11276761" y="4625943"/>
                </a:moveTo>
                <a:cubicBezTo>
                  <a:pt x="11282749" y="4632364"/>
                  <a:pt x="11284246" y="4637180"/>
                  <a:pt x="11283497" y="4641996"/>
                </a:cubicBezTo>
                <a:lnTo>
                  <a:pt x="11278012" y="4655068"/>
                </a:lnTo>
                <a:lnTo>
                  <a:pt x="11279185" y="4657139"/>
                </a:lnTo>
                <a:cubicBezTo>
                  <a:pt x="11266341" y="4663753"/>
                  <a:pt x="11259919" y="4670366"/>
                  <a:pt x="11247076" y="4676980"/>
                </a:cubicBezTo>
                <a:cubicBezTo>
                  <a:pt x="11247076" y="4657139"/>
                  <a:pt x="11253498" y="4645566"/>
                  <a:pt x="11260722" y="4642259"/>
                </a:cubicBezTo>
                <a:lnTo>
                  <a:pt x="11271310" y="4643482"/>
                </a:lnTo>
                <a:close/>
                <a:moveTo>
                  <a:pt x="9296740" y="4618208"/>
                </a:moveTo>
                <a:cubicBezTo>
                  <a:pt x="9315955" y="4616605"/>
                  <a:pt x="9335170" y="4623018"/>
                  <a:pt x="9360790" y="4639049"/>
                </a:cubicBezTo>
                <a:cubicBezTo>
                  <a:pt x="9398153" y="4658287"/>
                  <a:pt x="9436583" y="4645462"/>
                  <a:pt x="9468608" y="4645462"/>
                </a:cubicBezTo>
                <a:cubicBezTo>
                  <a:pt x="9423773" y="4748063"/>
                  <a:pt x="9335170" y="4748063"/>
                  <a:pt x="9264714" y="4767300"/>
                </a:cubicBezTo>
                <a:cubicBezTo>
                  <a:pt x="9264714" y="4786538"/>
                  <a:pt x="9264714" y="4811119"/>
                  <a:pt x="9258309" y="4823944"/>
                </a:cubicBezTo>
                <a:cubicBezTo>
                  <a:pt x="9258309" y="4786538"/>
                  <a:pt x="9258309" y="4748063"/>
                  <a:pt x="9258309" y="4709587"/>
                </a:cubicBezTo>
                <a:cubicBezTo>
                  <a:pt x="9277524" y="4716000"/>
                  <a:pt x="9290334" y="4722412"/>
                  <a:pt x="9303145" y="4735237"/>
                </a:cubicBezTo>
                <a:cubicBezTo>
                  <a:pt x="9303145" y="4722412"/>
                  <a:pt x="9315955" y="4658287"/>
                  <a:pt x="9303145" y="4658287"/>
                </a:cubicBezTo>
                <a:cubicBezTo>
                  <a:pt x="9296740" y="4658287"/>
                  <a:pt x="9290334" y="4671112"/>
                  <a:pt x="9277524" y="4671112"/>
                </a:cubicBezTo>
                <a:cubicBezTo>
                  <a:pt x="9258309" y="4664699"/>
                  <a:pt x="9251904" y="4651874"/>
                  <a:pt x="9232689" y="4645462"/>
                </a:cubicBezTo>
                <a:cubicBezTo>
                  <a:pt x="9258309" y="4629430"/>
                  <a:pt x="9277525" y="4619811"/>
                  <a:pt x="9296740" y="4618208"/>
                </a:cubicBezTo>
                <a:close/>
                <a:moveTo>
                  <a:pt x="17431379" y="4613600"/>
                </a:moveTo>
                <a:cubicBezTo>
                  <a:pt x="17431379" y="4653281"/>
                  <a:pt x="17413475" y="4646667"/>
                  <a:pt x="17394519" y="4646667"/>
                </a:cubicBezTo>
                <a:cubicBezTo>
                  <a:pt x="17394519" y="4606986"/>
                  <a:pt x="17418743" y="4613600"/>
                  <a:pt x="17431379" y="4613600"/>
                </a:cubicBezTo>
                <a:close/>
                <a:moveTo>
                  <a:pt x="11298217" y="4611724"/>
                </a:moveTo>
                <a:cubicBezTo>
                  <a:pt x="11298217" y="4637411"/>
                  <a:pt x="11292230" y="4643833"/>
                  <a:pt x="11280255" y="4624568"/>
                </a:cubicBezTo>
                <a:cubicBezTo>
                  <a:pt x="11286242" y="4624568"/>
                  <a:pt x="11292230" y="4618146"/>
                  <a:pt x="11298217" y="4611724"/>
                </a:cubicBezTo>
                <a:close/>
                <a:moveTo>
                  <a:pt x="8777674" y="4578549"/>
                </a:moveTo>
                <a:cubicBezTo>
                  <a:pt x="8789971" y="4585320"/>
                  <a:pt x="8802269" y="4592091"/>
                  <a:pt x="8814566" y="4592091"/>
                </a:cubicBezTo>
                <a:cubicBezTo>
                  <a:pt x="8796120" y="4604505"/>
                  <a:pt x="8777674" y="4624818"/>
                  <a:pt x="8777674" y="4578549"/>
                </a:cubicBezTo>
                <a:close/>
                <a:moveTo>
                  <a:pt x="17673163" y="4578546"/>
                </a:moveTo>
                <a:cubicBezTo>
                  <a:pt x="17673163" y="4603981"/>
                  <a:pt x="17667175" y="4610616"/>
                  <a:pt x="17655199" y="4610616"/>
                </a:cubicBezTo>
                <a:cubicBezTo>
                  <a:pt x="17655199" y="4591817"/>
                  <a:pt x="17661187" y="4578546"/>
                  <a:pt x="17673163" y="4578546"/>
                </a:cubicBezTo>
                <a:close/>
                <a:moveTo>
                  <a:pt x="8738767" y="4578546"/>
                </a:moveTo>
                <a:cubicBezTo>
                  <a:pt x="8736298" y="4587947"/>
                  <a:pt x="8735064" y="4597624"/>
                  <a:pt x="8733706" y="4608269"/>
                </a:cubicBezTo>
                <a:lnTo>
                  <a:pt x="8728037" y="4642987"/>
                </a:lnTo>
                <a:lnTo>
                  <a:pt x="8729183" y="4644335"/>
                </a:lnTo>
                <a:cubicBezTo>
                  <a:pt x="8729183" y="4644335"/>
                  <a:pt x="8722619" y="4651160"/>
                  <a:pt x="8722619" y="4657985"/>
                </a:cubicBezTo>
                <a:cubicBezTo>
                  <a:pt x="8717696" y="4647748"/>
                  <a:pt x="8720158" y="4637510"/>
                  <a:pt x="8724465" y="4638790"/>
                </a:cubicBezTo>
                <a:lnTo>
                  <a:pt x="8727446" y="4642293"/>
                </a:lnTo>
                <a:lnTo>
                  <a:pt x="8722242" y="4625204"/>
                </a:lnTo>
                <a:cubicBezTo>
                  <a:pt x="8719697" y="4604053"/>
                  <a:pt x="8726177" y="4578546"/>
                  <a:pt x="8738767" y="4578546"/>
                </a:cubicBezTo>
                <a:close/>
                <a:moveTo>
                  <a:pt x="18831843" y="4554847"/>
                </a:moveTo>
                <a:cubicBezTo>
                  <a:pt x="18837271" y="4573807"/>
                  <a:pt x="18843791" y="4592766"/>
                  <a:pt x="18837271" y="4610672"/>
                </a:cubicBezTo>
                <a:cubicBezTo>
                  <a:pt x="18825323" y="4610672"/>
                  <a:pt x="18805771" y="4610672"/>
                  <a:pt x="18792739" y="4610672"/>
                </a:cubicBezTo>
                <a:cubicBezTo>
                  <a:pt x="18792739" y="4573807"/>
                  <a:pt x="18818807" y="4567487"/>
                  <a:pt x="18831843" y="4554847"/>
                </a:cubicBezTo>
                <a:close/>
                <a:moveTo>
                  <a:pt x="18886479" y="4550108"/>
                </a:moveTo>
                <a:cubicBezTo>
                  <a:pt x="18886479" y="4594346"/>
                  <a:pt x="18880159" y="4643850"/>
                  <a:pt x="18849615" y="4624891"/>
                </a:cubicBezTo>
                <a:cubicBezTo>
                  <a:pt x="18861199" y="4605932"/>
                  <a:pt x="18861199" y="4550108"/>
                  <a:pt x="18886479" y="4550108"/>
                </a:cubicBezTo>
                <a:close/>
                <a:moveTo>
                  <a:pt x="17242847" y="4550108"/>
                </a:moveTo>
                <a:cubicBezTo>
                  <a:pt x="17261459" y="4556625"/>
                  <a:pt x="17280075" y="4563142"/>
                  <a:pt x="17298687" y="4569659"/>
                </a:cubicBezTo>
                <a:cubicBezTo>
                  <a:pt x="17280075" y="4582693"/>
                  <a:pt x="17242847" y="4601158"/>
                  <a:pt x="17242847" y="4550108"/>
                </a:cubicBezTo>
                <a:close/>
                <a:moveTo>
                  <a:pt x="9398577" y="4550108"/>
                </a:moveTo>
                <a:cubicBezTo>
                  <a:pt x="9410552" y="4550108"/>
                  <a:pt x="9416539" y="4562951"/>
                  <a:pt x="9416539" y="4582214"/>
                </a:cubicBezTo>
                <a:cubicBezTo>
                  <a:pt x="9404564" y="4582214"/>
                  <a:pt x="9398577" y="4575793"/>
                  <a:pt x="9398577" y="4550108"/>
                </a:cubicBezTo>
                <a:close/>
                <a:moveTo>
                  <a:pt x="18211595" y="4547306"/>
                </a:moveTo>
                <a:cubicBezTo>
                  <a:pt x="18223179" y="4545690"/>
                  <a:pt x="18237135" y="4550537"/>
                  <a:pt x="18246615" y="4550537"/>
                </a:cubicBezTo>
                <a:cubicBezTo>
                  <a:pt x="18246615" y="4601164"/>
                  <a:pt x="18209751" y="4582852"/>
                  <a:pt x="18190791" y="4582852"/>
                </a:cubicBezTo>
                <a:cubicBezTo>
                  <a:pt x="18190791" y="4557000"/>
                  <a:pt x="18200007" y="4548921"/>
                  <a:pt x="18211595" y="4547306"/>
                </a:cubicBezTo>
                <a:close/>
                <a:moveTo>
                  <a:pt x="17521595" y="4541769"/>
                </a:moveTo>
                <a:cubicBezTo>
                  <a:pt x="17538979" y="4540965"/>
                  <a:pt x="17558847" y="4547398"/>
                  <a:pt x="17568783" y="4547398"/>
                </a:cubicBezTo>
                <a:cubicBezTo>
                  <a:pt x="17568783" y="4610649"/>
                  <a:pt x="17509179" y="4579559"/>
                  <a:pt x="17489311" y="4579559"/>
                </a:cubicBezTo>
                <a:cubicBezTo>
                  <a:pt x="17489311" y="4550614"/>
                  <a:pt x="17504211" y="4542573"/>
                  <a:pt x="17521595" y="4541769"/>
                </a:cubicBezTo>
                <a:close/>
                <a:moveTo>
                  <a:pt x="10380437" y="4534505"/>
                </a:moveTo>
                <a:cubicBezTo>
                  <a:pt x="10350126" y="4535107"/>
                  <a:pt x="10328410" y="4541129"/>
                  <a:pt x="10299456" y="4579672"/>
                </a:cubicBezTo>
                <a:cubicBezTo>
                  <a:pt x="10338061" y="4560400"/>
                  <a:pt x="10376666" y="4547553"/>
                  <a:pt x="10414199" y="4534705"/>
                </a:cubicBezTo>
                <a:cubicBezTo>
                  <a:pt x="10401599" y="4534705"/>
                  <a:pt x="10390540" y="4534304"/>
                  <a:pt x="10380437" y="4534505"/>
                </a:cubicBezTo>
                <a:close/>
                <a:moveTo>
                  <a:pt x="10828389" y="4522962"/>
                </a:moveTo>
                <a:cubicBezTo>
                  <a:pt x="10828389" y="4555279"/>
                  <a:pt x="10847746" y="4548816"/>
                  <a:pt x="10867104" y="4548816"/>
                </a:cubicBezTo>
                <a:cubicBezTo>
                  <a:pt x="10867104" y="4516499"/>
                  <a:pt x="10841294" y="4522962"/>
                  <a:pt x="10828389" y="4522962"/>
                </a:cubicBezTo>
                <a:close/>
                <a:moveTo>
                  <a:pt x="10433502" y="4521858"/>
                </a:moveTo>
                <a:cubicBezTo>
                  <a:pt x="10433502" y="4541129"/>
                  <a:pt x="10439936" y="4547553"/>
                  <a:pt x="10452805" y="4547553"/>
                </a:cubicBezTo>
                <a:cubicBezTo>
                  <a:pt x="10452805" y="4528282"/>
                  <a:pt x="10446370" y="4521858"/>
                  <a:pt x="10433502" y="4521858"/>
                </a:cubicBezTo>
                <a:close/>
                <a:moveTo>
                  <a:pt x="17469355" y="4521671"/>
                </a:moveTo>
                <a:cubicBezTo>
                  <a:pt x="17469355" y="4542146"/>
                  <a:pt x="17463367" y="4548971"/>
                  <a:pt x="17451391" y="4548971"/>
                </a:cubicBezTo>
                <a:cubicBezTo>
                  <a:pt x="17451391" y="4528496"/>
                  <a:pt x="17457379" y="4521671"/>
                  <a:pt x="17469355" y="4521671"/>
                </a:cubicBezTo>
                <a:close/>
                <a:moveTo>
                  <a:pt x="12132408" y="4521671"/>
                </a:moveTo>
                <a:cubicBezTo>
                  <a:pt x="12132408" y="4542146"/>
                  <a:pt x="12126421" y="4548971"/>
                  <a:pt x="12114446" y="4548971"/>
                </a:cubicBezTo>
                <a:cubicBezTo>
                  <a:pt x="12114446" y="4528496"/>
                  <a:pt x="12120433" y="4521671"/>
                  <a:pt x="12132408" y="4521671"/>
                </a:cubicBezTo>
                <a:close/>
                <a:moveTo>
                  <a:pt x="15988222" y="4521668"/>
                </a:moveTo>
                <a:cubicBezTo>
                  <a:pt x="16000520" y="4521668"/>
                  <a:pt x="16006668" y="4521668"/>
                  <a:pt x="16018966" y="4521668"/>
                </a:cubicBezTo>
                <a:cubicBezTo>
                  <a:pt x="16012816" y="4540283"/>
                  <a:pt x="16012816" y="4558897"/>
                  <a:pt x="16006668" y="4577512"/>
                </a:cubicBezTo>
                <a:cubicBezTo>
                  <a:pt x="16000520" y="4565102"/>
                  <a:pt x="15988222" y="4546488"/>
                  <a:pt x="15982074" y="4534078"/>
                </a:cubicBezTo>
                <a:cubicBezTo>
                  <a:pt x="15982074" y="4527873"/>
                  <a:pt x="15988222" y="4527873"/>
                  <a:pt x="15988222" y="4521668"/>
                </a:cubicBezTo>
                <a:close/>
                <a:moveTo>
                  <a:pt x="11593073" y="4513221"/>
                </a:moveTo>
                <a:cubicBezTo>
                  <a:pt x="11603005" y="4515503"/>
                  <a:pt x="11612329" y="4521853"/>
                  <a:pt x="11620436" y="4534554"/>
                </a:cubicBezTo>
                <a:cubicBezTo>
                  <a:pt x="11542604" y="4553605"/>
                  <a:pt x="11458287" y="4572656"/>
                  <a:pt x="11375050" y="4591707"/>
                </a:cubicBezTo>
                <a:cubicBezTo>
                  <a:pt x="11407480" y="4540904"/>
                  <a:pt x="11458287" y="4547255"/>
                  <a:pt x="11503688" y="4540904"/>
                </a:cubicBezTo>
                <a:cubicBezTo>
                  <a:pt x="11528011" y="4536141"/>
                  <a:pt x="11563278" y="4506374"/>
                  <a:pt x="11593073" y="4513221"/>
                </a:cubicBezTo>
                <a:close/>
                <a:moveTo>
                  <a:pt x="15504608" y="4502711"/>
                </a:moveTo>
                <a:cubicBezTo>
                  <a:pt x="15510596" y="4509132"/>
                  <a:pt x="15510596" y="4515554"/>
                  <a:pt x="15516584" y="4521975"/>
                </a:cubicBezTo>
                <a:cubicBezTo>
                  <a:pt x="15510596" y="4528396"/>
                  <a:pt x="15504608" y="4534817"/>
                  <a:pt x="15498622" y="4521975"/>
                </a:cubicBezTo>
                <a:cubicBezTo>
                  <a:pt x="15498622" y="4515554"/>
                  <a:pt x="15504608" y="4509132"/>
                  <a:pt x="15504608" y="4502711"/>
                </a:cubicBezTo>
                <a:close/>
                <a:moveTo>
                  <a:pt x="15969496" y="4502238"/>
                </a:moveTo>
                <a:cubicBezTo>
                  <a:pt x="15971136" y="4499679"/>
                  <a:pt x="15974418" y="4501385"/>
                  <a:pt x="15980982" y="4504797"/>
                </a:cubicBezTo>
                <a:cubicBezTo>
                  <a:pt x="15974418" y="4511622"/>
                  <a:pt x="15974418" y="4511622"/>
                  <a:pt x="15967854" y="4525272"/>
                </a:cubicBezTo>
                <a:cubicBezTo>
                  <a:pt x="15967854" y="4511622"/>
                  <a:pt x="15967854" y="4504797"/>
                  <a:pt x="15969496" y="4502238"/>
                </a:cubicBezTo>
                <a:close/>
                <a:moveTo>
                  <a:pt x="18128483" y="4497969"/>
                </a:moveTo>
                <a:cubicBezTo>
                  <a:pt x="18140895" y="4504354"/>
                  <a:pt x="18140895" y="4536275"/>
                  <a:pt x="18147099" y="4549044"/>
                </a:cubicBezTo>
                <a:cubicBezTo>
                  <a:pt x="18128483" y="4549044"/>
                  <a:pt x="18109871" y="4549044"/>
                  <a:pt x="18091255" y="4549044"/>
                </a:cubicBezTo>
                <a:cubicBezTo>
                  <a:pt x="18091255" y="4523507"/>
                  <a:pt x="18116075" y="4497969"/>
                  <a:pt x="18128483" y="4497969"/>
                </a:cubicBezTo>
                <a:close/>
                <a:moveTo>
                  <a:pt x="10605081" y="4496163"/>
                </a:moveTo>
                <a:cubicBezTo>
                  <a:pt x="10593285" y="4496163"/>
                  <a:pt x="10586851" y="4502587"/>
                  <a:pt x="10580417" y="4509010"/>
                </a:cubicBezTo>
                <a:cubicBezTo>
                  <a:pt x="10554680" y="4521858"/>
                  <a:pt x="10530015" y="4534705"/>
                  <a:pt x="10510713" y="4547553"/>
                </a:cubicBezTo>
                <a:cubicBezTo>
                  <a:pt x="10510713" y="4573248"/>
                  <a:pt x="10510713" y="4592519"/>
                  <a:pt x="10510713" y="4610720"/>
                </a:cubicBezTo>
                <a:cubicBezTo>
                  <a:pt x="10535377" y="4604296"/>
                  <a:pt x="10554680" y="4617143"/>
                  <a:pt x="10573983" y="4586095"/>
                </a:cubicBezTo>
                <a:cubicBezTo>
                  <a:pt x="10586851" y="4560400"/>
                  <a:pt x="10605081" y="4547553"/>
                  <a:pt x="10624384" y="4547553"/>
                </a:cubicBezTo>
                <a:cubicBezTo>
                  <a:pt x="10617950" y="4528282"/>
                  <a:pt x="10612588" y="4509010"/>
                  <a:pt x="10605081" y="4496163"/>
                </a:cubicBezTo>
                <a:close/>
                <a:moveTo>
                  <a:pt x="11329787" y="4494038"/>
                </a:moveTo>
                <a:cubicBezTo>
                  <a:pt x="11338533" y="4495148"/>
                  <a:pt x="11346978" y="4498375"/>
                  <a:pt x="11355020" y="4504829"/>
                </a:cubicBezTo>
                <a:cubicBezTo>
                  <a:pt x="11245645" y="4550007"/>
                  <a:pt x="11143776" y="4613472"/>
                  <a:pt x="11027968" y="4639289"/>
                </a:cubicBezTo>
                <a:cubicBezTo>
                  <a:pt x="10990437" y="4652197"/>
                  <a:pt x="10951834" y="4645743"/>
                  <a:pt x="10945400" y="4729646"/>
                </a:cubicBezTo>
                <a:cubicBezTo>
                  <a:pt x="10938966" y="4781279"/>
                  <a:pt x="10900364" y="4755462"/>
                  <a:pt x="10913231" y="4723192"/>
                </a:cubicBezTo>
                <a:cubicBezTo>
                  <a:pt x="10874628" y="4723192"/>
                  <a:pt x="10836025" y="4723192"/>
                  <a:pt x="10792061" y="4723192"/>
                </a:cubicBezTo>
                <a:cubicBezTo>
                  <a:pt x="10810290" y="4703830"/>
                  <a:pt x="10836025" y="4703830"/>
                  <a:pt x="10848893" y="4678013"/>
                </a:cubicBezTo>
                <a:cubicBezTo>
                  <a:pt x="10861761" y="4665105"/>
                  <a:pt x="10861761" y="4652197"/>
                  <a:pt x="10861761" y="4632835"/>
                </a:cubicBezTo>
                <a:cubicBezTo>
                  <a:pt x="10868194" y="4600564"/>
                  <a:pt x="10893930" y="4613472"/>
                  <a:pt x="10913231" y="4613472"/>
                </a:cubicBezTo>
                <a:cubicBezTo>
                  <a:pt x="10951834" y="4607018"/>
                  <a:pt x="10990437" y="4588732"/>
                  <a:pt x="11027968" y="4582278"/>
                </a:cubicBezTo>
                <a:cubicBezTo>
                  <a:pt x="11040835" y="4575824"/>
                  <a:pt x="11060137" y="4569369"/>
                  <a:pt x="11079438" y="4569369"/>
                </a:cubicBezTo>
                <a:cubicBezTo>
                  <a:pt x="11098739" y="4569369"/>
                  <a:pt x="11085872" y="4562915"/>
                  <a:pt x="11105173" y="4550007"/>
                </a:cubicBezTo>
                <a:cubicBezTo>
                  <a:pt x="11150210" y="4537099"/>
                  <a:pt x="11201680" y="4524191"/>
                  <a:pt x="11245645" y="4511283"/>
                </a:cubicBezTo>
                <a:cubicBezTo>
                  <a:pt x="11274597" y="4506442"/>
                  <a:pt x="11303550" y="4490710"/>
                  <a:pt x="11329787" y="4494038"/>
                </a:cubicBezTo>
                <a:close/>
                <a:moveTo>
                  <a:pt x="10886462" y="4490646"/>
                </a:moveTo>
                <a:cubicBezTo>
                  <a:pt x="10886462" y="4510036"/>
                  <a:pt x="10892915" y="4522962"/>
                  <a:pt x="10905820" y="4522962"/>
                </a:cubicBezTo>
                <a:cubicBezTo>
                  <a:pt x="10905820" y="4497109"/>
                  <a:pt x="10899367" y="4490646"/>
                  <a:pt x="10886462" y="4490646"/>
                </a:cubicBezTo>
                <a:close/>
                <a:moveTo>
                  <a:pt x="19298799" y="4488492"/>
                </a:moveTo>
                <a:cubicBezTo>
                  <a:pt x="19298799" y="4507757"/>
                  <a:pt x="19298799" y="4520601"/>
                  <a:pt x="19285671" y="4520601"/>
                </a:cubicBezTo>
                <a:cubicBezTo>
                  <a:pt x="19285671" y="4501336"/>
                  <a:pt x="19285671" y="4488492"/>
                  <a:pt x="19298799" y="4488492"/>
                </a:cubicBezTo>
                <a:close/>
                <a:moveTo>
                  <a:pt x="18045543" y="4488492"/>
                </a:moveTo>
                <a:cubicBezTo>
                  <a:pt x="18058387" y="4488492"/>
                  <a:pt x="18071227" y="4494914"/>
                  <a:pt x="18071227" y="4520601"/>
                </a:cubicBezTo>
                <a:cubicBezTo>
                  <a:pt x="18058387" y="4514179"/>
                  <a:pt x="18045543" y="4507757"/>
                  <a:pt x="18039123" y="4501336"/>
                </a:cubicBezTo>
                <a:cubicBezTo>
                  <a:pt x="18039123" y="4494914"/>
                  <a:pt x="18039123" y="4494914"/>
                  <a:pt x="18045543" y="4488492"/>
                </a:cubicBezTo>
                <a:close/>
                <a:moveTo>
                  <a:pt x="16786775" y="4488492"/>
                </a:moveTo>
                <a:cubicBezTo>
                  <a:pt x="16786775" y="4507757"/>
                  <a:pt x="16780455" y="4520601"/>
                  <a:pt x="16768870" y="4520601"/>
                </a:cubicBezTo>
                <a:cubicBezTo>
                  <a:pt x="16768870" y="4494914"/>
                  <a:pt x="16775190" y="4488492"/>
                  <a:pt x="16786775" y="4488492"/>
                </a:cubicBezTo>
                <a:close/>
                <a:moveTo>
                  <a:pt x="15824664" y="4488492"/>
                </a:moveTo>
                <a:cubicBezTo>
                  <a:pt x="15824664" y="4507757"/>
                  <a:pt x="15818676" y="4520601"/>
                  <a:pt x="15806702" y="4520601"/>
                </a:cubicBezTo>
                <a:cubicBezTo>
                  <a:pt x="15806702" y="4494914"/>
                  <a:pt x="15812690" y="4488492"/>
                  <a:pt x="15824664" y="4488492"/>
                </a:cubicBezTo>
                <a:close/>
                <a:moveTo>
                  <a:pt x="15203758" y="4488492"/>
                </a:moveTo>
                <a:cubicBezTo>
                  <a:pt x="15203758" y="4507757"/>
                  <a:pt x="15197770" y="4520601"/>
                  <a:pt x="15185796" y="4520601"/>
                </a:cubicBezTo>
                <a:cubicBezTo>
                  <a:pt x="15185796" y="4494914"/>
                  <a:pt x="15191784" y="4488492"/>
                  <a:pt x="15203758" y="4488492"/>
                </a:cubicBezTo>
                <a:close/>
                <a:moveTo>
                  <a:pt x="21021827" y="4488489"/>
                </a:moveTo>
                <a:cubicBezTo>
                  <a:pt x="21034123" y="4500899"/>
                  <a:pt x="21040271" y="4519514"/>
                  <a:pt x="21052571" y="4531923"/>
                </a:cubicBezTo>
                <a:cubicBezTo>
                  <a:pt x="21040271" y="4544333"/>
                  <a:pt x="21027975" y="4544333"/>
                  <a:pt x="21015679" y="4544333"/>
                </a:cubicBezTo>
                <a:cubicBezTo>
                  <a:pt x="21015679" y="4525718"/>
                  <a:pt x="21021827" y="4507104"/>
                  <a:pt x="21021827" y="4488489"/>
                </a:cubicBezTo>
                <a:close/>
                <a:moveTo>
                  <a:pt x="11356548" y="4476785"/>
                </a:moveTo>
                <a:lnTo>
                  <a:pt x="11351348" y="4487464"/>
                </a:lnTo>
                <a:cubicBezTo>
                  <a:pt x="11351348" y="4487464"/>
                  <a:pt x="11352471" y="4485158"/>
                  <a:pt x="11353874" y="4482276"/>
                </a:cubicBezTo>
                <a:close/>
                <a:moveTo>
                  <a:pt x="11358926" y="4471900"/>
                </a:moveTo>
                <a:lnTo>
                  <a:pt x="11356548" y="4476785"/>
                </a:lnTo>
                <a:lnTo>
                  <a:pt x="11358084" y="4473630"/>
                </a:lnTo>
                <a:cubicBezTo>
                  <a:pt x="11359206" y="4471324"/>
                  <a:pt x="11359768" y="4470171"/>
                  <a:pt x="11358926" y="4471900"/>
                </a:cubicBezTo>
                <a:close/>
                <a:moveTo>
                  <a:pt x="8903997" y="4461474"/>
                </a:moveTo>
                <a:cubicBezTo>
                  <a:pt x="8888883" y="4456638"/>
                  <a:pt x="8868329" y="4480818"/>
                  <a:pt x="8858657" y="4490490"/>
                </a:cubicBezTo>
                <a:cubicBezTo>
                  <a:pt x="8832863" y="4516281"/>
                  <a:pt x="8794173" y="4529177"/>
                  <a:pt x="8755483" y="4542073"/>
                </a:cubicBezTo>
                <a:cubicBezTo>
                  <a:pt x="8717867" y="4561417"/>
                  <a:pt x="8679177" y="4574313"/>
                  <a:pt x="8640487" y="4593656"/>
                </a:cubicBezTo>
                <a:cubicBezTo>
                  <a:pt x="8653384" y="4605477"/>
                  <a:pt x="8717867" y="4618373"/>
                  <a:pt x="8711419" y="4657061"/>
                </a:cubicBezTo>
                <a:cubicBezTo>
                  <a:pt x="8711419" y="4682852"/>
                  <a:pt x="8679177" y="4676405"/>
                  <a:pt x="8679177" y="4708644"/>
                </a:cubicBezTo>
                <a:cubicBezTo>
                  <a:pt x="8749035" y="4650613"/>
                  <a:pt x="8826415" y="4605477"/>
                  <a:pt x="8903795" y="4580760"/>
                </a:cubicBezTo>
                <a:cubicBezTo>
                  <a:pt x="8910244" y="4548521"/>
                  <a:pt x="8923140" y="4509833"/>
                  <a:pt x="8916692" y="4477594"/>
                </a:cubicBezTo>
                <a:cubicBezTo>
                  <a:pt x="8913468" y="4467922"/>
                  <a:pt x="8909035" y="4463086"/>
                  <a:pt x="8903997" y="4461474"/>
                </a:cubicBezTo>
                <a:close/>
                <a:moveTo>
                  <a:pt x="9096172" y="4458250"/>
                </a:moveTo>
                <a:cubicBezTo>
                  <a:pt x="9096172" y="4477594"/>
                  <a:pt x="9096172" y="4490490"/>
                  <a:pt x="9109068" y="4490490"/>
                </a:cubicBezTo>
                <a:cubicBezTo>
                  <a:pt x="9109068" y="4471146"/>
                  <a:pt x="9109068" y="4458250"/>
                  <a:pt x="9096172" y="4458250"/>
                </a:cubicBezTo>
                <a:close/>
                <a:moveTo>
                  <a:pt x="9018791" y="4458250"/>
                </a:moveTo>
                <a:cubicBezTo>
                  <a:pt x="9018791" y="4477594"/>
                  <a:pt x="9025240" y="4490490"/>
                  <a:pt x="9038136" y="4490490"/>
                </a:cubicBezTo>
                <a:cubicBezTo>
                  <a:pt x="9038136" y="4464698"/>
                  <a:pt x="9031688" y="4458250"/>
                  <a:pt x="9018791" y="4458250"/>
                </a:cubicBezTo>
                <a:close/>
                <a:moveTo>
                  <a:pt x="15336444" y="4456721"/>
                </a:moveTo>
                <a:cubicBezTo>
                  <a:pt x="15336444" y="4487464"/>
                  <a:pt x="15311848" y="4487464"/>
                  <a:pt x="15299550" y="4487464"/>
                </a:cubicBezTo>
                <a:cubicBezTo>
                  <a:pt x="15299550" y="4450572"/>
                  <a:pt x="15317998" y="4456721"/>
                  <a:pt x="15336444" y="4456721"/>
                </a:cubicBezTo>
                <a:close/>
                <a:moveTo>
                  <a:pt x="10955021" y="4455098"/>
                </a:moveTo>
                <a:cubicBezTo>
                  <a:pt x="10942922" y="4453482"/>
                  <a:pt x="10928404" y="4458330"/>
                  <a:pt x="10918725" y="4458330"/>
                </a:cubicBezTo>
                <a:cubicBezTo>
                  <a:pt x="10918725" y="4510036"/>
                  <a:pt x="10957441" y="4490646"/>
                  <a:pt x="10976799" y="4490646"/>
                </a:cubicBezTo>
                <a:cubicBezTo>
                  <a:pt x="10976799" y="4464793"/>
                  <a:pt x="10967120" y="4456714"/>
                  <a:pt x="10955021" y="4455098"/>
                </a:cubicBezTo>
                <a:close/>
                <a:moveTo>
                  <a:pt x="17957795" y="4453298"/>
                </a:moveTo>
                <a:cubicBezTo>
                  <a:pt x="17984547" y="4452426"/>
                  <a:pt x="18009195" y="4462897"/>
                  <a:pt x="18038055" y="4476858"/>
                </a:cubicBezTo>
                <a:cubicBezTo>
                  <a:pt x="17999575" y="4501677"/>
                  <a:pt x="17962167" y="4464448"/>
                  <a:pt x="17930107" y="4458243"/>
                </a:cubicBezTo>
                <a:cubicBezTo>
                  <a:pt x="17939723" y="4455140"/>
                  <a:pt x="17948875" y="4453589"/>
                  <a:pt x="17957795" y="4453298"/>
                </a:cubicBezTo>
                <a:close/>
                <a:moveTo>
                  <a:pt x="11464578" y="4452268"/>
                </a:moveTo>
                <a:cubicBezTo>
                  <a:pt x="11481694" y="4450672"/>
                  <a:pt x="11500389" y="4460248"/>
                  <a:pt x="11506709" y="4479401"/>
                </a:cubicBezTo>
                <a:cubicBezTo>
                  <a:pt x="11481430" y="4479401"/>
                  <a:pt x="11456152" y="4485786"/>
                  <a:pt x="11431927" y="4492170"/>
                </a:cubicBezTo>
                <a:cubicBezTo>
                  <a:pt x="11431927" y="4466633"/>
                  <a:pt x="11447463" y="4453864"/>
                  <a:pt x="11464578" y="4452268"/>
                </a:cubicBezTo>
                <a:close/>
                <a:moveTo>
                  <a:pt x="9374754" y="4449044"/>
                </a:moveTo>
                <a:cubicBezTo>
                  <a:pt x="9377872" y="4449044"/>
                  <a:pt x="9380866" y="4452254"/>
                  <a:pt x="9383360" y="4458676"/>
                </a:cubicBezTo>
                <a:lnTo>
                  <a:pt x="9378423" y="4477742"/>
                </a:lnTo>
                <a:lnTo>
                  <a:pt x="9378619" y="4478014"/>
                </a:lnTo>
                <a:cubicBezTo>
                  <a:pt x="9371634" y="4478014"/>
                  <a:pt x="9365646" y="4478014"/>
                  <a:pt x="9360657" y="4478014"/>
                </a:cubicBezTo>
                <a:cubicBezTo>
                  <a:pt x="9360657" y="4472027"/>
                  <a:pt x="9365646" y="4466040"/>
                  <a:pt x="9365646" y="4460052"/>
                </a:cubicBezTo>
                <a:lnTo>
                  <a:pt x="9375695" y="4473966"/>
                </a:lnTo>
                <a:lnTo>
                  <a:pt x="9365398" y="4458676"/>
                </a:lnTo>
                <a:cubicBezTo>
                  <a:pt x="9368392" y="4452254"/>
                  <a:pt x="9371635" y="4449044"/>
                  <a:pt x="9374754" y="4449044"/>
                </a:cubicBezTo>
                <a:close/>
                <a:moveTo>
                  <a:pt x="17366079" y="4445836"/>
                </a:moveTo>
                <a:cubicBezTo>
                  <a:pt x="17392619" y="4465704"/>
                  <a:pt x="17431331" y="4472326"/>
                  <a:pt x="17431331" y="4525306"/>
                </a:cubicBezTo>
                <a:cubicBezTo>
                  <a:pt x="17412527" y="4525306"/>
                  <a:pt x="17392619" y="4525306"/>
                  <a:pt x="17372711" y="4525306"/>
                </a:cubicBezTo>
                <a:cubicBezTo>
                  <a:pt x="17372711" y="4498816"/>
                  <a:pt x="17366079" y="4472326"/>
                  <a:pt x="17366079" y="4445836"/>
                </a:cubicBezTo>
                <a:close/>
                <a:moveTo>
                  <a:pt x="18455575" y="4433297"/>
                </a:moveTo>
                <a:cubicBezTo>
                  <a:pt x="18463263" y="4434903"/>
                  <a:pt x="18469411" y="4442929"/>
                  <a:pt x="18469411" y="4458982"/>
                </a:cubicBezTo>
                <a:cubicBezTo>
                  <a:pt x="18457111" y="4452561"/>
                  <a:pt x="18444815" y="4446140"/>
                  <a:pt x="18432519" y="4446140"/>
                </a:cubicBezTo>
                <a:cubicBezTo>
                  <a:pt x="18438667" y="4436508"/>
                  <a:pt x="18447891" y="4431692"/>
                  <a:pt x="18455575" y="4433297"/>
                </a:cubicBezTo>
                <a:close/>
                <a:moveTo>
                  <a:pt x="11540338" y="4431807"/>
                </a:moveTo>
                <a:cubicBezTo>
                  <a:pt x="11552747" y="4430211"/>
                  <a:pt x="11563606" y="4434999"/>
                  <a:pt x="11563606" y="4457345"/>
                </a:cubicBezTo>
                <a:cubicBezTo>
                  <a:pt x="11549645" y="4457345"/>
                  <a:pt x="11532194" y="4460936"/>
                  <a:pt x="11519105" y="4454652"/>
                </a:cubicBezTo>
                <a:lnTo>
                  <a:pt x="11512377" y="4448676"/>
                </a:lnTo>
                <a:lnTo>
                  <a:pt x="11513251" y="4449846"/>
                </a:lnTo>
                <a:cubicBezTo>
                  <a:pt x="11514747" y="4452254"/>
                  <a:pt x="11516244" y="4455465"/>
                  <a:pt x="11516244" y="4458676"/>
                </a:cubicBezTo>
                <a:cubicBezTo>
                  <a:pt x="11510257" y="4465097"/>
                  <a:pt x="11510257" y="4471518"/>
                  <a:pt x="11510257" y="4477939"/>
                </a:cubicBezTo>
                <a:cubicBezTo>
                  <a:pt x="11507263" y="4468308"/>
                  <a:pt x="11504269" y="4463492"/>
                  <a:pt x="11503521" y="4459478"/>
                </a:cubicBezTo>
                <a:lnTo>
                  <a:pt x="11509928" y="4446500"/>
                </a:lnTo>
                <a:lnTo>
                  <a:pt x="11507762" y="4444576"/>
                </a:lnTo>
                <a:cubicBezTo>
                  <a:pt x="11513967" y="4441384"/>
                  <a:pt x="11527928" y="4433403"/>
                  <a:pt x="11540338" y="4431807"/>
                </a:cubicBezTo>
                <a:close/>
                <a:moveTo>
                  <a:pt x="10716226" y="4426876"/>
                </a:moveTo>
                <a:cubicBezTo>
                  <a:pt x="10729069" y="4439930"/>
                  <a:pt x="10735491" y="4452984"/>
                  <a:pt x="10748335" y="4459511"/>
                </a:cubicBezTo>
                <a:cubicBezTo>
                  <a:pt x="10735491" y="4466038"/>
                  <a:pt x="10722648" y="4479092"/>
                  <a:pt x="10716226" y="4492146"/>
                </a:cubicBezTo>
                <a:cubicBezTo>
                  <a:pt x="10716226" y="4472565"/>
                  <a:pt x="10716226" y="4452984"/>
                  <a:pt x="10716226" y="4426876"/>
                </a:cubicBezTo>
                <a:close/>
                <a:moveTo>
                  <a:pt x="10014741" y="4426876"/>
                </a:moveTo>
                <a:cubicBezTo>
                  <a:pt x="10026716" y="4426876"/>
                  <a:pt x="10032703" y="4433297"/>
                  <a:pt x="10032703" y="4458982"/>
                </a:cubicBezTo>
                <a:cubicBezTo>
                  <a:pt x="10020728" y="4458982"/>
                  <a:pt x="10014741" y="4452561"/>
                  <a:pt x="10014741" y="4426876"/>
                </a:cubicBezTo>
                <a:close/>
                <a:moveTo>
                  <a:pt x="15539128" y="4421748"/>
                </a:moveTo>
                <a:cubicBezTo>
                  <a:pt x="15545894" y="4422574"/>
                  <a:pt x="15552694" y="4424228"/>
                  <a:pt x="15559156" y="4425881"/>
                </a:cubicBezTo>
                <a:cubicBezTo>
                  <a:pt x="15533304" y="4432495"/>
                  <a:pt x="15514994" y="4445722"/>
                  <a:pt x="15489142" y="4458949"/>
                </a:cubicBezTo>
                <a:cubicBezTo>
                  <a:pt x="15498834" y="4424228"/>
                  <a:pt x="15518830" y="4419268"/>
                  <a:pt x="15539128" y="4421748"/>
                </a:cubicBezTo>
                <a:close/>
                <a:moveTo>
                  <a:pt x="9661633" y="4419118"/>
                </a:moveTo>
                <a:cubicBezTo>
                  <a:pt x="9681023" y="4419118"/>
                  <a:pt x="9700413" y="4412654"/>
                  <a:pt x="9706876" y="4444971"/>
                </a:cubicBezTo>
                <a:cubicBezTo>
                  <a:pt x="9706876" y="4464361"/>
                  <a:pt x="9713339" y="4490214"/>
                  <a:pt x="9732729" y="4483750"/>
                </a:cubicBezTo>
                <a:cubicBezTo>
                  <a:pt x="9765046" y="4470824"/>
                  <a:pt x="9777972" y="4464361"/>
                  <a:pt x="9790899" y="4522530"/>
                </a:cubicBezTo>
                <a:cubicBezTo>
                  <a:pt x="9732729" y="4548383"/>
                  <a:pt x="9668096" y="4580700"/>
                  <a:pt x="9609927" y="4611939"/>
                </a:cubicBezTo>
                <a:cubicBezTo>
                  <a:pt x="9577610" y="4637792"/>
                  <a:pt x="9526981" y="4695962"/>
                  <a:pt x="9507591" y="4611939"/>
                </a:cubicBezTo>
                <a:cubicBezTo>
                  <a:pt x="9520518" y="4611939"/>
                  <a:pt x="9533444" y="4611939"/>
                  <a:pt x="9546371" y="4611939"/>
                </a:cubicBezTo>
                <a:cubicBezTo>
                  <a:pt x="9546371" y="4554847"/>
                  <a:pt x="9526981" y="4477287"/>
                  <a:pt x="9577610" y="4464361"/>
                </a:cubicBezTo>
                <a:cubicBezTo>
                  <a:pt x="9603463" y="4457897"/>
                  <a:pt x="9655170" y="4412654"/>
                  <a:pt x="9674559" y="4477287"/>
                </a:cubicBezTo>
                <a:lnTo>
                  <a:pt x="9674697" y="4476977"/>
                </a:lnTo>
                <a:lnTo>
                  <a:pt x="9673982" y="4456268"/>
                </a:lnTo>
                <a:cubicBezTo>
                  <a:pt x="9675105" y="4454261"/>
                  <a:pt x="9676789" y="4453258"/>
                  <a:pt x="9678940" y="4453559"/>
                </a:cubicBezTo>
                <a:lnTo>
                  <a:pt x="9686569" y="4458586"/>
                </a:lnTo>
                <a:lnTo>
                  <a:pt x="9687486" y="4457897"/>
                </a:lnTo>
                <a:cubicBezTo>
                  <a:pt x="9674559" y="4444971"/>
                  <a:pt x="9668096" y="4432044"/>
                  <a:pt x="9661633" y="4419118"/>
                </a:cubicBezTo>
                <a:close/>
                <a:moveTo>
                  <a:pt x="383018" y="4418305"/>
                </a:moveTo>
                <a:cubicBezTo>
                  <a:pt x="405162" y="4418305"/>
                  <a:pt x="429773" y="4426508"/>
                  <a:pt x="439616" y="4426508"/>
                </a:cubicBezTo>
                <a:cubicBezTo>
                  <a:pt x="439616" y="4492136"/>
                  <a:pt x="360865" y="4459322"/>
                  <a:pt x="341175" y="4459322"/>
                </a:cubicBezTo>
                <a:cubicBezTo>
                  <a:pt x="341175" y="4426508"/>
                  <a:pt x="360865" y="4418305"/>
                  <a:pt x="383018" y="4418305"/>
                </a:cubicBezTo>
                <a:close/>
                <a:moveTo>
                  <a:pt x="17280143" y="4416376"/>
                </a:moveTo>
                <a:cubicBezTo>
                  <a:pt x="17300527" y="4417996"/>
                  <a:pt x="17321723" y="4426095"/>
                  <a:pt x="17341291" y="4426095"/>
                </a:cubicBezTo>
                <a:cubicBezTo>
                  <a:pt x="17334767" y="4445534"/>
                  <a:pt x="17328247" y="4464973"/>
                  <a:pt x="17321723" y="4477932"/>
                </a:cubicBezTo>
                <a:cubicBezTo>
                  <a:pt x="17308679" y="4477932"/>
                  <a:pt x="17302155" y="4471453"/>
                  <a:pt x="17289111" y="4471453"/>
                </a:cubicBezTo>
                <a:cubicBezTo>
                  <a:pt x="17269543" y="4458493"/>
                  <a:pt x="17243455" y="4452014"/>
                  <a:pt x="17223887" y="4445534"/>
                </a:cubicBezTo>
                <a:cubicBezTo>
                  <a:pt x="17240195" y="4419616"/>
                  <a:pt x="17259759" y="4414756"/>
                  <a:pt x="17280143" y="4416376"/>
                </a:cubicBezTo>
                <a:close/>
                <a:moveTo>
                  <a:pt x="11931121" y="4412654"/>
                </a:moveTo>
                <a:cubicBezTo>
                  <a:pt x="11937580" y="4419177"/>
                  <a:pt x="11950498" y="4432222"/>
                  <a:pt x="11956957" y="4445267"/>
                </a:cubicBezTo>
                <a:cubicBezTo>
                  <a:pt x="11892365" y="4458312"/>
                  <a:pt x="11828850" y="4471358"/>
                  <a:pt x="11764257" y="4490926"/>
                </a:cubicBezTo>
                <a:cubicBezTo>
                  <a:pt x="11731961" y="4497448"/>
                  <a:pt x="11706125" y="4497448"/>
                  <a:pt x="11680288" y="4510493"/>
                </a:cubicBezTo>
                <a:cubicBezTo>
                  <a:pt x="11665754" y="4515385"/>
                  <a:pt x="11648194" y="4523946"/>
                  <a:pt x="11632146" y="4516914"/>
                </a:cubicBezTo>
                <a:lnTo>
                  <a:pt x="11619328" y="4506123"/>
                </a:lnTo>
                <a:lnTo>
                  <a:pt x="11624279" y="4523463"/>
                </a:lnTo>
                <a:cubicBezTo>
                  <a:pt x="11622831" y="4528843"/>
                  <a:pt x="11618354" y="4530380"/>
                  <a:pt x="11612034" y="4521157"/>
                </a:cubicBezTo>
                <a:lnTo>
                  <a:pt x="11617665" y="4504723"/>
                </a:lnTo>
                <a:lnTo>
                  <a:pt x="11616772" y="4503971"/>
                </a:lnTo>
                <a:lnTo>
                  <a:pt x="11618067" y="4503548"/>
                </a:lnTo>
                <a:lnTo>
                  <a:pt x="11618354" y="4502711"/>
                </a:lnTo>
                <a:lnTo>
                  <a:pt x="11618548" y="4503391"/>
                </a:lnTo>
                <a:lnTo>
                  <a:pt x="11796554" y="4445267"/>
                </a:lnTo>
                <a:cubicBezTo>
                  <a:pt x="11828850" y="4438745"/>
                  <a:pt x="11853610" y="4432222"/>
                  <a:pt x="11885906" y="4425699"/>
                </a:cubicBezTo>
                <a:cubicBezTo>
                  <a:pt x="11898824" y="4419177"/>
                  <a:pt x="11918202" y="4412654"/>
                  <a:pt x="11931121" y="4412654"/>
                </a:cubicBezTo>
                <a:close/>
                <a:moveTo>
                  <a:pt x="10624384" y="4412654"/>
                </a:moveTo>
                <a:cubicBezTo>
                  <a:pt x="10612588" y="4419078"/>
                  <a:pt x="10605081" y="4431925"/>
                  <a:pt x="10605081" y="4444773"/>
                </a:cubicBezTo>
                <a:cubicBezTo>
                  <a:pt x="10624384" y="4449591"/>
                  <a:pt x="10643687" y="4447182"/>
                  <a:pt x="10660275" y="4459226"/>
                </a:cubicBezTo>
                <a:lnTo>
                  <a:pt x="10673742" y="4474493"/>
                </a:lnTo>
                <a:lnTo>
                  <a:pt x="10668826" y="4458676"/>
                </a:lnTo>
                <a:cubicBezTo>
                  <a:pt x="10674813" y="4445833"/>
                  <a:pt x="10680801" y="4445833"/>
                  <a:pt x="10686788" y="4458676"/>
                </a:cubicBezTo>
                <a:lnTo>
                  <a:pt x="10675627" y="4476630"/>
                </a:lnTo>
                <a:lnTo>
                  <a:pt x="10675858" y="4476892"/>
                </a:lnTo>
                <a:lnTo>
                  <a:pt x="10675464" y="4476892"/>
                </a:lnTo>
                <a:lnTo>
                  <a:pt x="10674813" y="4477939"/>
                </a:lnTo>
                <a:lnTo>
                  <a:pt x="10674487" y="4476892"/>
                </a:lnTo>
                <a:lnTo>
                  <a:pt x="10659772" y="4476892"/>
                </a:lnTo>
                <a:cubicBezTo>
                  <a:pt x="10653338" y="4478497"/>
                  <a:pt x="10646904" y="4483315"/>
                  <a:pt x="10643687" y="4496163"/>
                </a:cubicBezTo>
                <a:cubicBezTo>
                  <a:pt x="10630818" y="4521858"/>
                  <a:pt x="10637253" y="4553977"/>
                  <a:pt x="10637253" y="4579672"/>
                </a:cubicBezTo>
                <a:cubicBezTo>
                  <a:pt x="10675858" y="4573248"/>
                  <a:pt x="10714463" y="4573248"/>
                  <a:pt x="10753069" y="4592519"/>
                </a:cubicBezTo>
                <a:cubicBezTo>
                  <a:pt x="10650121" y="4655686"/>
                  <a:pt x="10548246" y="4726347"/>
                  <a:pt x="10439936" y="4758466"/>
                </a:cubicBezTo>
                <a:cubicBezTo>
                  <a:pt x="10414199" y="4771313"/>
                  <a:pt x="10383101" y="4771313"/>
                  <a:pt x="10363798" y="4784161"/>
                </a:cubicBezTo>
                <a:cubicBezTo>
                  <a:pt x="10338061" y="4797008"/>
                  <a:pt x="10318758" y="4821632"/>
                  <a:pt x="10293021" y="4834480"/>
                </a:cubicBezTo>
                <a:cubicBezTo>
                  <a:pt x="10241548" y="4860175"/>
                  <a:pt x="10184712" y="4853751"/>
                  <a:pt x="10133238" y="4866599"/>
                </a:cubicBezTo>
                <a:cubicBezTo>
                  <a:pt x="10165409" y="4840904"/>
                  <a:pt x="10204015" y="4815209"/>
                  <a:pt x="10241548" y="4784161"/>
                </a:cubicBezTo>
                <a:cubicBezTo>
                  <a:pt x="10267284" y="4758466"/>
                  <a:pt x="10254416" y="4707076"/>
                  <a:pt x="10254416" y="4674957"/>
                </a:cubicBezTo>
                <a:cubicBezTo>
                  <a:pt x="10260850" y="4681381"/>
                  <a:pt x="10267284" y="4694228"/>
                  <a:pt x="10273719" y="4707076"/>
                </a:cubicBezTo>
                <a:cubicBezTo>
                  <a:pt x="10273719" y="4668533"/>
                  <a:pt x="10286587" y="4623567"/>
                  <a:pt x="10267284" y="4597872"/>
                </a:cubicBezTo>
                <a:cubicBezTo>
                  <a:pt x="10247982" y="4566824"/>
                  <a:pt x="10215811" y="4573248"/>
                  <a:pt x="10191146" y="4560400"/>
                </a:cubicBezTo>
                <a:cubicBezTo>
                  <a:pt x="10267284" y="4457620"/>
                  <a:pt x="10376666" y="4470468"/>
                  <a:pt x="10472107" y="4457620"/>
                </a:cubicBezTo>
                <a:cubicBezTo>
                  <a:pt x="10472107" y="4476892"/>
                  <a:pt x="10472107" y="4502587"/>
                  <a:pt x="10472107" y="4521858"/>
                </a:cubicBezTo>
                <a:cubicBezTo>
                  <a:pt x="10523581" y="4489739"/>
                  <a:pt x="10567548" y="4425502"/>
                  <a:pt x="10624384" y="4412654"/>
                </a:cubicBezTo>
                <a:close/>
                <a:moveTo>
                  <a:pt x="20902203" y="4396919"/>
                </a:moveTo>
                <a:cubicBezTo>
                  <a:pt x="20922199" y="4392184"/>
                  <a:pt x="20943527" y="4416013"/>
                  <a:pt x="20957747" y="4425789"/>
                </a:cubicBezTo>
                <a:cubicBezTo>
                  <a:pt x="20951427" y="4445340"/>
                  <a:pt x="20945107" y="4464892"/>
                  <a:pt x="20945107" y="4477926"/>
                </a:cubicBezTo>
                <a:cubicBezTo>
                  <a:pt x="20926147" y="4458374"/>
                  <a:pt x="20901923" y="4432306"/>
                  <a:pt x="20882963" y="4412754"/>
                </a:cubicBezTo>
                <a:cubicBezTo>
                  <a:pt x="20889019" y="4403250"/>
                  <a:pt x="20895539" y="4398498"/>
                  <a:pt x="20902203" y="4396919"/>
                </a:cubicBezTo>
                <a:close/>
                <a:moveTo>
                  <a:pt x="17149399" y="4395190"/>
                </a:moveTo>
                <a:cubicBezTo>
                  <a:pt x="17155507" y="4395622"/>
                  <a:pt x="17161323" y="4396383"/>
                  <a:pt x="17165975" y="4396383"/>
                </a:cubicBezTo>
                <a:cubicBezTo>
                  <a:pt x="17165975" y="4449469"/>
                  <a:pt x="17128747" y="4429562"/>
                  <a:pt x="17110131" y="4429562"/>
                </a:cubicBezTo>
                <a:cubicBezTo>
                  <a:pt x="17110131" y="4395553"/>
                  <a:pt x="17131075" y="4393894"/>
                  <a:pt x="17149399" y="4395190"/>
                </a:cubicBezTo>
                <a:close/>
                <a:moveTo>
                  <a:pt x="11655876" y="4395190"/>
                </a:moveTo>
                <a:cubicBezTo>
                  <a:pt x="11661998" y="4395622"/>
                  <a:pt x="11667857" y="4396383"/>
                  <a:pt x="11672597" y="4396383"/>
                </a:cubicBezTo>
                <a:cubicBezTo>
                  <a:pt x="11672597" y="4449469"/>
                  <a:pt x="11635731" y="4429562"/>
                  <a:pt x="11616772" y="4429562"/>
                </a:cubicBezTo>
                <a:cubicBezTo>
                  <a:pt x="11616772" y="4395553"/>
                  <a:pt x="11637509" y="4393894"/>
                  <a:pt x="11655876" y="4395190"/>
                </a:cubicBezTo>
                <a:close/>
                <a:moveTo>
                  <a:pt x="19189879" y="4393697"/>
                </a:moveTo>
                <a:cubicBezTo>
                  <a:pt x="19189879" y="4412962"/>
                  <a:pt x="19183891" y="4425806"/>
                  <a:pt x="19171919" y="4425806"/>
                </a:cubicBezTo>
                <a:cubicBezTo>
                  <a:pt x="19171919" y="4406541"/>
                  <a:pt x="19177903" y="4393697"/>
                  <a:pt x="19189879" y="4393697"/>
                </a:cubicBezTo>
                <a:close/>
                <a:moveTo>
                  <a:pt x="17848535" y="4393697"/>
                </a:moveTo>
                <a:cubicBezTo>
                  <a:pt x="17848535" y="4419384"/>
                  <a:pt x="17842547" y="4425806"/>
                  <a:pt x="17830571" y="4425806"/>
                </a:cubicBezTo>
                <a:cubicBezTo>
                  <a:pt x="17830571" y="4406541"/>
                  <a:pt x="17836559" y="4393697"/>
                  <a:pt x="17848535" y="4393697"/>
                </a:cubicBezTo>
                <a:close/>
                <a:moveTo>
                  <a:pt x="17185967" y="4393697"/>
                </a:moveTo>
                <a:cubicBezTo>
                  <a:pt x="17197551" y="4400082"/>
                  <a:pt x="17210191" y="4406466"/>
                  <a:pt x="17222831" y="4412850"/>
                </a:cubicBezTo>
                <a:cubicBezTo>
                  <a:pt x="17216511" y="4425619"/>
                  <a:pt x="17204927" y="4432003"/>
                  <a:pt x="17197551" y="4444772"/>
                </a:cubicBezTo>
                <a:cubicBezTo>
                  <a:pt x="17191235" y="4432003"/>
                  <a:pt x="17191235" y="4412850"/>
                  <a:pt x="17185967" y="4393697"/>
                </a:cubicBezTo>
                <a:close/>
                <a:moveTo>
                  <a:pt x="10828980" y="4393697"/>
                </a:moveTo>
                <a:cubicBezTo>
                  <a:pt x="10828980" y="4419384"/>
                  <a:pt x="10822993" y="4425806"/>
                  <a:pt x="10811018" y="4425806"/>
                </a:cubicBezTo>
                <a:cubicBezTo>
                  <a:pt x="10811018" y="4406541"/>
                  <a:pt x="10818003" y="4393697"/>
                  <a:pt x="10828980" y="4393697"/>
                </a:cubicBezTo>
                <a:close/>
                <a:moveTo>
                  <a:pt x="10450799" y="4393697"/>
                </a:moveTo>
                <a:cubicBezTo>
                  <a:pt x="10462774" y="4393697"/>
                  <a:pt x="10468761" y="4406541"/>
                  <a:pt x="10468761" y="4425806"/>
                </a:cubicBezTo>
                <a:cubicBezTo>
                  <a:pt x="10456786" y="4425806"/>
                  <a:pt x="10450799" y="4412962"/>
                  <a:pt x="10450799" y="4393697"/>
                </a:cubicBezTo>
                <a:close/>
                <a:moveTo>
                  <a:pt x="16602978" y="4393694"/>
                </a:moveTo>
                <a:cubicBezTo>
                  <a:pt x="16627798" y="4406820"/>
                  <a:pt x="16646414" y="4446197"/>
                  <a:pt x="16658822" y="4492136"/>
                </a:cubicBezTo>
                <a:cubicBezTo>
                  <a:pt x="16615388" y="4492136"/>
                  <a:pt x="16615388" y="4452760"/>
                  <a:pt x="16602978" y="4393694"/>
                </a:cubicBezTo>
                <a:close/>
                <a:moveTo>
                  <a:pt x="9189528" y="4387259"/>
                </a:moveTo>
                <a:cubicBezTo>
                  <a:pt x="9192522" y="4387259"/>
                  <a:pt x="9195516" y="4390300"/>
                  <a:pt x="9198509" y="4396383"/>
                </a:cubicBezTo>
                <a:cubicBezTo>
                  <a:pt x="9192522" y="4416290"/>
                  <a:pt x="9186534" y="4416290"/>
                  <a:pt x="9180547" y="4396383"/>
                </a:cubicBezTo>
                <a:cubicBezTo>
                  <a:pt x="9183541" y="4390300"/>
                  <a:pt x="9186535" y="4387259"/>
                  <a:pt x="9189528" y="4387259"/>
                </a:cubicBezTo>
                <a:close/>
                <a:moveTo>
                  <a:pt x="17062407" y="4365915"/>
                </a:moveTo>
                <a:cubicBezTo>
                  <a:pt x="17072327" y="4368153"/>
                  <a:pt x="17080591" y="4377369"/>
                  <a:pt x="17080591" y="4392641"/>
                </a:cubicBezTo>
                <a:cubicBezTo>
                  <a:pt x="17060751" y="4392641"/>
                  <a:pt x="17047527" y="4387375"/>
                  <a:pt x="17034299" y="4381055"/>
                </a:cubicBezTo>
                <a:cubicBezTo>
                  <a:pt x="17040911" y="4368416"/>
                  <a:pt x="17052487" y="4363677"/>
                  <a:pt x="17062407" y="4365915"/>
                </a:cubicBezTo>
                <a:close/>
                <a:moveTo>
                  <a:pt x="17638075" y="4362945"/>
                </a:moveTo>
                <a:cubicBezTo>
                  <a:pt x="17643763" y="4363480"/>
                  <a:pt x="17649347" y="4364310"/>
                  <a:pt x="17654135" y="4364310"/>
                </a:cubicBezTo>
                <a:cubicBezTo>
                  <a:pt x="17654135" y="4416290"/>
                  <a:pt x="17622215" y="4396383"/>
                  <a:pt x="17603063" y="4396383"/>
                </a:cubicBezTo>
                <a:cubicBezTo>
                  <a:pt x="17603063" y="4362374"/>
                  <a:pt x="17621019" y="4361338"/>
                  <a:pt x="17638075" y="4362945"/>
                </a:cubicBezTo>
                <a:close/>
                <a:moveTo>
                  <a:pt x="17754895" y="4361613"/>
                </a:moveTo>
                <a:cubicBezTo>
                  <a:pt x="17767027" y="4366165"/>
                  <a:pt x="17779899" y="4382570"/>
                  <a:pt x="17786879" y="4392642"/>
                </a:cubicBezTo>
                <a:cubicBezTo>
                  <a:pt x="17768263" y="4392642"/>
                  <a:pt x="17749651" y="4387375"/>
                  <a:pt x="17731035" y="4381056"/>
                </a:cubicBezTo>
                <a:cubicBezTo>
                  <a:pt x="17734135" y="4369996"/>
                  <a:pt x="17738403" y="4364071"/>
                  <a:pt x="17743251" y="4361685"/>
                </a:cubicBezTo>
                <a:cubicBezTo>
                  <a:pt x="17746887" y="4359895"/>
                  <a:pt x="17750851" y="4360096"/>
                  <a:pt x="17754895" y="4361613"/>
                </a:cubicBezTo>
                <a:close/>
                <a:moveTo>
                  <a:pt x="20033551" y="4360518"/>
                </a:moveTo>
                <a:cubicBezTo>
                  <a:pt x="20033551" y="4380424"/>
                  <a:pt x="20027563" y="4392588"/>
                  <a:pt x="20015587" y="4392588"/>
                </a:cubicBezTo>
                <a:cubicBezTo>
                  <a:pt x="20015587" y="4373789"/>
                  <a:pt x="20021575" y="4360518"/>
                  <a:pt x="20033551" y="4360518"/>
                </a:cubicBezTo>
                <a:close/>
                <a:moveTo>
                  <a:pt x="12070792" y="4360518"/>
                </a:moveTo>
                <a:cubicBezTo>
                  <a:pt x="12070792" y="4387059"/>
                  <a:pt x="12064805" y="4392588"/>
                  <a:pt x="12052830" y="4392588"/>
                </a:cubicBezTo>
                <a:cubicBezTo>
                  <a:pt x="12052830" y="4373789"/>
                  <a:pt x="12058817" y="4360518"/>
                  <a:pt x="12070792" y="4360518"/>
                </a:cubicBezTo>
                <a:close/>
                <a:moveTo>
                  <a:pt x="11506764" y="4360518"/>
                </a:moveTo>
                <a:cubicBezTo>
                  <a:pt x="11506764" y="4387059"/>
                  <a:pt x="11500777" y="4392588"/>
                  <a:pt x="11488802" y="4392588"/>
                </a:cubicBezTo>
                <a:cubicBezTo>
                  <a:pt x="11488802" y="4373789"/>
                  <a:pt x="11494789" y="4360518"/>
                  <a:pt x="11506764" y="4360518"/>
                </a:cubicBezTo>
                <a:close/>
                <a:moveTo>
                  <a:pt x="10710459" y="4360518"/>
                </a:moveTo>
                <a:cubicBezTo>
                  <a:pt x="10710459" y="4397382"/>
                  <a:pt x="10692013" y="4391062"/>
                  <a:pt x="10673567" y="4391062"/>
                </a:cubicBezTo>
                <a:cubicBezTo>
                  <a:pt x="10673567" y="4360518"/>
                  <a:pt x="10698162" y="4360518"/>
                  <a:pt x="10710459" y="4360518"/>
                </a:cubicBezTo>
                <a:close/>
                <a:moveTo>
                  <a:pt x="16412890" y="4356657"/>
                </a:moveTo>
                <a:cubicBezTo>
                  <a:pt x="16415884" y="4357459"/>
                  <a:pt x="16418878" y="4360670"/>
                  <a:pt x="16421872" y="4363881"/>
                </a:cubicBezTo>
                <a:cubicBezTo>
                  <a:pt x="16415884" y="4370302"/>
                  <a:pt x="16415884" y="4376723"/>
                  <a:pt x="16409896" y="4383144"/>
                </a:cubicBezTo>
                <a:lnTo>
                  <a:pt x="16408446" y="4378480"/>
                </a:lnTo>
                <a:lnTo>
                  <a:pt x="16399170" y="4378480"/>
                </a:lnTo>
                <a:lnTo>
                  <a:pt x="16404182" y="4364759"/>
                </a:lnTo>
                <a:lnTo>
                  <a:pt x="16403910" y="4363881"/>
                </a:lnTo>
                <a:lnTo>
                  <a:pt x="16404750" y="4363205"/>
                </a:lnTo>
                <a:lnTo>
                  <a:pt x="16405732" y="4360518"/>
                </a:lnTo>
                <a:lnTo>
                  <a:pt x="16406268" y="4361984"/>
                </a:lnTo>
                <a:close/>
                <a:moveTo>
                  <a:pt x="11772498" y="4341558"/>
                </a:moveTo>
                <a:cubicBezTo>
                  <a:pt x="11784908" y="4348075"/>
                  <a:pt x="11784908" y="4380660"/>
                  <a:pt x="11791113" y="4392608"/>
                </a:cubicBezTo>
                <a:cubicBezTo>
                  <a:pt x="11772498" y="4392608"/>
                  <a:pt x="11753884" y="4392608"/>
                  <a:pt x="11735269" y="4392608"/>
                </a:cubicBezTo>
                <a:cubicBezTo>
                  <a:pt x="11735269" y="4367626"/>
                  <a:pt x="11753884" y="4341558"/>
                  <a:pt x="11772498" y="4341558"/>
                </a:cubicBezTo>
                <a:close/>
                <a:moveTo>
                  <a:pt x="17531327" y="4338502"/>
                </a:moveTo>
                <a:cubicBezTo>
                  <a:pt x="17539011" y="4340108"/>
                  <a:pt x="17545163" y="4348134"/>
                  <a:pt x="17545163" y="4364187"/>
                </a:cubicBezTo>
                <a:cubicBezTo>
                  <a:pt x="17532863" y="4364187"/>
                  <a:pt x="17520567" y="4357766"/>
                  <a:pt x="17508271" y="4351345"/>
                </a:cubicBezTo>
                <a:cubicBezTo>
                  <a:pt x="17514419" y="4341713"/>
                  <a:pt x="17523643" y="4336897"/>
                  <a:pt x="17531327" y="4338502"/>
                </a:cubicBezTo>
                <a:close/>
                <a:moveTo>
                  <a:pt x="12468874" y="4338230"/>
                </a:moveTo>
                <a:cubicBezTo>
                  <a:pt x="12468874" y="4368973"/>
                  <a:pt x="12444649" y="4362825"/>
                  <a:pt x="12432010" y="4362825"/>
                </a:cubicBezTo>
                <a:cubicBezTo>
                  <a:pt x="12432010" y="4332081"/>
                  <a:pt x="12449915" y="4338230"/>
                  <a:pt x="12468874" y="4338230"/>
                </a:cubicBezTo>
                <a:close/>
                <a:moveTo>
                  <a:pt x="20837211" y="4336820"/>
                </a:moveTo>
                <a:cubicBezTo>
                  <a:pt x="20856363" y="4349459"/>
                  <a:pt x="20869131" y="4368418"/>
                  <a:pt x="20881899" y="4381057"/>
                </a:cubicBezTo>
                <a:cubicBezTo>
                  <a:pt x="20869131" y="4411602"/>
                  <a:pt x="20843595" y="4362099"/>
                  <a:pt x="20830827" y="4349459"/>
                </a:cubicBezTo>
                <a:cubicBezTo>
                  <a:pt x="20830827" y="4343140"/>
                  <a:pt x="20837211" y="4343140"/>
                  <a:pt x="20837211" y="4336820"/>
                </a:cubicBezTo>
                <a:close/>
                <a:moveTo>
                  <a:pt x="19686627" y="4336820"/>
                </a:moveTo>
                <a:cubicBezTo>
                  <a:pt x="19698923" y="4336820"/>
                  <a:pt x="19711223" y="4336820"/>
                  <a:pt x="19711223" y="4364120"/>
                </a:cubicBezTo>
                <a:cubicBezTo>
                  <a:pt x="19698923" y="4364120"/>
                  <a:pt x="19686627" y="4357295"/>
                  <a:pt x="19674331" y="4350470"/>
                </a:cubicBezTo>
                <a:cubicBezTo>
                  <a:pt x="19680479" y="4350470"/>
                  <a:pt x="19680479" y="4343645"/>
                  <a:pt x="19686627" y="4336820"/>
                </a:cubicBezTo>
                <a:close/>
                <a:moveTo>
                  <a:pt x="9975299" y="4336814"/>
                </a:moveTo>
                <a:cubicBezTo>
                  <a:pt x="9975299" y="4356158"/>
                  <a:pt x="9987121" y="4362606"/>
                  <a:pt x="10000017" y="4362606"/>
                </a:cubicBezTo>
                <a:cubicBezTo>
                  <a:pt x="10000017" y="4343262"/>
                  <a:pt x="9987121" y="4336814"/>
                  <a:pt x="9975299" y="4336814"/>
                </a:cubicBezTo>
                <a:close/>
                <a:moveTo>
                  <a:pt x="12145384" y="4332868"/>
                </a:moveTo>
                <a:cubicBezTo>
                  <a:pt x="12158629" y="4333658"/>
                  <a:pt x="12170219" y="4339978"/>
                  <a:pt x="12170219" y="4362097"/>
                </a:cubicBezTo>
                <a:cubicBezTo>
                  <a:pt x="12143728" y="4362097"/>
                  <a:pt x="12130483" y="4355778"/>
                  <a:pt x="12130483" y="4398962"/>
                </a:cubicBezTo>
                <a:cubicBezTo>
                  <a:pt x="12123860" y="4430561"/>
                  <a:pt x="12110615" y="4424241"/>
                  <a:pt x="12090747" y="4424241"/>
                </a:cubicBezTo>
                <a:cubicBezTo>
                  <a:pt x="12097370" y="4398962"/>
                  <a:pt x="12103992" y="4368417"/>
                  <a:pt x="12110615" y="4336818"/>
                </a:cubicBezTo>
                <a:cubicBezTo>
                  <a:pt x="12117237" y="4336818"/>
                  <a:pt x="12132138" y="4332078"/>
                  <a:pt x="12145384" y="4332868"/>
                </a:cubicBezTo>
                <a:close/>
                <a:moveTo>
                  <a:pt x="11874848" y="4313538"/>
                </a:moveTo>
                <a:cubicBezTo>
                  <a:pt x="11882156" y="4311931"/>
                  <a:pt x="11889257" y="4312099"/>
                  <a:pt x="11895870" y="4315004"/>
                </a:cubicBezTo>
                <a:cubicBezTo>
                  <a:pt x="11904688" y="4318878"/>
                  <a:pt x="11912636" y="4327619"/>
                  <a:pt x="11919049" y="4343511"/>
                </a:cubicBezTo>
                <a:cubicBezTo>
                  <a:pt x="11880574" y="4356225"/>
                  <a:pt x="11843167" y="4368939"/>
                  <a:pt x="11811104" y="4349868"/>
                </a:cubicBezTo>
                <a:cubicBezTo>
                  <a:pt x="11829139" y="4339141"/>
                  <a:pt x="11852924" y="4318357"/>
                  <a:pt x="11874848" y="4313538"/>
                </a:cubicBezTo>
                <a:close/>
                <a:moveTo>
                  <a:pt x="16957107" y="4313124"/>
                </a:moveTo>
                <a:cubicBezTo>
                  <a:pt x="16982835" y="4326250"/>
                  <a:pt x="17007495" y="4339375"/>
                  <a:pt x="17033223" y="4352500"/>
                </a:cubicBezTo>
                <a:cubicBezTo>
                  <a:pt x="17007495" y="4397345"/>
                  <a:pt x="16969971" y="4365626"/>
                  <a:pt x="16944243" y="4365626"/>
                </a:cubicBezTo>
                <a:cubicBezTo>
                  <a:pt x="16944243" y="4345938"/>
                  <a:pt x="16950675" y="4332812"/>
                  <a:pt x="16957107" y="4313124"/>
                </a:cubicBezTo>
                <a:close/>
                <a:moveTo>
                  <a:pt x="19636411" y="4303641"/>
                </a:moveTo>
                <a:cubicBezTo>
                  <a:pt x="19649051" y="4310062"/>
                  <a:pt x="19660635" y="4316484"/>
                  <a:pt x="19673275" y="4316484"/>
                </a:cubicBezTo>
                <a:cubicBezTo>
                  <a:pt x="19660635" y="4329326"/>
                  <a:pt x="19649051" y="4335747"/>
                  <a:pt x="19636411" y="4303641"/>
                </a:cubicBezTo>
                <a:close/>
                <a:moveTo>
                  <a:pt x="16298638" y="4303641"/>
                </a:moveTo>
                <a:cubicBezTo>
                  <a:pt x="16298638" y="4322905"/>
                  <a:pt x="16292650" y="4335747"/>
                  <a:pt x="16280676" y="4335747"/>
                </a:cubicBezTo>
                <a:cubicBezTo>
                  <a:pt x="16280676" y="4316484"/>
                  <a:pt x="16286664" y="4303641"/>
                  <a:pt x="16298638" y="4303641"/>
                </a:cubicBezTo>
                <a:close/>
                <a:moveTo>
                  <a:pt x="11958035" y="4303641"/>
                </a:moveTo>
                <a:cubicBezTo>
                  <a:pt x="11976481" y="4303641"/>
                  <a:pt x="11994927" y="4303641"/>
                  <a:pt x="11994927" y="4335747"/>
                </a:cubicBezTo>
                <a:cubicBezTo>
                  <a:pt x="11982630" y="4335747"/>
                  <a:pt x="11958035" y="4335747"/>
                  <a:pt x="11958035" y="4303641"/>
                </a:cubicBezTo>
                <a:close/>
                <a:moveTo>
                  <a:pt x="10835613" y="4303641"/>
                </a:moveTo>
                <a:cubicBezTo>
                  <a:pt x="10841762" y="4322256"/>
                  <a:pt x="10841762" y="4340870"/>
                  <a:pt x="10847910" y="4359485"/>
                </a:cubicBezTo>
                <a:cubicBezTo>
                  <a:pt x="10835613" y="4359485"/>
                  <a:pt x="10823315" y="4359485"/>
                  <a:pt x="10811018" y="4359485"/>
                </a:cubicBezTo>
                <a:cubicBezTo>
                  <a:pt x="10818191" y="4340870"/>
                  <a:pt x="10823315" y="4322256"/>
                  <a:pt x="10835613" y="4303641"/>
                </a:cubicBezTo>
                <a:close/>
                <a:moveTo>
                  <a:pt x="16846687" y="4300601"/>
                </a:moveTo>
                <a:cubicBezTo>
                  <a:pt x="16858323" y="4299009"/>
                  <a:pt x="16872283" y="4303784"/>
                  <a:pt x="16881591" y="4303784"/>
                </a:cubicBezTo>
                <a:cubicBezTo>
                  <a:pt x="16881591" y="4354716"/>
                  <a:pt x="16844363" y="4335617"/>
                  <a:pt x="16825747" y="4335617"/>
                </a:cubicBezTo>
                <a:cubicBezTo>
                  <a:pt x="16825747" y="4310150"/>
                  <a:pt x="16835055" y="4302192"/>
                  <a:pt x="16846687" y="4300601"/>
                </a:cubicBezTo>
                <a:close/>
                <a:moveTo>
                  <a:pt x="15149724" y="4300601"/>
                </a:moveTo>
                <a:cubicBezTo>
                  <a:pt x="15161310" y="4299009"/>
                  <a:pt x="15175266" y="4303784"/>
                  <a:pt x="15184746" y="4303784"/>
                </a:cubicBezTo>
                <a:cubicBezTo>
                  <a:pt x="15184746" y="4354716"/>
                  <a:pt x="15146828" y="4335617"/>
                  <a:pt x="15128922" y="4335617"/>
                </a:cubicBezTo>
                <a:cubicBezTo>
                  <a:pt x="15128922" y="4310150"/>
                  <a:pt x="15138138" y="4302192"/>
                  <a:pt x="15149724" y="4300601"/>
                </a:cubicBezTo>
                <a:close/>
                <a:moveTo>
                  <a:pt x="11661276" y="4300601"/>
                </a:moveTo>
                <a:cubicBezTo>
                  <a:pt x="11672863" y="4299009"/>
                  <a:pt x="11686819" y="4303784"/>
                  <a:pt x="11696299" y="4303784"/>
                </a:cubicBezTo>
                <a:cubicBezTo>
                  <a:pt x="11696299" y="4354716"/>
                  <a:pt x="11658380" y="4335617"/>
                  <a:pt x="11640474" y="4335617"/>
                </a:cubicBezTo>
                <a:cubicBezTo>
                  <a:pt x="11640474" y="4310150"/>
                  <a:pt x="11649690" y="4302192"/>
                  <a:pt x="11661276" y="4300601"/>
                </a:cubicBezTo>
                <a:close/>
                <a:moveTo>
                  <a:pt x="19015507" y="4284684"/>
                </a:moveTo>
                <a:cubicBezTo>
                  <a:pt x="19034463" y="4284684"/>
                  <a:pt x="19053423" y="4284684"/>
                  <a:pt x="19071327" y="4284684"/>
                </a:cubicBezTo>
                <a:cubicBezTo>
                  <a:pt x="19077647" y="4311174"/>
                  <a:pt x="19090287" y="4337664"/>
                  <a:pt x="19090287" y="4364154"/>
                </a:cubicBezTo>
                <a:cubicBezTo>
                  <a:pt x="19065007" y="4337664"/>
                  <a:pt x="19039731" y="4311174"/>
                  <a:pt x="19015507" y="4284684"/>
                </a:cubicBezTo>
                <a:close/>
                <a:moveTo>
                  <a:pt x="17375559" y="4284681"/>
                </a:moveTo>
                <a:cubicBezTo>
                  <a:pt x="17420283" y="4297091"/>
                  <a:pt x="17466099" y="4303296"/>
                  <a:pt x="17511919" y="4315706"/>
                </a:cubicBezTo>
                <a:cubicBezTo>
                  <a:pt x="17498827" y="4340525"/>
                  <a:pt x="17472647" y="4321910"/>
                  <a:pt x="17453011" y="4315706"/>
                </a:cubicBezTo>
                <a:cubicBezTo>
                  <a:pt x="17426827" y="4303296"/>
                  <a:pt x="17400647" y="4297091"/>
                  <a:pt x="17375559" y="4284681"/>
                </a:cubicBezTo>
                <a:close/>
                <a:moveTo>
                  <a:pt x="10128997" y="4272551"/>
                </a:moveTo>
                <a:cubicBezTo>
                  <a:pt x="10131242" y="4269139"/>
                  <a:pt x="10135733" y="4269139"/>
                  <a:pt x="10141720" y="4272551"/>
                </a:cubicBezTo>
                <a:cubicBezTo>
                  <a:pt x="10135733" y="4279376"/>
                  <a:pt x="10129745" y="4286201"/>
                  <a:pt x="10129745" y="4293026"/>
                </a:cubicBezTo>
                <a:cubicBezTo>
                  <a:pt x="10126752" y="4282788"/>
                  <a:pt x="10126752" y="4275964"/>
                  <a:pt x="10128997" y="4272551"/>
                </a:cubicBezTo>
                <a:close/>
                <a:moveTo>
                  <a:pt x="16582964" y="4270465"/>
                </a:moveTo>
                <a:cubicBezTo>
                  <a:pt x="16582964" y="4289730"/>
                  <a:pt x="16576644" y="4302574"/>
                  <a:pt x="16565058" y="4302574"/>
                </a:cubicBezTo>
                <a:cubicBezTo>
                  <a:pt x="16565058" y="4283309"/>
                  <a:pt x="16571378" y="4270465"/>
                  <a:pt x="16582964" y="4270465"/>
                </a:cubicBezTo>
                <a:close/>
                <a:moveTo>
                  <a:pt x="16222802" y="4270465"/>
                </a:moveTo>
                <a:cubicBezTo>
                  <a:pt x="16222802" y="4289730"/>
                  <a:pt x="16216814" y="4302574"/>
                  <a:pt x="16204838" y="4302574"/>
                </a:cubicBezTo>
                <a:cubicBezTo>
                  <a:pt x="16204838" y="4283309"/>
                  <a:pt x="16210826" y="4270465"/>
                  <a:pt x="16222802" y="4270465"/>
                </a:cubicBezTo>
                <a:close/>
                <a:moveTo>
                  <a:pt x="12114446" y="4270465"/>
                </a:moveTo>
                <a:cubicBezTo>
                  <a:pt x="12126421" y="4270465"/>
                  <a:pt x="12132408" y="4283309"/>
                  <a:pt x="12132408" y="4302574"/>
                </a:cubicBezTo>
                <a:cubicBezTo>
                  <a:pt x="12120433" y="4302574"/>
                  <a:pt x="12114446" y="4289730"/>
                  <a:pt x="12114446" y="4270465"/>
                </a:cubicBezTo>
                <a:close/>
                <a:moveTo>
                  <a:pt x="19875043" y="4270462"/>
                </a:moveTo>
                <a:cubicBezTo>
                  <a:pt x="19894195" y="4277076"/>
                  <a:pt x="19906963" y="4283689"/>
                  <a:pt x="19919731" y="4290303"/>
                </a:cubicBezTo>
                <a:cubicBezTo>
                  <a:pt x="19906963" y="4316757"/>
                  <a:pt x="19881427" y="4296916"/>
                  <a:pt x="19868659" y="4290303"/>
                </a:cubicBezTo>
                <a:cubicBezTo>
                  <a:pt x="19868659" y="4283689"/>
                  <a:pt x="19868659" y="4277076"/>
                  <a:pt x="19875043" y="4270462"/>
                </a:cubicBezTo>
                <a:close/>
                <a:moveTo>
                  <a:pt x="17622023" y="4270462"/>
                </a:moveTo>
                <a:cubicBezTo>
                  <a:pt x="17641663" y="4276819"/>
                  <a:pt x="17772603" y="4289533"/>
                  <a:pt x="17726775" y="4359459"/>
                </a:cubicBezTo>
                <a:cubicBezTo>
                  <a:pt x="17700587" y="4359459"/>
                  <a:pt x="17687491" y="4334031"/>
                  <a:pt x="17661303" y="4334031"/>
                </a:cubicBezTo>
                <a:cubicBezTo>
                  <a:pt x="17648211" y="4334031"/>
                  <a:pt x="17635115" y="4334031"/>
                  <a:pt x="17622023" y="4334031"/>
                </a:cubicBezTo>
                <a:cubicBezTo>
                  <a:pt x="17622023" y="4314961"/>
                  <a:pt x="17622023" y="4289533"/>
                  <a:pt x="17622023" y="4270462"/>
                </a:cubicBezTo>
                <a:close/>
                <a:moveTo>
                  <a:pt x="10190116" y="4270462"/>
                </a:moveTo>
                <a:cubicBezTo>
                  <a:pt x="10202755" y="4270462"/>
                  <a:pt x="10214341" y="4270462"/>
                  <a:pt x="10226980" y="4270462"/>
                </a:cubicBezTo>
                <a:cubicBezTo>
                  <a:pt x="10214341" y="4296953"/>
                  <a:pt x="10208021" y="4323444"/>
                  <a:pt x="10202755" y="4349934"/>
                </a:cubicBezTo>
                <a:cubicBezTo>
                  <a:pt x="10195382" y="4323444"/>
                  <a:pt x="10190116" y="4303576"/>
                  <a:pt x="10190116" y="4270462"/>
                </a:cubicBezTo>
                <a:close/>
                <a:moveTo>
                  <a:pt x="10124654" y="4270462"/>
                </a:moveTo>
                <a:cubicBezTo>
                  <a:pt x="10136951" y="4295890"/>
                  <a:pt x="10130803" y="4334031"/>
                  <a:pt x="10130803" y="4359459"/>
                </a:cubicBezTo>
                <a:cubicBezTo>
                  <a:pt x="10118505" y="4353102"/>
                  <a:pt x="10106208" y="4346745"/>
                  <a:pt x="10100059" y="4340388"/>
                </a:cubicBezTo>
                <a:cubicBezTo>
                  <a:pt x="10106208" y="4314961"/>
                  <a:pt x="10112356" y="4289533"/>
                  <a:pt x="10124654" y="4270462"/>
                </a:cubicBezTo>
                <a:close/>
                <a:moveTo>
                  <a:pt x="10092404" y="4257651"/>
                </a:moveTo>
                <a:cubicBezTo>
                  <a:pt x="10094045" y="4256114"/>
                  <a:pt x="10094865" y="4257267"/>
                  <a:pt x="10095172" y="4259861"/>
                </a:cubicBezTo>
                <a:lnTo>
                  <a:pt x="10095141" y="4260982"/>
                </a:lnTo>
                <a:lnTo>
                  <a:pt x="10108541" y="4260982"/>
                </a:lnTo>
                <a:cubicBezTo>
                  <a:pt x="10105548" y="4264264"/>
                  <a:pt x="10102554" y="4267546"/>
                  <a:pt x="10099560" y="4268367"/>
                </a:cubicBezTo>
                <a:lnTo>
                  <a:pt x="10095037" y="4264647"/>
                </a:lnTo>
                <a:lnTo>
                  <a:pt x="10094865" y="4270717"/>
                </a:lnTo>
                <a:cubicBezTo>
                  <a:pt x="10094045" y="4279171"/>
                  <a:pt x="10092404" y="4288394"/>
                  <a:pt x="10092404" y="4288394"/>
                </a:cubicBezTo>
                <a:cubicBezTo>
                  <a:pt x="10092404" y="4282246"/>
                  <a:pt x="10085841" y="4276097"/>
                  <a:pt x="10085841" y="4269948"/>
                </a:cubicBezTo>
                <a:cubicBezTo>
                  <a:pt x="10085841" y="4263800"/>
                  <a:pt x="10085841" y="4263800"/>
                  <a:pt x="10092404" y="4257651"/>
                </a:cubicBezTo>
                <a:close/>
                <a:moveTo>
                  <a:pt x="19830739" y="4246766"/>
                </a:moveTo>
                <a:cubicBezTo>
                  <a:pt x="19843379" y="4253187"/>
                  <a:pt x="19856019" y="4253187"/>
                  <a:pt x="19867603" y="4259609"/>
                </a:cubicBezTo>
                <a:cubicBezTo>
                  <a:pt x="19856019" y="4278872"/>
                  <a:pt x="19830739" y="4278872"/>
                  <a:pt x="19830739" y="4246766"/>
                </a:cubicBezTo>
                <a:close/>
                <a:moveTo>
                  <a:pt x="16767872" y="4246766"/>
                </a:moveTo>
                <a:cubicBezTo>
                  <a:pt x="16767872" y="4267241"/>
                  <a:pt x="16761884" y="4274066"/>
                  <a:pt x="16749910" y="4274066"/>
                </a:cubicBezTo>
                <a:cubicBezTo>
                  <a:pt x="16749910" y="4253591"/>
                  <a:pt x="16755898" y="4246766"/>
                  <a:pt x="16767872" y="4246766"/>
                </a:cubicBezTo>
                <a:close/>
                <a:moveTo>
                  <a:pt x="15981076" y="4246766"/>
                </a:moveTo>
                <a:cubicBezTo>
                  <a:pt x="15981076" y="4267241"/>
                  <a:pt x="15975088" y="4274066"/>
                  <a:pt x="15963114" y="4274066"/>
                </a:cubicBezTo>
                <a:cubicBezTo>
                  <a:pt x="15963114" y="4253591"/>
                  <a:pt x="15969100" y="4246766"/>
                  <a:pt x="15981076" y="4246766"/>
                </a:cubicBezTo>
                <a:close/>
                <a:moveTo>
                  <a:pt x="14786664" y="4246766"/>
                </a:moveTo>
                <a:cubicBezTo>
                  <a:pt x="14786664" y="4267241"/>
                  <a:pt x="14780677" y="4274066"/>
                  <a:pt x="14768702" y="4274066"/>
                </a:cubicBezTo>
                <a:cubicBezTo>
                  <a:pt x="14768702" y="4253591"/>
                  <a:pt x="14780677" y="4246766"/>
                  <a:pt x="14786664" y="4246766"/>
                </a:cubicBezTo>
                <a:close/>
                <a:moveTo>
                  <a:pt x="13279425" y="4246766"/>
                </a:moveTo>
                <a:cubicBezTo>
                  <a:pt x="13279425" y="4267241"/>
                  <a:pt x="13272440" y="4274066"/>
                  <a:pt x="13261463" y="4274066"/>
                </a:cubicBezTo>
                <a:cubicBezTo>
                  <a:pt x="13261463" y="4253591"/>
                  <a:pt x="13267450" y="4246766"/>
                  <a:pt x="13279425" y="4246766"/>
                </a:cubicBezTo>
                <a:close/>
                <a:moveTo>
                  <a:pt x="9469676" y="4246766"/>
                </a:moveTo>
                <a:cubicBezTo>
                  <a:pt x="9483326" y="4246766"/>
                  <a:pt x="9496976" y="4253591"/>
                  <a:pt x="9496976" y="4274066"/>
                </a:cubicBezTo>
                <a:cubicBezTo>
                  <a:pt x="9483326" y="4274066"/>
                  <a:pt x="9469676" y="4267241"/>
                  <a:pt x="9469676" y="4246766"/>
                </a:cubicBezTo>
                <a:close/>
                <a:moveTo>
                  <a:pt x="18870019" y="4242537"/>
                </a:moveTo>
                <a:cubicBezTo>
                  <a:pt x="18878579" y="4243305"/>
                  <a:pt x="18886479" y="4250991"/>
                  <a:pt x="18886479" y="4269437"/>
                </a:cubicBezTo>
                <a:cubicBezTo>
                  <a:pt x="18873839" y="4263289"/>
                  <a:pt x="18861199" y="4263289"/>
                  <a:pt x="18849615" y="4257140"/>
                </a:cubicBezTo>
                <a:cubicBezTo>
                  <a:pt x="18852247" y="4247917"/>
                  <a:pt x="18861463" y="4241768"/>
                  <a:pt x="18870019" y="4242537"/>
                </a:cubicBezTo>
                <a:close/>
                <a:moveTo>
                  <a:pt x="17335999" y="4242218"/>
                </a:moveTo>
                <a:cubicBezTo>
                  <a:pt x="17351727" y="4242218"/>
                  <a:pt x="17364975" y="4248603"/>
                  <a:pt x="17364975" y="4274140"/>
                </a:cubicBezTo>
                <a:cubicBezTo>
                  <a:pt x="17338483" y="4267756"/>
                  <a:pt x="17311991" y="4267756"/>
                  <a:pt x="17285503" y="4261371"/>
                </a:cubicBezTo>
                <a:cubicBezTo>
                  <a:pt x="17285503" y="4254987"/>
                  <a:pt x="17292123" y="4248603"/>
                  <a:pt x="17292123" y="4248603"/>
                </a:cubicBezTo>
                <a:cubicBezTo>
                  <a:pt x="17302059" y="4248603"/>
                  <a:pt x="17320271" y="4242218"/>
                  <a:pt x="17335999" y="4242218"/>
                </a:cubicBezTo>
                <a:close/>
                <a:moveTo>
                  <a:pt x="14599314" y="4227806"/>
                </a:moveTo>
                <a:cubicBezTo>
                  <a:pt x="14599314" y="4234227"/>
                  <a:pt x="14605302" y="4240649"/>
                  <a:pt x="14611289" y="4247070"/>
                </a:cubicBezTo>
                <a:cubicBezTo>
                  <a:pt x="14599314" y="4253491"/>
                  <a:pt x="14599314" y="4259912"/>
                  <a:pt x="14593327" y="4247070"/>
                </a:cubicBezTo>
                <a:cubicBezTo>
                  <a:pt x="14593327" y="4240649"/>
                  <a:pt x="14593327" y="4234227"/>
                  <a:pt x="14599314" y="4227806"/>
                </a:cubicBezTo>
                <a:close/>
                <a:moveTo>
                  <a:pt x="12754312" y="4214995"/>
                </a:moveTo>
                <a:cubicBezTo>
                  <a:pt x="12766609" y="4214995"/>
                  <a:pt x="12791204" y="4208846"/>
                  <a:pt x="12791204" y="4245738"/>
                </a:cubicBezTo>
                <a:cubicBezTo>
                  <a:pt x="12772758" y="4245738"/>
                  <a:pt x="12754312" y="4245738"/>
                  <a:pt x="12754312" y="4214995"/>
                </a:cubicBezTo>
                <a:close/>
                <a:moveTo>
                  <a:pt x="9621713" y="4214304"/>
                </a:moveTo>
                <a:cubicBezTo>
                  <a:pt x="9621713" y="4233648"/>
                  <a:pt x="9628162" y="4246544"/>
                  <a:pt x="9641058" y="4246544"/>
                </a:cubicBezTo>
                <a:cubicBezTo>
                  <a:pt x="9641058" y="4220752"/>
                  <a:pt x="9634610" y="4214304"/>
                  <a:pt x="9621713" y="4214304"/>
                </a:cubicBezTo>
                <a:close/>
                <a:moveTo>
                  <a:pt x="20260963" y="4213587"/>
                </a:moveTo>
                <a:cubicBezTo>
                  <a:pt x="20260963" y="4232852"/>
                  <a:pt x="20260963" y="4245696"/>
                  <a:pt x="20247839" y="4245696"/>
                </a:cubicBezTo>
                <a:cubicBezTo>
                  <a:pt x="20247839" y="4226431"/>
                  <a:pt x="20247839" y="4213587"/>
                  <a:pt x="20260963" y="4213587"/>
                </a:cubicBezTo>
                <a:close/>
                <a:moveTo>
                  <a:pt x="17242847" y="4213587"/>
                </a:moveTo>
                <a:cubicBezTo>
                  <a:pt x="17255143" y="4213587"/>
                  <a:pt x="17267439" y="4220009"/>
                  <a:pt x="17279739" y="4226431"/>
                </a:cubicBezTo>
                <a:cubicBezTo>
                  <a:pt x="17267439" y="4245696"/>
                  <a:pt x="17242847" y="4245696"/>
                  <a:pt x="17242847" y="4213587"/>
                </a:cubicBezTo>
                <a:close/>
                <a:moveTo>
                  <a:pt x="16090088" y="4213587"/>
                </a:moveTo>
                <a:cubicBezTo>
                  <a:pt x="16090088" y="4232852"/>
                  <a:pt x="16084100" y="4245696"/>
                  <a:pt x="16072126" y="4245696"/>
                </a:cubicBezTo>
                <a:cubicBezTo>
                  <a:pt x="16072126" y="4220009"/>
                  <a:pt x="16078114" y="4213587"/>
                  <a:pt x="16090088" y="4213587"/>
                </a:cubicBezTo>
                <a:close/>
                <a:moveTo>
                  <a:pt x="14639700" y="4213587"/>
                </a:moveTo>
                <a:cubicBezTo>
                  <a:pt x="14639700" y="4239274"/>
                  <a:pt x="14627403" y="4245696"/>
                  <a:pt x="14615105" y="4245696"/>
                </a:cubicBezTo>
                <a:cubicBezTo>
                  <a:pt x="14608957" y="4239274"/>
                  <a:pt x="14602808" y="4232852"/>
                  <a:pt x="14602808" y="4226431"/>
                </a:cubicBezTo>
                <a:cubicBezTo>
                  <a:pt x="14615105" y="4220009"/>
                  <a:pt x="14627403" y="4213587"/>
                  <a:pt x="14639700" y="4213587"/>
                </a:cubicBezTo>
                <a:close/>
                <a:moveTo>
                  <a:pt x="10920032" y="4213587"/>
                </a:moveTo>
                <a:cubicBezTo>
                  <a:pt x="10932007" y="4213587"/>
                  <a:pt x="10937994" y="4220009"/>
                  <a:pt x="10937994" y="4245696"/>
                </a:cubicBezTo>
                <a:cubicBezTo>
                  <a:pt x="10926019" y="4245696"/>
                  <a:pt x="10920032" y="4232852"/>
                  <a:pt x="10920032" y="4213587"/>
                </a:cubicBezTo>
                <a:close/>
                <a:moveTo>
                  <a:pt x="13204588" y="4213584"/>
                </a:moveTo>
                <a:cubicBezTo>
                  <a:pt x="13217430" y="4219789"/>
                  <a:pt x="13223851" y="4232199"/>
                  <a:pt x="13236694" y="4238404"/>
                </a:cubicBezTo>
                <a:cubicBezTo>
                  <a:pt x="13223851" y="4244609"/>
                  <a:pt x="13217430" y="4257018"/>
                  <a:pt x="13204588" y="4269428"/>
                </a:cubicBezTo>
                <a:cubicBezTo>
                  <a:pt x="13204588" y="4250813"/>
                  <a:pt x="13204588" y="4232199"/>
                  <a:pt x="13204588" y="4213584"/>
                </a:cubicBezTo>
                <a:close/>
                <a:moveTo>
                  <a:pt x="18923703" y="4212190"/>
                </a:moveTo>
                <a:cubicBezTo>
                  <a:pt x="18943103" y="4208403"/>
                  <a:pt x="18966979" y="4235669"/>
                  <a:pt x="18976527" y="4259905"/>
                </a:cubicBezTo>
                <a:cubicBezTo>
                  <a:pt x="18957427" y="4246979"/>
                  <a:pt x="18931959" y="4234053"/>
                  <a:pt x="18906491" y="4227590"/>
                </a:cubicBezTo>
                <a:cubicBezTo>
                  <a:pt x="18911267" y="4218165"/>
                  <a:pt x="18917235" y="4213452"/>
                  <a:pt x="18923703" y="4212190"/>
                </a:cubicBezTo>
                <a:close/>
                <a:moveTo>
                  <a:pt x="9852780" y="4202483"/>
                </a:moveTo>
                <a:lnTo>
                  <a:pt x="9856906" y="4210132"/>
                </a:lnTo>
                <a:lnTo>
                  <a:pt x="9861159" y="4205901"/>
                </a:lnTo>
                <a:close/>
                <a:moveTo>
                  <a:pt x="10206818" y="4198726"/>
                </a:moveTo>
                <a:cubicBezTo>
                  <a:pt x="10225290" y="4201050"/>
                  <a:pt x="10241183" y="4212820"/>
                  <a:pt x="10241183" y="4248399"/>
                </a:cubicBezTo>
                <a:cubicBezTo>
                  <a:pt x="10215533" y="4248399"/>
                  <a:pt x="10171714" y="4248399"/>
                  <a:pt x="10171714" y="4307289"/>
                </a:cubicBezTo>
                <a:cubicBezTo>
                  <a:pt x="10158888" y="4287659"/>
                  <a:pt x="10133238" y="4274572"/>
                  <a:pt x="10133238" y="4235312"/>
                </a:cubicBezTo>
                <a:cubicBezTo>
                  <a:pt x="10133238" y="4203687"/>
                  <a:pt x="10152476" y="4209139"/>
                  <a:pt x="10165301" y="4203687"/>
                </a:cubicBezTo>
                <a:cubicBezTo>
                  <a:pt x="10171714" y="4202051"/>
                  <a:pt x="10179663" y="4200074"/>
                  <a:pt x="10187979" y="4199018"/>
                </a:cubicBezTo>
                <a:cubicBezTo>
                  <a:pt x="10194217" y="4198226"/>
                  <a:pt x="10200660" y="4197951"/>
                  <a:pt x="10206818" y="4198726"/>
                </a:cubicBezTo>
                <a:close/>
                <a:moveTo>
                  <a:pt x="10395818" y="4185241"/>
                </a:moveTo>
                <a:cubicBezTo>
                  <a:pt x="10421253" y="4185241"/>
                  <a:pt x="10414618" y="4220657"/>
                  <a:pt x="10414618" y="4245722"/>
                </a:cubicBezTo>
                <a:cubicBezTo>
                  <a:pt x="10389183" y="4245722"/>
                  <a:pt x="10395818" y="4202902"/>
                  <a:pt x="10395818" y="4185241"/>
                </a:cubicBezTo>
                <a:close/>
                <a:moveTo>
                  <a:pt x="13616354" y="4185241"/>
                </a:moveTo>
                <a:cubicBezTo>
                  <a:pt x="13655456" y="4185241"/>
                  <a:pt x="13701076" y="4185241"/>
                  <a:pt x="13739093" y="4185241"/>
                </a:cubicBezTo>
                <a:cubicBezTo>
                  <a:pt x="13739093" y="4214390"/>
                  <a:pt x="13732576" y="4245722"/>
                  <a:pt x="13706507" y="4245722"/>
                </a:cubicBezTo>
                <a:cubicBezTo>
                  <a:pt x="13668491" y="4245722"/>
                  <a:pt x="13622871" y="4245722"/>
                  <a:pt x="13583768" y="4245722"/>
                </a:cubicBezTo>
                <a:cubicBezTo>
                  <a:pt x="13583768" y="4208124"/>
                  <a:pt x="13590285" y="4185241"/>
                  <a:pt x="13616354" y="4185241"/>
                </a:cubicBezTo>
                <a:close/>
                <a:moveTo>
                  <a:pt x="14146699" y="4185240"/>
                </a:moveTo>
                <a:cubicBezTo>
                  <a:pt x="14146699" y="4204597"/>
                  <a:pt x="14146699" y="4217182"/>
                  <a:pt x="14133574" y="4217182"/>
                </a:cubicBezTo>
                <a:cubicBezTo>
                  <a:pt x="14133574" y="4197732"/>
                  <a:pt x="14133574" y="4185240"/>
                  <a:pt x="14146699" y="4185240"/>
                </a:cubicBezTo>
                <a:close/>
                <a:moveTo>
                  <a:pt x="12862275" y="4185240"/>
                </a:moveTo>
                <a:cubicBezTo>
                  <a:pt x="12862275" y="4204597"/>
                  <a:pt x="12857008" y="4217182"/>
                  <a:pt x="12844368" y="4217182"/>
                </a:cubicBezTo>
                <a:cubicBezTo>
                  <a:pt x="12844368" y="4190868"/>
                  <a:pt x="12850688" y="4185240"/>
                  <a:pt x="12862275" y="4185240"/>
                </a:cubicBezTo>
                <a:close/>
                <a:moveTo>
                  <a:pt x="10320813" y="4184981"/>
                </a:moveTo>
                <a:cubicBezTo>
                  <a:pt x="10320813" y="4215141"/>
                  <a:pt x="10347002" y="4215141"/>
                  <a:pt x="10360096" y="4215141"/>
                </a:cubicBezTo>
                <a:cubicBezTo>
                  <a:pt x="10360096" y="4178497"/>
                  <a:pt x="10340455" y="4184981"/>
                  <a:pt x="10320813" y="4184981"/>
                </a:cubicBezTo>
                <a:close/>
                <a:moveTo>
                  <a:pt x="14358325" y="4182416"/>
                </a:moveTo>
                <a:cubicBezTo>
                  <a:pt x="14369959" y="4181049"/>
                  <a:pt x="14383920" y="4185971"/>
                  <a:pt x="14393227" y="4185971"/>
                </a:cubicBezTo>
                <a:cubicBezTo>
                  <a:pt x="14393227" y="4236192"/>
                  <a:pt x="14355998" y="4216504"/>
                  <a:pt x="14337383" y="4216504"/>
                </a:cubicBezTo>
                <a:cubicBezTo>
                  <a:pt x="14337383" y="4191347"/>
                  <a:pt x="14346690" y="4183783"/>
                  <a:pt x="14358325" y="4182416"/>
                </a:cubicBezTo>
                <a:close/>
                <a:moveTo>
                  <a:pt x="10962691" y="4182260"/>
                </a:moveTo>
                <a:cubicBezTo>
                  <a:pt x="10975534" y="4182260"/>
                  <a:pt x="10994800" y="4175760"/>
                  <a:pt x="10994800" y="4212501"/>
                </a:cubicBezTo>
                <a:cubicBezTo>
                  <a:pt x="10981956" y="4212501"/>
                  <a:pt x="10962691" y="4212501"/>
                  <a:pt x="10962691" y="4182260"/>
                </a:cubicBezTo>
                <a:close/>
                <a:moveTo>
                  <a:pt x="19772839" y="4182259"/>
                </a:moveTo>
                <a:cubicBezTo>
                  <a:pt x="19772839" y="4212501"/>
                  <a:pt x="19754395" y="4212501"/>
                  <a:pt x="19735947" y="4212501"/>
                </a:cubicBezTo>
                <a:cubicBezTo>
                  <a:pt x="19735947" y="4175759"/>
                  <a:pt x="19760543" y="4182259"/>
                  <a:pt x="19772839" y="4182259"/>
                </a:cubicBezTo>
                <a:close/>
                <a:moveTo>
                  <a:pt x="15924684" y="4171024"/>
                </a:moveTo>
                <a:cubicBezTo>
                  <a:pt x="15930832" y="4183508"/>
                  <a:pt x="15936982" y="4194860"/>
                  <a:pt x="15943130" y="4212547"/>
                </a:cubicBezTo>
                <a:cubicBezTo>
                  <a:pt x="15930832" y="4212547"/>
                  <a:pt x="15918536" y="4212547"/>
                  <a:pt x="15906238" y="4212547"/>
                </a:cubicBezTo>
                <a:cubicBezTo>
                  <a:pt x="15912386" y="4194860"/>
                  <a:pt x="15918536" y="4183508"/>
                  <a:pt x="15924684" y="4171024"/>
                </a:cubicBezTo>
                <a:close/>
                <a:moveTo>
                  <a:pt x="16609386" y="4161827"/>
                </a:moveTo>
                <a:cubicBezTo>
                  <a:pt x="16635564" y="4153148"/>
                  <a:pt x="16663570" y="4188276"/>
                  <a:pt x="16687922" y="4211054"/>
                </a:cubicBezTo>
                <a:cubicBezTo>
                  <a:pt x="16713896" y="4230661"/>
                  <a:pt x="16720390" y="4256803"/>
                  <a:pt x="16720390" y="4302552"/>
                </a:cubicBezTo>
                <a:cubicBezTo>
                  <a:pt x="16687922" y="4282945"/>
                  <a:pt x="16655452" y="4263339"/>
                  <a:pt x="16622982" y="4243732"/>
                </a:cubicBezTo>
                <a:cubicBezTo>
                  <a:pt x="16603500" y="4230661"/>
                  <a:pt x="16584018" y="4224125"/>
                  <a:pt x="16584018" y="4187187"/>
                </a:cubicBezTo>
                <a:cubicBezTo>
                  <a:pt x="16592136" y="4172481"/>
                  <a:pt x="16600658" y="4164720"/>
                  <a:pt x="16609386" y="4161827"/>
                </a:cubicBezTo>
                <a:close/>
                <a:moveTo>
                  <a:pt x="15824664" y="4152063"/>
                </a:moveTo>
                <a:cubicBezTo>
                  <a:pt x="15824664" y="4177748"/>
                  <a:pt x="15818676" y="4184169"/>
                  <a:pt x="15806702" y="4184169"/>
                </a:cubicBezTo>
                <a:cubicBezTo>
                  <a:pt x="15806702" y="4158484"/>
                  <a:pt x="15818676" y="4152063"/>
                  <a:pt x="15824664" y="4152063"/>
                </a:cubicBezTo>
                <a:close/>
                <a:moveTo>
                  <a:pt x="10457627" y="4152062"/>
                </a:moveTo>
                <a:cubicBezTo>
                  <a:pt x="10478102" y="4177624"/>
                  <a:pt x="10478102" y="4245698"/>
                  <a:pt x="10450802" y="4245698"/>
                </a:cubicBezTo>
                <a:cubicBezTo>
                  <a:pt x="10457627" y="4213745"/>
                  <a:pt x="10457627" y="4184015"/>
                  <a:pt x="10457627" y="4152062"/>
                </a:cubicBezTo>
                <a:close/>
                <a:moveTo>
                  <a:pt x="10392831" y="4146077"/>
                </a:moveTo>
                <a:cubicBezTo>
                  <a:pt x="10386284" y="4234593"/>
                  <a:pt x="10268437" y="4402094"/>
                  <a:pt x="10242249" y="4247560"/>
                </a:cubicBezTo>
                <a:cubicBezTo>
                  <a:pt x="10255343" y="4247560"/>
                  <a:pt x="10261890" y="4247560"/>
                  <a:pt x="10268437" y="4247560"/>
                </a:cubicBezTo>
                <a:cubicBezTo>
                  <a:pt x="10268437" y="4221625"/>
                  <a:pt x="10261890" y="4215141"/>
                  <a:pt x="10242249" y="4215141"/>
                </a:cubicBezTo>
                <a:cubicBezTo>
                  <a:pt x="10294625" y="4178497"/>
                  <a:pt x="10340455" y="4133110"/>
                  <a:pt x="10392831" y="4146077"/>
                </a:cubicBezTo>
                <a:close/>
                <a:moveTo>
                  <a:pt x="17223883" y="4133111"/>
                </a:moveTo>
                <a:cubicBezTo>
                  <a:pt x="17320723" y="4133111"/>
                  <a:pt x="17403571" y="4190744"/>
                  <a:pt x="17500407" y="4209261"/>
                </a:cubicBezTo>
                <a:cubicBezTo>
                  <a:pt x="17526231" y="4215797"/>
                  <a:pt x="17564967" y="4215797"/>
                  <a:pt x="17584335" y="4255009"/>
                </a:cubicBezTo>
                <a:cubicBezTo>
                  <a:pt x="17597247" y="4307293"/>
                  <a:pt x="17564967" y="4307293"/>
                  <a:pt x="17545599" y="4307293"/>
                </a:cubicBezTo>
                <a:cubicBezTo>
                  <a:pt x="17435851" y="4248474"/>
                  <a:pt x="17333635" y="4190744"/>
                  <a:pt x="17223883" y="4133111"/>
                </a:cubicBezTo>
                <a:close/>
                <a:moveTo>
                  <a:pt x="10507545" y="4123451"/>
                </a:moveTo>
                <a:cubicBezTo>
                  <a:pt x="10520053" y="4125002"/>
                  <a:pt x="10532429" y="4129655"/>
                  <a:pt x="10544541" y="4132757"/>
                </a:cubicBezTo>
                <a:cubicBezTo>
                  <a:pt x="10526372" y="4160680"/>
                  <a:pt x="10504057" y="4167660"/>
                  <a:pt x="10486036" y="4153699"/>
                </a:cubicBezTo>
                <a:lnTo>
                  <a:pt x="10485752" y="4153333"/>
                </a:lnTo>
                <a:lnTo>
                  <a:pt x="10473929" y="4159591"/>
                </a:lnTo>
                <a:cubicBezTo>
                  <a:pt x="10470517" y="4160393"/>
                  <a:pt x="10467104" y="4158787"/>
                  <a:pt x="10460279" y="4152366"/>
                </a:cubicBezTo>
                <a:lnTo>
                  <a:pt x="10472069" y="4135729"/>
                </a:lnTo>
                <a:lnTo>
                  <a:pt x="10469759" y="4132757"/>
                </a:lnTo>
                <a:cubicBezTo>
                  <a:pt x="10482398" y="4123451"/>
                  <a:pt x="10495038" y="4121900"/>
                  <a:pt x="10507545" y="4123451"/>
                </a:cubicBezTo>
                <a:close/>
                <a:moveTo>
                  <a:pt x="16355418" y="4118885"/>
                </a:moveTo>
                <a:cubicBezTo>
                  <a:pt x="16355418" y="4138147"/>
                  <a:pt x="16355418" y="4150990"/>
                  <a:pt x="16342294" y="4150990"/>
                </a:cubicBezTo>
                <a:cubicBezTo>
                  <a:pt x="16342294" y="4131726"/>
                  <a:pt x="16342294" y="4118885"/>
                  <a:pt x="16355418" y="4118885"/>
                </a:cubicBezTo>
                <a:close/>
                <a:moveTo>
                  <a:pt x="16317568" y="4118881"/>
                </a:moveTo>
                <a:cubicBezTo>
                  <a:pt x="16317568" y="4155772"/>
                  <a:pt x="16292974" y="4149624"/>
                  <a:pt x="16280676" y="4149624"/>
                </a:cubicBezTo>
                <a:cubicBezTo>
                  <a:pt x="16280676" y="4118881"/>
                  <a:pt x="16299122" y="4118881"/>
                  <a:pt x="16317568" y="4118881"/>
                </a:cubicBezTo>
                <a:close/>
                <a:moveTo>
                  <a:pt x="17915123" y="4113134"/>
                </a:moveTo>
                <a:lnTo>
                  <a:pt x="17911147" y="4117810"/>
                </a:lnTo>
                <a:cubicBezTo>
                  <a:pt x="17911147" y="4117810"/>
                  <a:pt x="17912855" y="4115804"/>
                  <a:pt x="17914987" y="4113295"/>
                </a:cubicBezTo>
                <a:close/>
                <a:moveTo>
                  <a:pt x="9809865" y="4112770"/>
                </a:moveTo>
                <a:cubicBezTo>
                  <a:pt x="9811300" y="4113196"/>
                  <a:pt x="9812941" y="4114903"/>
                  <a:pt x="9814581" y="4118314"/>
                </a:cubicBezTo>
                <a:cubicBezTo>
                  <a:pt x="9814581" y="4125140"/>
                  <a:pt x="9808019" y="4131964"/>
                  <a:pt x="9808019" y="4131964"/>
                </a:cubicBezTo>
                <a:cubicBezTo>
                  <a:pt x="9803097" y="4121727"/>
                  <a:pt x="9805558" y="4111490"/>
                  <a:pt x="9809865" y="4112770"/>
                </a:cubicBezTo>
                <a:close/>
                <a:moveTo>
                  <a:pt x="9760697" y="4109923"/>
                </a:moveTo>
                <a:cubicBezTo>
                  <a:pt x="9773427" y="4107595"/>
                  <a:pt x="9789240" y="4113799"/>
                  <a:pt x="9804785" y="4120006"/>
                </a:cubicBezTo>
                <a:cubicBezTo>
                  <a:pt x="9824082" y="4151029"/>
                  <a:pt x="9747966" y="4151029"/>
                  <a:pt x="9735101" y="4151029"/>
                </a:cubicBezTo>
                <a:cubicBezTo>
                  <a:pt x="9738317" y="4123108"/>
                  <a:pt x="9747966" y="4112250"/>
                  <a:pt x="9760697" y="4109923"/>
                </a:cubicBezTo>
                <a:close/>
                <a:moveTo>
                  <a:pt x="17922023" y="4105021"/>
                </a:moveTo>
                <a:lnTo>
                  <a:pt x="17921387" y="4105771"/>
                </a:lnTo>
                <a:lnTo>
                  <a:pt x="17915123" y="4113134"/>
                </a:lnTo>
                <a:close/>
                <a:moveTo>
                  <a:pt x="9821601" y="4102913"/>
                </a:moveTo>
                <a:cubicBezTo>
                  <a:pt x="9822421" y="4104411"/>
                  <a:pt x="9820780" y="4108900"/>
                  <a:pt x="9817499" y="4117882"/>
                </a:cubicBezTo>
                <a:cubicBezTo>
                  <a:pt x="9817499" y="4117882"/>
                  <a:pt x="9810936" y="4111895"/>
                  <a:pt x="9810936" y="4105908"/>
                </a:cubicBezTo>
                <a:cubicBezTo>
                  <a:pt x="9817499" y="4102913"/>
                  <a:pt x="9820780" y="4101417"/>
                  <a:pt x="9821601" y="4102913"/>
                </a:cubicBezTo>
                <a:close/>
                <a:moveTo>
                  <a:pt x="9885021" y="4087636"/>
                </a:moveTo>
                <a:cubicBezTo>
                  <a:pt x="9885021" y="4126322"/>
                  <a:pt x="9904367" y="4119876"/>
                  <a:pt x="9923712" y="4119876"/>
                </a:cubicBezTo>
                <a:cubicBezTo>
                  <a:pt x="9923712" y="4087636"/>
                  <a:pt x="9897918" y="4087636"/>
                  <a:pt x="9885021" y="4087636"/>
                </a:cubicBezTo>
                <a:close/>
                <a:moveTo>
                  <a:pt x="10623518" y="4085706"/>
                </a:moveTo>
                <a:cubicBezTo>
                  <a:pt x="10643993" y="4085706"/>
                  <a:pt x="10637168" y="4131395"/>
                  <a:pt x="10637168" y="4150975"/>
                </a:cubicBezTo>
                <a:cubicBezTo>
                  <a:pt x="10616693" y="4150975"/>
                  <a:pt x="10623518" y="4111813"/>
                  <a:pt x="10623518" y="4085706"/>
                </a:cubicBezTo>
                <a:close/>
                <a:moveTo>
                  <a:pt x="10412881" y="4085706"/>
                </a:moveTo>
                <a:cubicBezTo>
                  <a:pt x="10424856" y="4085706"/>
                  <a:pt x="10430843" y="4098546"/>
                  <a:pt x="10430843" y="4117810"/>
                </a:cubicBezTo>
                <a:cubicBezTo>
                  <a:pt x="10418868" y="4117810"/>
                  <a:pt x="10412881" y="4111390"/>
                  <a:pt x="10412881" y="4085706"/>
                </a:cubicBezTo>
                <a:close/>
                <a:moveTo>
                  <a:pt x="10673567" y="4085706"/>
                </a:moveTo>
                <a:cubicBezTo>
                  <a:pt x="10685542" y="4085706"/>
                  <a:pt x="10691529" y="4098546"/>
                  <a:pt x="10691529" y="4117810"/>
                </a:cubicBezTo>
                <a:cubicBezTo>
                  <a:pt x="10679554" y="4117810"/>
                  <a:pt x="10673567" y="4104969"/>
                  <a:pt x="10673567" y="4085706"/>
                </a:cubicBezTo>
                <a:close/>
                <a:moveTo>
                  <a:pt x="15981076" y="4085705"/>
                </a:moveTo>
                <a:cubicBezTo>
                  <a:pt x="15981076" y="4111389"/>
                  <a:pt x="15975088" y="4117809"/>
                  <a:pt x="15963114" y="4117809"/>
                </a:cubicBezTo>
                <a:cubicBezTo>
                  <a:pt x="15963114" y="4098546"/>
                  <a:pt x="15969100" y="4085705"/>
                  <a:pt x="15981076" y="4085705"/>
                </a:cubicBezTo>
                <a:close/>
                <a:moveTo>
                  <a:pt x="13204588" y="4085705"/>
                </a:moveTo>
                <a:cubicBezTo>
                  <a:pt x="13216563" y="4085705"/>
                  <a:pt x="13222550" y="4098546"/>
                  <a:pt x="13222550" y="4117810"/>
                </a:cubicBezTo>
                <a:cubicBezTo>
                  <a:pt x="13210575" y="4117810"/>
                  <a:pt x="13204588" y="4111389"/>
                  <a:pt x="13204588" y="4085705"/>
                </a:cubicBezTo>
                <a:close/>
                <a:moveTo>
                  <a:pt x="11070709" y="4085705"/>
                </a:moveTo>
                <a:cubicBezTo>
                  <a:pt x="11070709" y="4111389"/>
                  <a:pt x="11064722" y="4117810"/>
                  <a:pt x="11052747" y="4117810"/>
                </a:cubicBezTo>
                <a:cubicBezTo>
                  <a:pt x="11052747" y="4098546"/>
                  <a:pt x="11058734" y="4085705"/>
                  <a:pt x="11070709" y="4085705"/>
                </a:cubicBezTo>
                <a:close/>
                <a:moveTo>
                  <a:pt x="17791655" y="4085705"/>
                </a:moveTo>
                <a:cubicBezTo>
                  <a:pt x="17791655" y="4111388"/>
                  <a:pt x="17785667" y="4117809"/>
                  <a:pt x="17773695" y="4117809"/>
                </a:cubicBezTo>
                <a:cubicBezTo>
                  <a:pt x="17773695" y="4098546"/>
                  <a:pt x="17779683" y="4085705"/>
                  <a:pt x="17791655" y="4085705"/>
                </a:cubicBezTo>
                <a:close/>
                <a:moveTo>
                  <a:pt x="17165983" y="4085705"/>
                </a:moveTo>
                <a:cubicBezTo>
                  <a:pt x="17165983" y="4122594"/>
                  <a:pt x="17147535" y="4116447"/>
                  <a:pt x="17129091" y="4116447"/>
                </a:cubicBezTo>
                <a:cubicBezTo>
                  <a:pt x="17129091" y="4085705"/>
                  <a:pt x="17153683" y="4085705"/>
                  <a:pt x="17165983" y="4085705"/>
                </a:cubicBezTo>
                <a:close/>
                <a:moveTo>
                  <a:pt x="17887451" y="4076241"/>
                </a:moveTo>
                <a:cubicBezTo>
                  <a:pt x="18054043" y="4076241"/>
                  <a:pt x="18220639" y="4166982"/>
                  <a:pt x="18381859" y="4255454"/>
                </a:cubicBezTo>
                <a:cubicBezTo>
                  <a:pt x="18458171" y="4294342"/>
                  <a:pt x="18535559" y="4326748"/>
                  <a:pt x="18606495" y="4372118"/>
                </a:cubicBezTo>
                <a:cubicBezTo>
                  <a:pt x="18637663" y="4391562"/>
                  <a:pt x="18637663" y="4442332"/>
                  <a:pt x="18663459" y="4461776"/>
                </a:cubicBezTo>
                <a:cubicBezTo>
                  <a:pt x="18689255" y="4494183"/>
                  <a:pt x="18727947" y="4507145"/>
                  <a:pt x="18753743" y="4539552"/>
                </a:cubicBezTo>
                <a:cubicBezTo>
                  <a:pt x="18682807" y="4539552"/>
                  <a:pt x="18625843" y="4487701"/>
                  <a:pt x="18561355" y="4455295"/>
                </a:cubicBezTo>
                <a:cubicBezTo>
                  <a:pt x="18529111" y="4442332"/>
                  <a:pt x="18496867" y="4422888"/>
                  <a:pt x="18464619" y="4416407"/>
                </a:cubicBezTo>
                <a:cubicBezTo>
                  <a:pt x="18445275" y="4416407"/>
                  <a:pt x="18432375" y="4435851"/>
                  <a:pt x="18420555" y="4429369"/>
                </a:cubicBezTo>
                <a:cubicBezTo>
                  <a:pt x="18414103" y="4429369"/>
                  <a:pt x="18407655" y="4416407"/>
                  <a:pt x="18394759" y="4416407"/>
                </a:cubicBezTo>
                <a:cubicBezTo>
                  <a:pt x="18401207" y="4403444"/>
                  <a:pt x="18407655" y="4391562"/>
                  <a:pt x="18414103" y="4385080"/>
                </a:cubicBezTo>
                <a:cubicBezTo>
                  <a:pt x="18310923" y="4313786"/>
                  <a:pt x="18195919" y="4173463"/>
                  <a:pt x="18073391" y="4248973"/>
                </a:cubicBezTo>
                <a:cubicBezTo>
                  <a:pt x="18073391" y="4223047"/>
                  <a:pt x="18073391" y="4204684"/>
                  <a:pt x="18073391" y="4186426"/>
                </a:cubicBezTo>
                <a:cubicBezTo>
                  <a:pt x="18066943" y="4179945"/>
                  <a:pt x="18054043" y="4173463"/>
                  <a:pt x="18047595" y="4173463"/>
                </a:cubicBezTo>
                <a:cubicBezTo>
                  <a:pt x="18029323" y="4160501"/>
                  <a:pt x="18009979" y="4154019"/>
                  <a:pt x="17990631" y="4147538"/>
                </a:cubicBezTo>
                <a:cubicBezTo>
                  <a:pt x="17974507" y="4141057"/>
                  <a:pt x="17956775" y="4131335"/>
                  <a:pt x="17939039" y="4119183"/>
                </a:cubicBezTo>
                <a:lnTo>
                  <a:pt x="17922023" y="4105021"/>
                </a:lnTo>
                <a:close/>
                <a:moveTo>
                  <a:pt x="10450799" y="4062004"/>
                </a:moveTo>
                <a:cubicBezTo>
                  <a:pt x="10487691" y="4062004"/>
                  <a:pt x="10487691" y="4062004"/>
                  <a:pt x="10487691" y="4089304"/>
                </a:cubicBezTo>
                <a:cubicBezTo>
                  <a:pt x="10450799" y="4089304"/>
                  <a:pt x="10450799" y="4089304"/>
                  <a:pt x="10450799" y="4062004"/>
                </a:cubicBezTo>
                <a:close/>
                <a:moveTo>
                  <a:pt x="10570538" y="4062002"/>
                </a:moveTo>
                <a:cubicBezTo>
                  <a:pt x="10582513" y="4080617"/>
                  <a:pt x="10582513" y="4117846"/>
                  <a:pt x="10564551" y="4117846"/>
                </a:cubicBezTo>
                <a:cubicBezTo>
                  <a:pt x="10564551" y="4099233"/>
                  <a:pt x="10570538" y="4080617"/>
                  <a:pt x="10570538" y="4062002"/>
                </a:cubicBezTo>
                <a:close/>
                <a:moveTo>
                  <a:pt x="16121250" y="4062002"/>
                </a:moveTo>
                <a:cubicBezTo>
                  <a:pt x="16121250" y="4068208"/>
                  <a:pt x="16127714" y="4068208"/>
                  <a:pt x="16127714" y="4074411"/>
                </a:cubicBezTo>
                <a:cubicBezTo>
                  <a:pt x="16147102" y="4080616"/>
                  <a:pt x="16184804" y="4074411"/>
                  <a:pt x="16184804" y="4117846"/>
                </a:cubicBezTo>
                <a:cubicBezTo>
                  <a:pt x="16160030" y="4117846"/>
                  <a:pt x="16134178" y="4117846"/>
                  <a:pt x="16114788" y="4117846"/>
                </a:cubicBezTo>
                <a:cubicBezTo>
                  <a:pt x="16114788" y="4099231"/>
                  <a:pt x="16114788" y="4080616"/>
                  <a:pt x="16121250" y="4062002"/>
                </a:cubicBezTo>
                <a:close/>
                <a:moveTo>
                  <a:pt x="10716226" y="4062002"/>
                </a:moveTo>
                <a:cubicBezTo>
                  <a:pt x="10729069" y="4074412"/>
                  <a:pt x="10735491" y="4080617"/>
                  <a:pt x="10748335" y="4086822"/>
                </a:cubicBezTo>
                <a:cubicBezTo>
                  <a:pt x="10735491" y="4099233"/>
                  <a:pt x="10722648" y="4105437"/>
                  <a:pt x="10716226" y="4117846"/>
                </a:cubicBezTo>
                <a:cubicBezTo>
                  <a:pt x="10716226" y="4099233"/>
                  <a:pt x="10716226" y="4080617"/>
                  <a:pt x="10716226" y="4062002"/>
                </a:cubicBezTo>
                <a:close/>
                <a:moveTo>
                  <a:pt x="17053255" y="4062001"/>
                </a:moveTo>
                <a:cubicBezTo>
                  <a:pt x="17071871" y="4062001"/>
                  <a:pt x="17090483" y="4062001"/>
                  <a:pt x="17109099" y="4062001"/>
                </a:cubicBezTo>
                <a:cubicBezTo>
                  <a:pt x="17102895" y="4080616"/>
                  <a:pt x="17096691" y="4099231"/>
                  <a:pt x="17090483" y="4117846"/>
                </a:cubicBezTo>
                <a:cubicBezTo>
                  <a:pt x="17078075" y="4105436"/>
                  <a:pt x="17053255" y="4093026"/>
                  <a:pt x="17053255" y="4062001"/>
                </a:cubicBezTo>
                <a:close/>
                <a:moveTo>
                  <a:pt x="11111606" y="4058546"/>
                </a:moveTo>
                <a:cubicBezTo>
                  <a:pt x="11123240" y="4057731"/>
                  <a:pt x="11137201" y="4062625"/>
                  <a:pt x="11146509" y="4062625"/>
                </a:cubicBezTo>
                <a:cubicBezTo>
                  <a:pt x="11146509" y="4108314"/>
                  <a:pt x="11109280" y="4088734"/>
                  <a:pt x="11090665" y="4088734"/>
                </a:cubicBezTo>
                <a:cubicBezTo>
                  <a:pt x="11090665" y="4065888"/>
                  <a:pt x="11099972" y="4059361"/>
                  <a:pt x="11111606" y="4058546"/>
                </a:cubicBezTo>
                <a:close/>
                <a:moveTo>
                  <a:pt x="16128438" y="4043045"/>
                </a:moveTo>
                <a:cubicBezTo>
                  <a:pt x="16135262" y="4049871"/>
                  <a:pt x="16135262" y="4056698"/>
                  <a:pt x="16142088" y="4063520"/>
                </a:cubicBezTo>
                <a:cubicBezTo>
                  <a:pt x="16128438" y="4070346"/>
                  <a:pt x="16114788" y="4063520"/>
                  <a:pt x="16128438" y="4043045"/>
                </a:cubicBezTo>
                <a:close/>
                <a:moveTo>
                  <a:pt x="11317603" y="4043045"/>
                </a:moveTo>
                <a:cubicBezTo>
                  <a:pt x="11324428" y="4049871"/>
                  <a:pt x="11324428" y="4056698"/>
                  <a:pt x="11331253" y="4063520"/>
                </a:cubicBezTo>
                <a:cubicBezTo>
                  <a:pt x="11317603" y="4070346"/>
                  <a:pt x="11303953" y="4063520"/>
                  <a:pt x="11317603" y="4043045"/>
                </a:cubicBezTo>
                <a:close/>
                <a:moveTo>
                  <a:pt x="19837123" y="4042570"/>
                </a:moveTo>
                <a:cubicBezTo>
                  <a:pt x="19838763" y="4040012"/>
                  <a:pt x="19842047" y="4041719"/>
                  <a:pt x="19848611" y="4045133"/>
                </a:cubicBezTo>
                <a:cubicBezTo>
                  <a:pt x="19842047" y="4051955"/>
                  <a:pt x="19842047" y="4058781"/>
                  <a:pt x="19835483" y="4065605"/>
                </a:cubicBezTo>
                <a:cubicBezTo>
                  <a:pt x="19835483" y="4051955"/>
                  <a:pt x="19835483" y="4045132"/>
                  <a:pt x="19837123" y="4042570"/>
                </a:cubicBezTo>
                <a:close/>
                <a:moveTo>
                  <a:pt x="20064619" y="4042570"/>
                </a:moveTo>
                <a:cubicBezTo>
                  <a:pt x="20066247" y="4040012"/>
                  <a:pt x="20069507" y="4041718"/>
                  <a:pt x="20076027" y="4045132"/>
                </a:cubicBezTo>
                <a:cubicBezTo>
                  <a:pt x="20070099" y="4051955"/>
                  <a:pt x="20070099" y="4058781"/>
                  <a:pt x="20062991" y="4065605"/>
                </a:cubicBezTo>
                <a:cubicBezTo>
                  <a:pt x="20062991" y="4051955"/>
                  <a:pt x="20062991" y="4045132"/>
                  <a:pt x="20064619" y="4042570"/>
                </a:cubicBezTo>
                <a:close/>
                <a:moveTo>
                  <a:pt x="10051604" y="4029605"/>
                </a:moveTo>
                <a:cubicBezTo>
                  <a:pt x="10019362" y="4036052"/>
                  <a:pt x="9981747" y="4036052"/>
                  <a:pt x="9955953" y="4074739"/>
                </a:cubicBezTo>
                <a:cubicBezTo>
                  <a:pt x="9981747" y="4074739"/>
                  <a:pt x="10051604" y="4100532"/>
                  <a:pt x="10051604" y="4029605"/>
                </a:cubicBezTo>
                <a:close/>
                <a:moveTo>
                  <a:pt x="15490658" y="4028822"/>
                </a:moveTo>
                <a:cubicBezTo>
                  <a:pt x="15490658" y="4053644"/>
                  <a:pt x="15497484" y="4084667"/>
                  <a:pt x="15470184" y="4084667"/>
                </a:cubicBezTo>
                <a:cubicBezTo>
                  <a:pt x="15470184" y="4059849"/>
                  <a:pt x="15470184" y="4028822"/>
                  <a:pt x="15490658" y="4028822"/>
                </a:cubicBezTo>
                <a:close/>
                <a:moveTo>
                  <a:pt x="10975819" y="4028822"/>
                </a:moveTo>
                <a:cubicBezTo>
                  <a:pt x="10975819" y="4048087"/>
                  <a:pt x="10975819" y="4060930"/>
                  <a:pt x="10962691" y="4060930"/>
                </a:cubicBezTo>
                <a:cubicBezTo>
                  <a:pt x="10962691" y="4041666"/>
                  <a:pt x="10962691" y="4028822"/>
                  <a:pt x="10975819" y="4028822"/>
                </a:cubicBezTo>
                <a:close/>
                <a:moveTo>
                  <a:pt x="15374392" y="4028819"/>
                </a:moveTo>
                <a:cubicBezTo>
                  <a:pt x="15374392" y="4048087"/>
                  <a:pt x="15368404" y="4060930"/>
                  <a:pt x="15356430" y="4060930"/>
                </a:cubicBezTo>
                <a:cubicBezTo>
                  <a:pt x="15356430" y="4041666"/>
                  <a:pt x="15362416" y="4028819"/>
                  <a:pt x="15374392" y="4028819"/>
                </a:cubicBezTo>
                <a:close/>
                <a:moveTo>
                  <a:pt x="19228795" y="4028819"/>
                </a:moveTo>
                <a:cubicBezTo>
                  <a:pt x="19241923" y="4028819"/>
                  <a:pt x="19241923" y="4041665"/>
                  <a:pt x="19241923" y="4060929"/>
                </a:cubicBezTo>
                <a:cubicBezTo>
                  <a:pt x="19228795" y="4060929"/>
                  <a:pt x="19228795" y="4048087"/>
                  <a:pt x="19228795" y="4028819"/>
                </a:cubicBezTo>
                <a:close/>
                <a:moveTo>
                  <a:pt x="9933170" y="4028819"/>
                </a:moveTo>
                <a:lnTo>
                  <a:pt x="9930340" y="4033882"/>
                </a:lnTo>
                <a:lnTo>
                  <a:pt x="9930644" y="4033338"/>
                </a:lnTo>
                <a:cubicBezTo>
                  <a:pt x="9932048" y="4030831"/>
                  <a:pt x="9933170" y="4028819"/>
                  <a:pt x="9933170" y="4028819"/>
                </a:cubicBezTo>
                <a:close/>
                <a:moveTo>
                  <a:pt x="11260567" y="4025783"/>
                </a:moveTo>
                <a:cubicBezTo>
                  <a:pt x="11271022" y="4027374"/>
                  <a:pt x="11279169" y="4035333"/>
                  <a:pt x="11279169" y="4060799"/>
                </a:cubicBezTo>
                <a:cubicBezTo>
                  <a:pt x="11259617" y="4060799"/>
                  <a:pt x="11228116" y="4079899"/>
                  <a:pt x="11228116" y="4028965"/>
                </a:cubicBezTo>
                <a:cubicBezTo>
                  <a:pt x="11237349" y="4028965"/>
                  <a:pt x="11250112" y="4024192"/>
                  <a:pt x="11260567" y="4025783"/>
                </a:cubicBezTo>
                <a:close/>
                <a:moveTo>
                  <a:pt x="17012167" y="4025782"/>
                </a:moveTo>
                <a:cubicBezTo>
                  <a:pt x="17023435" y="4027374"/>
                  <a:pt x="17033211" y="4035333"/>
                  <a:pt x="17033211" y="4060799"/>
                </a:cubicBezTo>
                <a:cubicBezTo>
                  <a:pt x="17013659" y="4060799"/>
                  <a:pt x="16982159" y="4079898"/>
                  <a:pt x="16982159" y="4028962"/>
                </a:cubicBezTo>
                <a:cubicBezTo>
                  <a:pt x="16988135" y="4028962"/>
                  <a:pt x="17000895" y="4024191"/>
                  <a:pt x="17012167" y="4025782"/>
                </a:cubicBezTo>
                <a:close/>
                <a:moveTo>
                  <a:pt x="9924688" y="4014601"/>
                </a:moveTo>
                <a:cubicBezTo>
                  <a:pt x="9930675" y="4014601"/>
                  <a:pt x="9936663" y="4014601"/>
                  <a:pt x="9942650" y="4014601"/>
                </a:cubicBezTo>
                <a:cubicBezTo>
                  <a:pt x="9930675" y="4020588"/>
                  <a:pt x="9936663" y="4032563"/>
                  <a:pt x="9924688" y="4014601"/>
                </a:cubicBezTo>
                <a:close/>
                <a:moveTo>
                  <a:pt x="10691475" y="4009865"/>
                </a:moveTo>
                <a:cubicBezTo>
                  <a:pt x="10663826" y="4021206"/>
                  <a:pt x="10622468" y="4077196"/>
                  <a:pt x="10591392" y="4056286"/>
                </a:cubicBezTo>
                <a:lnTo>
                  <a:pt x="10581228" y="4044994"/>
                </a:lnTo>
                <a:lnTo>
                  <a:pt x="10591993" y="4062312"/>
                </a:lnTo>
                <a:cubicBezTo>
                  <a:pt x="10586006" y="4068734"/>
                  <a:pt x="10580018" y="4075154"/>
                  <a:pt x="10574031" y="4062312"/>
                </a:cubicBezTo>
                <a:lnTo>
                  <a:pt x="10579879" y="4043490"/>
                </a:lnTo>
                <a:lnTo>
                  <a:pt x="10578773" y="4042265"/>
                </a:lnTo>
                <a:cubicBezTo>
                  <a:pt x="10615638" y="4029305"/>
                  <a:pt x="10653556" y="4016347"/>
                  <a:pt x="10691475" y="4009865"/>
                </a:cubicBezTo>
                <a:close/>
                <a:moveTo>
                  <a:pt x="19192671" y="4001460"/>
                </a:moveTo>
                <a:cubicBezTo>
                  <a:pt x="19201123" y="4004904"/>
                  <a:pt x="19208811" y="4016478"/>
                  <a:pt x="19208811" y="4032461"/>
                </a:cubicBezTo>
                <a:cubicBezTo>
                  <a:pt x="19196511" y="4025847"/>
                  <a:pt x="19184215" y="4025847"/>
                  <a:pt x="19171919" y="4019234"/>
                </a:cubicBezTo>
                <a:cubicBezTo>
                  <a:pt x="19174991" y="4002701"/>
                  <a:pt x="19184215" y="3998015"/>
                  <a:pt x="19192671" y="4001460"/>
                </a:cubicBezTo>
                <a:close/>
                <a:moveTo>
                  <a:pt x="15773526" y="4000387"/>
                </a:moveTo>
                <a:cubicBezTo>
                  <a:pt x="15779948" y="4005653"/>
                  <a:pt x="15792790" y="4005653"/>
                  <a:pt x="15805632" y="4011972"/>
                </a:cubicBezTo>
                <a:cubicBezTo>
                  <a:pt x="15799210" y="4024612"/>
                  <a:pt x="15792790" y="4037253"/>
                  <a:pt x="15779948" y="4056211"/>
                </a:cubicBezTo>
                <a:cubicBezTo>
                  <a:pt x="15773526" y="4037253"/>
                  <a:pt x="15773526" y="4018293"/>
                  <a:pt x="15773526" y="4000387"/>
                </a:cubicBezTo>
                <a:close/>
                <a:moveTo>
                  <a:pt x="13336302" y="4000386"/>
                </a:moveTo>
                <a:cubicBezTo>
                  <a:pt x="13336302" y="4019185"/>
                  <a:pt x="13330315" y="4032456"/>
                  <a:pt x="13318340" y="4032456"/>
                </a:cubicBezTo>
                <a:cubicBezTo>
                  <a:pt x="13318340" y="4012553"/>
                  <a:pt x="13324327" y="4000386"/>
                  <a:pt x="13336302" y="4000386"/>
                </a:cubicBezTo>
                <a:close/>
                <a:moveTo>
                  <a:pt x="13241507" y="4000386"/>
                </a:moveTo>
                <a:cubicBezTo>
                  <a:pt x="13241507" y="4019186"/>
                  <a:pt x="13241507" y="4032456"/>
                  <a:pt x="13223545" y="4032456"/>
                </a:cubicBezTo>
                <a:cubicBezTo>
                  <a:pt x="13223545" y="4012554"/>
                  <a:pt x="13229532" y="4000386"/>
                  <a:pt x="13241507" y="4000386"/>
                </a:cubicBezTo>
                <a:close/>
                <a:moveTo>
                  <a:pt x="16962199" y="4000386"/>
                </a:moveTo>
                <a:cubicBezTo>
                  <a:pt x="16962199" y="4019185"/>
                  <a:pt x="16956211" y="4032456"/>
                  <a:pt x="16944239" y="4032456"/>
                </a:cubicBezTo>
                <a:cubicBezTo>
                  <a:pt x="16944239" y="4012553"/>
                  <a:pt x="16950227" y="4000386"/>
                  <a:pt x="16962199" y="4000386"/>
                </a:cubicBezTo>
                <a:close/>
                <a:moveTo>
                  <a:pt x="15303196" y="4000386"/>
                </a:moveTo>
                <a:cubicBezTo>
                  <a:pt x="15303196" y="4005914"/>
                  <a:pt x="15303196" y="4019185"/>
                  <a:pt x="15303196" y="4032456"/>
                </a:cubicBezTo>
                <a:cubicBezTo>
                  <a:pt x="15290070" y="4005914"/>
                  <a:pt x="15290070" y="4005914"/>
                  <a:pt x="15303196" y="4000386"/>
                </a:cubicBezTo>
                <a:close/>
                <a:moveTo>
                  <a:pt x="17702599" y="4000385"/>
                </a:moveTo>
                <a:cubicBezTo>
                  <a:pt x="17715727" y="4000385"/>
                  <a:pt x="17715727" y="4012553"/>
                  <a:pt x="17715727" y="4032456"/>
                </a:cubicBezTo>
                <a:cubicBezTo>
                  <a:pt x="17702599" y="4032456"/>
                  <a:pt x="17702599" y="4019185"/>
                  <a:pt x="17702599" y="4000385"/>
                </a:cubicBezTo>
                <a:close/>
                <a:moveTo>
                  <a:pt x="20033551" y="4000385"/>
                </a:moveTo>
                <a:cubicBezTo>
                  <a:pt x="20033551" y="4019185"/>
                  <a:pt x="20027563" y="4032455"/>
                  <a:pt x="20015587" y="4032455"/>
                </a:cubicBezTo>
                <a:cubicBezTo>
                  <a:pt x="20015587" y="4012553"/>
                  <a:pt x="20021575" y="4000385"/>
                  <a:pt x="20033551" y="4000385"/>
                </a:cubicBezTo>
                <a:close/>
                <a:moveTo>
                  <a:pt x="19578439" y="4000385"/>
                </a:moveTo>
                <a:cubicBezTo>
                  <a:pt x="19578439" y="4019185"/>
                  <a:pt x="19578439" y="4032455"/>
                  <a:pt x="19565315" y="4032455"/>
                </a:cubicBezTo>
                <a:cubicBezTo>
                  <a:pt x="19565315" y="4012553"/>
                  <a:pt x="19565315" y="4000385"/>
                  <a:pt x="19578439" y="4000385"/>
                </a:cubicBezTo>
                <a:close/>
                <a:moveTo>
                  <a:pt x="20602223" y="4000385"/>
                </a:moveTo>
                <a:cubicBezTo>
                  <a:pt x="20602223" y="4019185"/>
                  <a:pt x="20602223" y="4032455"/>
                  <a:pt x="20589099" y="4032455"/>
                </a:cubicBezTo>
                <a:cubicBezTo>
                  <a:pt x="20589099" y="4012553"/>
                  <a:pt x="20589099" y="4000385"/>
                  <a:pt x="20602223" y="4000385"/>
                </a:cubicBezTo>
                <a:close/>
                <a:moveTo>
                  <a:pt x="18617095" y="3982954"/>
                </a:moveTo>
                <a:cubicBezTo>
                  <a:pt x="18612259" y="3991014"/>
                  <a:pt x="18611791" y="3998672"/>
                  <a:pt x="18614007" y="4005724"/>
                </a:cubicBezTo>
                <a:lnTo>
                  <a:pt x="18617895" y="4011435"/>
                </a:lnTo>
                <a:lnTo>
                  <a:pt x="18618999" y="3997137"/>
                </a:lnTo>
                <a:cubicBezTo>
                  <a:pt x="18620627" y="3993124"/>
                  <a:pt x="18623883" y="3993124"/>
                  <a:pt x="18630403" y="4000079"/>
                </a:cubicBezTo>
                <a:cubicBezTo>
                  <a:pt x="18627439" y="4002756"/>
                  <a:pt x="18625959" y="4004093"/>
                  <a:pt x="18624331" y="4006367"/>
                </a:cubicBezTo>
                <a:lnTo>
                  <a:pt x="18619763" y="4014180"/>
                </a:lnTo>
                <a:lnTo>
                  <a:pt x="18627039" y="4024867"/>
                </a:lnTo>
                <a:cubicBezTo>
                  <a:pt x="18638859" y="4036152"/>
                  <a:pt x="18654711" y="4044213"/>
                  <a:pt x="18661159" y="4047437"/>
                </a:cubicBezTo>
                <a:cubicBezTo>
                  <a:pt x="18699851" y="4066777"/>
                  <a:pt x="18738543" y="4105471"/>
                  <a:pt x="18783683" y="4086126"/>
                </a:cubicBezTo>
                <a:cubicBezTo>
                  <a:pt x="18751443" y="4066777"/>
                  <a:pt x="18719199" y="4047437"/>
                  <a:pt x="18680507" y="4028090"/>
                </a:cubicBezTo>
                <a:cubicBezTo>
                  <a:pt x="18661159" y="4015196"/>
                  <a:pt x="18635367" y="4008746"/>
                  <a:pt x="18617095" y="3982954"/>
                </a:cubicBezTo>
                <a:close/>
                <a:moveTo>
                  <a:pt x="15127852" y="3973524"/>
                </a:moveTo>
                <a:cubicBezTo>
                  <a:pt x="15127852" y="4004068"/>
                  <a:pt x="15108586" y="3998802"/>
                  <a:pt x="15095742" y="3998802"/>
                </a:cubicBezTo>
                <a:cubicBezTo>
                  <a:pt x="15095742" y="3967206"/>
                  <a:pt x="15115008" y="3973524"/>
                  <a:pt x="15127852" y="3973524"/>
                </a:cubicBezTo>
                <a:close/>
                <a:moveTo>
                  <a:pt x="16825747" y="3973523"/>
                </a:moveTo>
                <a:cubicBezTo>
                  <a:pt x="16838043" y="3973523"/>
                  <a:pt x="16862639" y="3967206"/>
                  <a:pt x="16862639" y="3998802"/>
                </a:cubicBezTo>
                <a:cubicBezTo>
                  <a:pt x="16850343" y="3998802"/>
                  <a:pt x="16825747" y="4004067"/>
                  <a:pt x="16825747" y="3973523"/>
                </a:cubicBezTo>
                <a:close/>
                <a:moveTo>
                  <a:pt x="17828947" y="3971948"/>
                </a:moveTo>
                <a:cubicBezTo>
                  <a:pt x="17848183" y="4015602"/>
                  <a:pt x="17861011" y="4066705"/>
                  <a:pt x="17867423" y="4117814"/>
                </a:cubicBezTo>
                <a:cubicBezTo>
                  <a:pt x="17841771" y="4117814"/>
                  <a:pt x="17785127" y="4092263"/>
                  <a:pt x="17772299" y="4047544"/>
                </a:cubicBezTo>
                <a:cubicBezTo>
                  <a:pt x="17759475" y="3983660"/>
                  <a:pt x="17804363" y="3978336"/>
                  <a:pt x="17828947" y="3971948"/>
                </a:cubicBezTo>
                <a:close/>
                <a:moveTo>
                  <a:pt x="10976910" y="3971945"/>
                </a:moveTo>
                <a:cubicBezTo>
                  <a:pt x="10988885" y="3971945"/>
                  <a:pt x="10994872" y="3978771"/>
                  <a:pt x="10994872" y="3999245"/>
                </a:cubicBezTo>
                <a:cubicBezTo>
                  <a:pt x="10982897" y="3999245"/>
                  <a:pt x="10976910" y="3991286"/>
                  <a:pt x="10976910" y="3971945"/>
                </a:cubicBezTo>
                <a:close/>
                <a:moveTo>
                  <a:pt x="15925198" y="3971945"/>
                </a:moveTo>
                <a:cubicBezTo>
                  <a:pt x="15937838" y="3971945"/>
                  <a:pt x="15950476" y="3978580"/>
                  <a:pt x="15962062" y="3984110"/>
                </a:cubicBezTo>
                <a:cubicBezTo>
                  <a:pt x="15950476" y="4004015"/>
                  <a:pt x="15925198" y="4004015"/>
                  <a:pt x="15925198" y="3971945"/>
                </a:cubicBezTo>
                <a:close/>
                <a:moveTo>
                  <a:pt x="13601727" y="3971945"/>
                </a:moveTo>
                <a:cubicBezTo>
                  <a:pt x="13601727" y="3991286"/>
                  <a:pt x="13595740" y="3999245"/>
                  <a:pt x="13583765" y="3999245"/>
                </a:cubicBezTo>
                <a:cubicBezTo>
                  <a:pt x="13583765" y="3978771"/>
                  <a:pt x="13589752" y="3971945"/>
                  <a:pt x="13601727" y="3971945"/>
                </a:cubicBezTo>
                <a:close/>
                <a:moveTo>
                  <a:pt x="20541703" y="3971944"/>
                </a:moveTo>
                <a:cubicBezTo>
                  <a:pt x="20548263" y="3978769"/>
                  <a:pt x="20548263" y="3991282"/>
                  <a:pt x="20554827" y="3999245"/>
                </a:cubicBezTo>
                <a:cubicBezTo>
                  <a:pt x="20548263" y="3991282"/>
                  <a:pt x="20541703" y="3984457"/>
                  <a:pt x="20541703" y="3971944"/>
                </a:cubicBezTo>
                <a:close/>
                <a:moveTo>
                  <a:pt x="18565507" y="3971132"/>
                </a:moveTo>
                <a:cubicBezTo>
                  <a:pt x="18565507" y="3989399"/>
                  <a:pt x="18571955" y="3996927"/>
                  <a:pt x="18584851" y="3996927"/>
                </a:cubicBezTo>
                <a:cubicBezTo>
                  <a:pt x="18584851" y="3977580"/>
                  <a:pt x="18571955" y="3971132"/>
                  <a:pt x="18565507" y="3971132"/>
                </a:cubicBezTo>
                <a:close/>
                <a:moveTo>
                  <a:pt x="16566904" y="3967637"/>
                </a:moveTo>
                <a:cubicBezTo>
                  <a:pt x="16578490" y="3967637"/>
                  <a:pt x="16592446" y="3974099"/>
                  <a:pt x="16601926" y="3974099"/>
                </a:cubicBezTo>
                <a:cubicBezTo>
                  <a:pt x="16601926" y="4018266"/>
                  <a:pt x="16565060" y="3999954"/>
                  <a:pt x="16546102" y="3999954"/>
                </a:cubicBezTo>
                <a:cubicBezTo>
                  <a:pt x="16546102" y="3974100"/>
                  <a:pt x="16555318" y="3967637"/>
                  <a:pt x="16566904" y="3967637"/>
                </a:cubicBezTo>
                <a:close/>
                <a:moveTo>
                  <a:pt x="12227107" y="3941563"/>
                </a:moveTo>
                <a:lnTo>
                  <a:pt x="12213982" y="3947178"/>
                </a:lnTo>
                <a:cubicBezTo>
                  <a:pt x="12217214" y="3943976"/>
                  <a:pt x="12222063" y="3942375"/>
                  <a:pt x="12226912" y="3941576"/>
                </a:cubicBezTo>
                <a:close/>
                <a:moveTo>
                  <a:pt x="16526116" y="3940173"/>
                </a:moveTo>
                <a:cubicBezTo>
                  <a:pt x="16526116" y="3970916"/>
                  <a:pt x="16507670" y="3970916"/>
                  <a:pt x="16489224" y="3970916"/>
                </a:cubicBezTo>
                <a:cubicBezTo>
                  <a:pt x="16489224" y="3934026"/>
                  <a:pt x="16507670" y="3940173"/>
                  <a:pt x="16526116" y="3940173"/>
                </a:cubicBezTo>
                <a:close/>
                <a:moveTo>
                  <a:pt x="19526371" y="3940172"/>
                </a:moveTo>
                <a:cubicBezTo>
                  <a:pt x="19526371" y="3970916"/>
                  <a:pt x="19501779" y="3970916"/>
                  <a:pt x="19489479" y="3970916"/>
                </a:cubicBezTo>
                <a:cubicBezTo>
                  <a:pt x="19489479" y="3934025"/>
                  <a:pt x="19507927" y="3940172"/>
                  <a:pt x="19526371" y="3940172"/>
                </a:cubicBezTo>
                <a:close/>
                <a:moveTo>
                  <a:pt x="13460727" y="3938769"/>
                </a:moveTo>
                <a:cubicBezTo>
                  <a:pt x="13473495" y="3952310"/>
                  <a:pt x="13478815" y="3965856"/>
                  <a:pt x="13492647" y="3985036"/>
                </a:cubicBezTo>
                <a:cubicBezTo>
                  <a:pt x="13473495" y="3979396"/>
                  <a:pt x="13441575" y="3972623"/>
                  <a:pt x="13460727" y="3938769"/>
                </a:cubicBezTo>
                <a:close/>
                <a:moveTo>
                  <a:pt x="10133238" y="3938767"/>
                </a:moveTo>
                <a:cubicBezTo>
                  <a:pt x="10145213" y="3938767"/>
                  <a:pt x="10151200" y="3945188"/>
                  <a:pt x="10151200" y="3970875"/>
                </a:cubicBezTo>
                <a:cubicBezTo>
                  <a:pt x="10139225" y="3970875"/>
                  <a:pt x="10133238" y="3958031"/>
                  <a:pt x="10133238" y="3938767"/>
                </a:cubicBezTo>
                <a:close/>
                <a:moveTo>
                  <a:pt x="19735947" y="3938767"/>
                </a:moveTo>
                <a:cubicBezTo>
                  <a:pt x="19747919" y="3938767"/>
                  <a:pt x="19753907" y="3951608"/>
                  <a:pt x="19753907" y="3970875"/>
                </a:cubicBezTo>
                <a:cubicBezTo>
                  <a:pt x="19741931" y="3970875"/>
                  <a:pt x="19735947" y="3958031"/>
                  <a:pt x="19735947" y="3938767"/>
                </a:cubicBezTo>
                <a:close/>
                <a:moveTo>
                  <a:pt x="14881456" y="3938767"/>
                </a:moveTo>
                <a:cubicBezTo>
                  <a:pt x="14881456" y="3958031"/>
                  <a:pt x="14875469" y="3970875"/>
                  <a:pt x="14863494" y="3970875"/>
                </a:cubicBezTo>
                <a:cubicBezTo>
                  <a:pt x="14863494" y="3951608"/>
                  <a:pt x="14869481" y="3938767"/>
                  <a:pt x="14881456" y="3938767"/>
                </a:cubicBezTo>
                <a:close/>
                <a:moveTo>
                  <a:pt x="14925110" y="3938765"/>
                </a:moveTo>
                <a:cubicBezTo>
                  <a:pt x="14936696" y="3938765"/>
                  <a:pt x="14949335" y="3944969"/>
                  <a:pt x="14961974" y="3951175"/>
                </a:cubicBezTo>
                <a:cubicBezTo>
                  <a:pt x="14949335" y="3963581"/>
                  <a:pt x="14936696" y="3975994"/>
                  <a:pt x="14925110" y="3994609"/>
                </a:cubicBezTo>
                <a:cubicBezTo>
                  <a:pt x="14925110" y="3975994"/>
                  <a:pt x="14925110" y="3957378"/>
                  <a:pt x="14925110" y="3938765"/>
                </a:cubicBezTo>
                <a:close/>
                <a:moveTo>
                  <a:pt x="15625454" y="3938765"/>
                </a:moveTo>
                <a:cubicBezTo>
                  <a:pt x="15625454" y="3957378"/>
                  <a:pt x="15625454" y="3994609"/>
                  <a:pt x="15604980" y="3994609"/>
                </a:cubicBezTo>
                <a:cubicBezTo>
                  <a:pt x="15604980" y="3969789"/>
                  <a:pt x="15598154" y="3938765"/>
                  <a:pt x="15625454" y="3938765"/>
                </a:cubicBezTo>
                <a:close/>
                <a:moveTo>
                  <a:pt x="13941227" y="3936396"/>
                </a:moveTo>
                <a:cubicBezTo>
                  <a:pt x="13952861" y="3934737"/>
                  <a:pt x="13966822" y="3939713"/>
                  <a:pt x="13976130" y="3939713"/>
                </a:cubicBezTo>
                <a:cubicBezTo>
                  <a:pt x="13976130" y="3985057"/>
                  <a:pt x="13938901" y="3972892"/>
                  <a:pt x="13920286" y="3972892"/>
                </a:cubicBezTo>
                <a:cubicBezTo>
                  <a:pt x="13920286" y="3946349"/>
                  <a:pt x="13929593" y="3938054"/>
                  <a:pt x="13941227" y="3936396"/>
                </a:cubicBezTo>
                <a:close/>
                <a:moveTo>
                  <a:pt x="12242336" y="3936380"/>
                </a:moveTo>
                <a:lnTo>
                  <a:pt x="12239842" y="3940774"/>
                </a:lnTo>
                <a:lnTo>
                  <a:pt x="12227107" y="3941563"/>
                </a:lnTo>
                <a:lnTo>
                  <a:pt x="12237603" y="3937073"/>
                </a:lnTo>
                <a:close/>
                <a:moveTo>
                  <a:pt x="10939187" y="3929286"/>
                </a:moveTo>
                <a:cubicBezTo>
                  <a:pt x="10945571" y="3929286"/>
                  <a:pt x="10958339" y="3929286"/>
                  <a:pt x="10971107" y="3929286"/>
                </a:cubicBezTo>
                <a:cubicBezTo>
                  <a:pt x="10964723" y="3954755"/>
                  <a:pt x="10964723" y="3973855"/>
                  <a:pt x="10964723" y="3999323"/>
                </a:cubicBezTo>
                <a:cubicBezTo>
                  <a:pt x="10945571" y="3999323"/>
                  <a:pt x="10932803" y="3999323"/>
                  <a:pt x="10920035" y="3999323"/>
                </a:cubicBezTo>
                <a:cubicBezTo>
                  <a:pt x="10926419" y="3973855"/>
                  <a:pt x="10932803" y="3954755"/>
                  <a:pt x="10939187" y="3929286"/>
                </a:cubicBezTo>
                <a:close/>
                <a:moveTo>
                  <a:pt x="13184670" y="3919831"/>
                </a:moveTo>
                <a:cubicBezTo>
                  <a:pt x="13197575" y="3919831"/>
                  <a:pt x="13255648" y="3919831"/>
                  <a:pt x="13229838" y="3952146"/>
                </a:cubicBezTo>
                <a:cubicBezTo>
                  <a:pt x="13197575" y="3989846"/>
                  <a:pt x="13152407" y="3997390"/>
                  <a:pt x="13107238" y="4009238"/>
                </a:cubicBezTo>
                <a:cubicBezTo>
                  <a:pt x="12985714" y="4041556"/>
                  <a:pt x="12863114" y="4054482"/>
                  <a:pt x="12741590" y="4060945"/>
                </a:cubicBezTo>
                <a:cubicBezTo>
                  <a:pt x="12677064" y="4060945"/>
                  <a:pt x="12607160" y="4054482"/>
                  <a:pt x="12542634" y="4060945"/>
                </a:cubicBezTo>
                <a:cubicBezTo>
                  <a:pt x="12523276" y="4060945"/>
                  <a:pt x="12523276" y="4086799"/>
                  <a:pt x="12510371" y="4106189"/>
                </a:cubicBezTo>
                <a:cubicBezTo>
                  <a:pt x="12497466" y="4125578"/>
                  <a:pt x="12465203" y="4112651"/>
                  <a:pt x="12452298" y="4112651"/>
                </a:cubicBezTo>
                <a:cubicBezTo>
                  <a:pt x="12324321" y="4119116"/>
                  <a:pt x="12196344" y="4132041"/>
                  <a:pt x="12073744" y="4164358"/>
                </a:cubicBezTo>
                <a:cubicBezTo>
                  <a:pt x="11817790" y="4213802"/>
                  <a:pt x="11573666" y="4297825"/>
                  <a:pt x="11323089" y="4393697"/>
                </a:cubicBezTo>
                <a:cubicBezTo>
                  <a:pt x="11201565" y="4438940"/>
                  <a:pt x="11078965" y="4490646"/>
                  <a:pt x="10957441" y="4535889"/>
                </a:cubicBezTo>
                <a:cubicBezTo>
                  <a:pt x="10931630" y="4548816"/>
                  <a:pt x="10899367" y="4561742"/>
                  <a:pt x="10867104" y="4581132"/>
                </a:cubicBezTo>
                <a:cubicBezTo>
                  <a:pt x="10847746" y="4587595"/>
                  <a:pt x="10821936" y="4605908"/>
                  <a:pt x="10809031" y="4587595"/>
                </a:cubicBezTo>
                <a:cubicBezTo>
                  <a:pt x="10777843" y="4561742"/>
                  <a:pt x="10809031" y="4490646"/>
                  <a:pt x="10816559" y="4458330"/>
                </a:cubicBezTo>
                <a:cubicBezTo>
                  <a:pt x="10844789" y="4482567"/>
                  <a:pt x="10869994" y="4470448"/>
                  <a:pt x="10883555" y="4435607"/>
                </a:cubicBezTo>
                <a:lnTo>
                  <a:pt x="10892077" y="4397451"/>
                </a:lnTo>
                <a:lnTo>
                  <a:pt x="10891595" y="4396383"/>
                </a:lnTo>
                <a:lnTo>
                  <a:pt x="10892628" y="4394984"/>
                </a:lnTo>
                <a:lnTo>
                  <a:pt x="10892915" y="4393697"/>
                </a:lnTo>
                <a:lnTo>
                  <a:pt x="10893270" y="4394113"/>
                </a:lnTo>
                <a:lnTo>
                  <a:pt x="10898330" y="4387259"/>
                </a:lnTo>
                <a:cubicBezTo>
                  <a:pt x="10900576" y="4387259"/>
                  <a:pt x="10903570" y="4390300"/>
                  <a:pt x="10909557" y="4396383"/>
                </a:cubicBezTo>
                <a:lnTo>
                  <a:pt x="10902831" y="4405328"/>
                </a:lnTo>
                <a:lnTo>
                  <a:pt x="10904711" y="4407532"/>
                </a:lnTo>
                <a:cubicBezTo>
                  <a:pt x="10918322" y="4416318"/>
                  <a:pt x="10936469" y="4411471"/>
                  <a:pt x="10950988" y="4406623"/>
                </a:cubicBezTo>
                <a:cubicBezTo>
                  <a:pt x="10976799" y="4400160"/>
                  <a:pt x="11009062" y="4400160"/>
                  <a:pt x="11033797" y="4393697"/>
                </a:cubicBezTo>
                <a:cubicBezTo>
                  <a:pt x="11027344" y="4381847"/>
                  <a:pt x="11027344" y="4349531"/>
                  <a:pt x="11014439" y="4349531"/>
                </a:cubicBezTo>
                <a:cubicBezTo>
                  <a:pt x="10996157" y="4343068"/>
                  <a:pt x="10970346" y="4362457"/>
                  <a:pt x="10950988" y="4375384"/>
                </a:cubicBezTo>
                <a:cubicBezTo>
                  <a:pt x="10912273" y="4406623"/>
                  <a:pt x="10892915" y="4368921"/>
                  <a:pt x="10867104" y="4330141"/>
                </a:cubicBezTo>
                <a:cubicBezTo>
                  <a:pt x="11252110" y="4183748"/>
                  <a:pt x="11638192" y="4009238"/>
                  <a:pt x="12036104" y="4009238"/>
                </a:cubicBezTo>
                <a:cubicBezTo>
                  <a:pt x="11868336" y="4060945"/>
                  <a:pt x="11708096" y="4132041"/>
                  <a:pt x="11547856" y="4195489"/>
                </a:cubicBezTo>
                <a:cubicBezTo>
                  <a:pt x="11463971" y="4220265"/>
                  <a:pt x="11387615" y="4246118"/>
                  <a:pt x="11310184" y="4265508"/>
                </a:cubicBezTo>
                <a:cubicBezTo>
                  <a:pt x="11265016" y="4271971"/>
                  <a:pt x="11227375" y="4278435"/>
                  <a:pt x="11188660" y="4284898"/>
                </a:cubicBezTo>
                <a:cubicBezTo>
                  <a:pt x="11169302" y="4284898"/>
                  <a:pt x="11149944" y="4284898"/>
                  <a:pt x="11130586" y="4284898"/>
                </a:cubicBezTo>
                <a:cubicBezTo>
                  <a:pt x="11117681" y="4304288"/>
                  <a:pt x="11104776" y="4330141"/>
                  <a:pt x="11091870" y="4349531"/>
                </a:cubicBezTo>
                <a:cubicBezTo>
                  <a:pt x="11219847" y="4323678"/>
                  <a:pt x="11348900" y="4291361"/>
                  <a:pt x="11476877" y="4265508"/>
                </a:cubicBezTo>
                <a:cubicBezTo>
                  <a:pt x="11534950" y="4252582"/>
                  <a:pt x="11593024" y="4220265"/>
                  <a:pt x="11650022" y="4195489"/>
                </a:cubicBezTo>
                <a:cubicBezTo>
                  <a:pt x="11708096" y="4177284"/>
                  <a:pt x="11766169" y="4157895"/>
                  <a:pt x="11824243" y="4138506"/>
                </a:cubicBezTo>
                <a:cubicBezTo>
                  <a:pt x="11945767" y="4099726"/>
                  <a:pt x="12073744" y="4067409"/>
                  <a:pt x="12196344" y="4048019"/>
                </a:cubicBezTo>
                <a:cubicBezTo>
                  <a:pt x="12259794" y="4035093"/>
                  <a:pt x="12324321" y="4022165"/>
                  <a:pt x="12382394" y="4015703"/>
                </a:cubicBezTo>
                <a:cubicBezTo>
                  <a:pt x="12434015" y="4009238"/>
                  <a:pt x="12484561" y="4015703"/>
                  <a:pt x="12529729" y="3971537"/>
                </a:cubicBezTo>
                <a:cubicBezTo>
                  <a:pt x="12748043" y="3952146"/>
                  <a:pt x="12966356" y="3926293"/>
                  <a:pt x="13184670" y="3919831"/>
                </a:cubicBezTo>
                <a:close/>
                <a:moveTo>
                  <a:pt x="14203682" y="3919806"/>
                </a:moveTo>
                <a:cubicBezTo>
                  <a:pt x="14216909" y="3919806"/>
                  <a:pt x="14230136" y="3932578"/>
                  <a:pt x="14236750" y="3938958"/>
                </a:cubicBezTo>
                <a:cubicBezTo>
                  <a:pt x="14223523" y="3951727"/>
                  <a:pt x="14203682" y="3958111"/>
                  <a:pt x="14190455" y="3970880"/>
                </a:cubicBezTo>
                <a:cubicBezTo>
                  <a:pt x="14190455" y="3951727"/>
                  <a:pt x="14197069" y="3932578"/>
                  <a:pt x="14203682" y="3919806"/>
                </a:cubicBezTo>
                <a:close/>
                <a:moveTo>
                  <a:pt x="13443216" y="3919332"/>
                </a:moveTo>
                <a:cubicBezTo>
                  <a:pt x="13444856" y="3916772"/>
                  <a:pt x="13448138" y="3918477"/>
                  <a:pt x="13454700" y="3921891"/>
                </a:cubicBezTo>
                <a:cubicBezTo>
                  <a:pt x="13448138" y="3928714"/>
                  <a:pt x="13441575" y="3935542"/>
                  <a:pt x="13441575" y="3942365"/>
                </a:cubicBezTo>
                <a:cubicBezTo>
                  <a:pt x="13441575" y="3928714"/>
                  <a:pt x="13441575" y="3921891"/>
                  <a:pt x="13443216" y="3919332"/>
                </a:cubicBezTo>
                <a:close/>
                <a:moveTo>
                  <a:pt x="13860136" y="3910327"/>
                </a:moveTo>
                <a:cubicBezTo>
                  <a:pt x="13866610" y="3923040"/>
                  <a:pt x="13879557" y="3935754"/>
                  <a:pt x="13886031" y="3954824"/>
                </a:cubicBezTo>
                <a:cubicBezTo>
                  <a:pt x="13860136" y="3999323"/>
                  <a:pt x="13814819" y="3991909"/>
                  <a:pt x="13782451" y="3991909"/>
                </a:cubicBezTo>
                <a:cubicBezTo>
                  <a:pt x="13724187" y="3991909"/>
                  <a:pt x="13673475" y="3991909"/>
                  <a:pt x="13621685" y="3999323"/>
                </a:cubicBezTo>
                <a:cubicBezTo>
                  <a:pt x="13621685" y="3980253"/>
                  <a:pt x="13621685" y="3961181"/>
                  <a:pt x="13621685" y="3942111"/>
                </a:cubicBezTo>
                <a:cubicBezTo>
                  <a:pt x="13634633" y="3935754"/>
                  <a:pt x="13641106" y="3935754"/>
                  <a:pt x="13654054" y="3935754"/>
                </a:cubicBezTo>
                <a:cubicBezTo>
                  <a:pt x="13673475" y="3935754"/>
                  <a:pt x="13692897" y="3935754"/>
                  <a:pt x="13711239" y="3935754"/>
                </a:cubicBezTo>
                <a:cubicBezTo>
                  <a:pt x="13756555" y="3929396"/>
                  <a:pt x="13801872" y="3929396"/>
                  <a:pt x="13853662" y="3923040"/>
                </a:cubicBezTo>
                <a:cubicBezTo>
                  <a:pt x="13853662" y="3916684"/>
                  <a:pt x="13853662" y="3910327"/>
                  <a:pt x="13860136" y="3910327"/>
                </a:cubicBezTo>
                <a:close/>
                <a:moveTo>
                  <a:pt x="10171155" y="3910325"/>
                </a:moveTo>
                <a:cubicBezTo>
                  <a:pt x="10183130" y="3910325"/>
                  <a:pt x="10189117" y="3923168"/>
                  <a:pt x="10189117" y="3942433"/>
                </a:cubicBezTo>
                <a:cubicBezTo>
                  <a:pt x="10177142" y="3942433"/>
                  <a:pt x="10171155" y="3929588"/>
                  <a:pt x="10171155" y="3910325"/>
                </a:cubicBezTo>
                <a:close/>
                <a:moveTo>
                  <a:pt x="13298330" y="3910324"/>
                </a:moveTo>
                <a:cubicBezTo>
                  <a:pt x="13298330" y="3929587"/>
                  <a:pt x="13292010" y="3942433"/>
                  <a:pt x="13280423" y="3942433"/>
                </a:cubicBezTo>
                <a:cubicBezTo>
                  <a:pt x="13280423" y="3923167"/>
                  <a:pt x="13286743" y="3910324"/>
                  <a:pt x="13298330" y="3910324"/>
                </a:cubicBezTo>
                <a:close/>
                <a:moveTo>
                  <a:pt x="11734271" y="3910324"/>
                </a:moveTo>
                <a:cubicBezTo>
                  <a:pt x="11734271" y="3929588"/>
                  <a:pt x="11728284" y="3942433"/>
                  <a:pt x="11716309" y="3942433"/>
                </a:cubicBezTo>
                <a:cubicBezTo>
                  <a:pt x="11716309" y="3916746"/>
                  <a:pt x="11722296" y="3910324"/>
                  <a:pt x="11734271" y="3910324"/>
                </a:cubicBezTo>
                <a:close/>
                <a:moveTo>
                  <a:pt x="16710998" y="3910324"/>
                </a:moveTo>
                <a:cubicBezTo>
                  <a:pt x="16710998" y="3929586"/>
                  <a:pt x="16705010" y="3942432"/>
                  <a:pt x="16693034" y="3942432"/>
                </a:cubicBezTo>
                <a:cubicBezTo>
                  <a:pt x="16693034" y="3916745"/>
                  <a:pt x="16699022" y="3910324"/>
                  <a:pt x="16710998" y="3910324"/>
                </a:cubicBezTo>
                <a:close/>
                <a:moveTo>
                  <a:pt x="16659854" y="3910324"/>
                </a:moveTo>
                <a:cubicBezTo>
                  <a:pt x="16671828" y="3910324"/>
                  <a:pt x="16677816" y="3916745"/>
                  <a:pt x="16677816" y="3942432"/>
                </a:cubicBezTo>
                <a:cubicBezTo>
                  <a:pt x="16665840" y="3942432"/>
                  <a:pt x="16659854" y="3929586"/>
                  <a:pt x="16659854" y="3910324"/>
                </a:cubicBezTo>
                <a:close/>
                <a:moveTo>
                  <a:pt x="17375559" y="3910323"/>
                </a:moveTo>
                <a:cubicBezTo>
                  <a:pt x="17387855" y="3910323"/>
                  <a:pt x="17399127" y="3910323"/>
                  <a:pt x="17412451" y="3910323"/>
                </a:cubicBezTo>
                <a:cubicBezTo>
                  <a:pt x="17412451" y="3916745"/>
                  <a:pt x="17412451" y="3929586"/>
                  <a:pt x="17412451" y="3942432"/>
                </a:cubicBezTo>
                <a:cubicBezTo>
                  <a:pt x="17399127" y="3942432"/>
                  <a:pt x="17387855" y="3942432"/>
                  <a:pt x="17375559" y="3942432"/>
                </a:cubicBezTo>
                <a:cubicBezTo>
                  <a:pt x="17375559" y="3929586"/>
                  <a:pt x="17375559" y="3916745"/>
                  <a:pt x="17375559" y="3910323"/>
                </a:cubicBezTo>
                <a:close/>
                <a:moveTo>
                  <a:pt x="19579535" y="3910323"/>
                </a:moveTo>
                <a:cubicBezTo>
                  <a:pt x="19591507" y="3910323"/>
                  <a:pt x="19597495" y="3916744"/>
                  <a:pt x="19597495" y="3942431"/>
                </a:cubicBezTo>
                <a:cubicBezTo>
                  <a:pt x="19585523" y="3942431"/>
                  <a:pt x="19579535" y="3929586"/>
                  <a:pt x="19579535" y="3910323"/>
                </a:cubicBezTo>
                <a:close/>
                <a:moveTo>
                  <a:pt x="19451559" y="3910323"/>
                </a:moveTo>
                <a:cubicBezTo>
                  <a:pt x="19463147" y="3910323"/>
                  <a:pt x="19469467" y="3923166"/>
                  <a:pt x="19469467" y="3942431"/>
                </a:cubicBezTo>
                <a:cubicBezTo>
                  <a:pt x="19456827" y="3942431"/>
                  <a:pt x="19451559" y="3929586"/>
                  <a:pt x="19451559" y="3910323"/>
                </a:cubicBezTo>
                <a:close/>
                <a:moveTo>
                  <a:pt x="9711990" y="3908169"/>
                </a:moveTo>
                <a:cubicBezTo>
                  <a:pt x="9711990" y="3927511"/>
                  <a:pt x="9718439" y="3940409"/>
                  <a:pt x="9731335" y="3940409"/>
                </a:cubicBezTo>
                <a:cubicBezTo>
                  <a:pt x="9731335" y="3921065"/>
                  <a:pt x="9724887" y="3908169"/>
                  <a:pt x="9711990" y="3908169"/>
                </a:cubicBezTo>
                <a:close/>
                <a:moveTo>
                  <a:pt x="14696577" y="3907457"/>
                </a:moveTo>
                <a:cubicBezTo>
                  <a:pt x="14696577" y="3947139"/>
                  <a:pt x="14671982" y="3940525"/>
                  <a:pt x="14659685" y="3940525"/>
                </a:cubicBezTo>
                <a:cubicBezTo>
                  <a:pt x="14659685" y="3900843"/>
                  <a:pt x="14678131" y="3907457"/>
                  <a:pt x="14696577" y="3907457"/>
                </a:cubicBezTo>
                <a:close/>
                <a:moveTo>
                  <a:pt x="19034467" y="3906992"/>
                </a:moveTo>
                <a:cubicBezTo>
                  <a:pt x="19053423" y="3906992"/>
                  <a:pt x="19071331" y="3900843"/>
                  <a:pt x="19071331" y="3937736"/>
                </a:cubicBezTo>
                <a:cubicBezTo>
                  <a:pt x="19058691" y="3937736"/>
                  <a:pt x="19034467" y="3937736"/>
                  <a:pt x="19034467" y="3906992"/>
                </a:cubicBezTo>
                <a:close/>
                <a:moveTo>
                  <a:pt x="15364180" y="3890681"/>
                </a:moveTo>
                <a:cubicBezTo>
                  <a:pt x="15386718" y="3889888"/>
                  <a:pt x="15409256" y="3893067"/>
                  <a:pt x="15428808" y="3908982"/>
                </a:cubicBezTo>
                <a:cubicBezTo>
                  <a:pt x="15454876" y="3921714"/>
                  <a:pt x="15402738" y="3947181"/>
                  <a:pt x="15396222" y="3947181"/>
                </a:cubicBezTo>
                <a:cubicBezTo>
                  <a:pt x="15370154" y="3947181"/>
                  <a:pt x="15344084" y="3940814"/>
                  <a:pt x="15319102" y="3940814"/>
                </a:cubicBezTo>
                <a:cubicBezTo>
                  <a:pt x="15312586" y="3921714"/>
                  <a:pt x="15306068" y="3908982"/>
                  <a:pt x="15299550" y="3896249"/>
                </a:cubicBezTo>
                <a:cubicBezTo>
                  <a:pt x="15319102" y="3896249"/>
                  <a:pt x="15341640" y="3891475"/>
                  <a:pt x="15364180" y="3890681"/>
                </a:cubicBezTo>
                <a:close/>
                <a:moveTo>
                  <a:pt x="10209271" y="3877149"/>
                </a:moveTo>
                <a:cubicBezTo>
                  <a:pt x="10227046" y="3877149"/>
                  <a:pt x="10227046" y="3916312"/>
                  <a:pt x="10227046" y="3942420"/>
                </a:cubicBezTo>
                <a:cubicBezTo>
                  <a:pt x="10204334" y="3942420"/>
                  <a:pt x="10209271" y="3903258"/>
                  <a:pt x="10209271" y="3877149"/>
                </a:cubicBezTo>
                <a:close/>
                <a:moveTo>
                  <a:pt x="13393180" y="3877148"/>
                </a:moveTo>
                <a:cubicBezTo>
                  <a:pt x="13393180" y="3903258"/>
                  <a:pt x="13393180" y="3942419"/>
                  <a:pt x="13375218" y="3942419"/>
                </a:cubicBezTo>
                <a:cubicBezTo>
                  <a:pt x="13375218" y="3916311"/>
                  <a:pt x="13375218" y="3877148"/>
                  <a:pt x="13393180" y="3877148"/>
                </a:cubicBezTo>
                <a:close/>
                <a:moveTo>
                  <a:pt x="13806534" y="3877147"/>
                </a:moveTo>
                <a:cubicBezTo>
                  <a:pt x="13819761" y="3883296"/>
                  <a:pt x="13832988" y="3889449"/>
                  <a:pt x="13852829" y="3889449"/>
                </a:cubicBezTo>
                <a:cubicBezTo>
                  <a:pt x="13839602" y="3901742"/>
                  <a:pt x="13806534" y="3914039"/>
                  <a:pt x="13806534" y="3877147"/>
                </a:cubicBezTo>
                <a:close/>
                <a:moveTo>
                  <a:pt x="13659603" y="3877147"/>
                </a:moveTo>
                <a:cubicBezTo>
                  <a:pt x="13671578" y="3877147"/>
                  <a:pt x="13677565" y="3883567"/>
                  <a:pt x="13677565" y="3909253"/>
                </a:cubicBezTo>
                <a:cubicBezTo>
                  <a:pt x="13665590" y="3909253"/>
                  <a:pt x="13659603" y="3902832"/>
                  <a:pt x="13659603" y="3877147"/>
                </a:cubicBezTo>
                <a:close/>
                <a:moveTo>
                  <a:pt x="11792144" y="3877147"/>
                </a:moveTo>
                <a:cubicBezTo>
                  <a:pt x="11804119" y="3877147"/>
                  <a:pt x="11810106" y="3883567"/>
                  <a:pt x="11810106" y="3909253"/>
                </a:cubicBezTo>
                <a:cubicBezTo>
                  <a:pt x="11798131" y="3909253"/>
                  <a:pt x="11792144" y="3902832"/>
                  <a:pt x="11792144" y="3877147"/>
                </a:cubicBezTo>
                <a:close/>
                <a:moveTo>
                  <a:pt x="20014595" y="3877146"/>
                </a:moveTo>
                <a:cubicBezTo>
                  <a:pt x="20014595" y="3902831"/>
                  <a:pt x="20008607" y="3909252"/>
                  <a:pt x="19996631" y="3909252"/>
                </a:cubicBezTo>
                <a:cubicBezTo>
                  <a:pt x="19996631" y="3883566"/>
                  <a:pt x="20002619" y="3877146"/>
                  <a:pt x="20014595" y="3877146"/>
                </a:cubicBezTo>
                <a:close/>
                <a:moveTo>
                  <a:pt x="19564319" y="3877146"/>
                </a:moveTo>
                <a:cubicBezTo>
                  <a:pt x="19564319" y="3902831"/>
                  <a:pt x="19558331" y="3909253"/>
                  <a:pt x="19546355" y="3909253"/>
                </a:cubicBezTo>
                <a:cubicBezTo>
                  <a:pt x="19546355" y="3883566"/>
                  <a:pt x="19552343" y="3877146"/>
                  <a:pt x="19564319" y="3877146"/>
                </a:cubicBezTo>
                <a:close/>
                <a:moveTo>
                  <a:pt x="11051722" y="3874280"/>
                </a:moveTo>
                <a:cubicBezTo>
                  <a:pt x="11051722" y="3913961"/>
                  <a:pt x="11033276" y="3907348"/>
                  <a:pt x="11014830" y="3907348"/>
                </a:cubicBezTo>
                <a:cubicBezTo>
                  <a:pt x="11014830" y="3867666"/>
                  <a:pt x="11039425" y="3874280"/>
                  <a:pt x="11051722" y="3874280"/>
                </a:cubicBezTo>
                <a:close/>
                <a:moveTo>
                  <a:pt x="18615335" y="3873366"/>
                </a:moveTo>
                <a:lnTo>
                  <a:pt x="18616407" y="3875546"/>
                </a:lnTo>
                <a:cubicBezTo>
                  <a:pt x="18617827" y="3878439"/>
                  <a:pt x="18618535" y="3879886"/>
                  <a:pt x="18617471" y="3877715"/>
                </a:cubicBezTo>
                <a:close/>
                <a:moveTo>
                  <a:pt x="20396187" y="3864633"/>
                </a:moveTo>
                <a:cubicBezTo>
                  <a:pt x="20428571" y="3858203"/>
                  <a:pt x="20454483" y="3883920"/>
                  <a:pt x="20480391" y="3916069"/>
                </a:cubicBezTo>
                <a:cubicBezTo>
                  <a:pt x="20489567" y="3932144"/>
                  <a:pt x="20502251" y="3946610"/>
                  <a:pt x="20514263" y="3962547"/>
                </a:cubicBezTo>
                <a:lnTo>
                  <a:pt x="20542031" y="4014060"/>
                </a:lnTo>
                <a:lnTo>
                  <a:pt x="20543343" y="3997137"/>
                </a:lnTo>
                <a:cubicBezTo>
                  <a:pt x="20544983" y="3993123"/>
                  <a:pt x="20548263" y="3993123"/>
                  <a:pt x="20554827" y="4000079"/>
                </a:cubicBezTo>
                <a:cubicBezTo>
                  <a:pt x="20551547" y="4002756"/>
                  <a:pt x="20549907" y="4004093"/>
                  <a:pt x="20548263" y="4006367"/>
                </a:cubicBezTo>
                <a:lnTo>
                  <a:pt x="20543015" y="4015889"/>
                </a:lnTo>
                <a:lnTo>
                  <a:pt x="20544083" y="4017869"/>
                </a:lnTo>
                <a:cubicBezTo>
                  <a:pt x="20641243" y="4120742"/>
                  <a:pt x="20737323" y="4221376"/>
                  <a:pt x="20834483" y="4317819"/>
                </a:cubicBezTo>
                <a:cubicBezTo>
                  <a:pt x="20808575" y="4349967"/>
                  <a:pt x="20782667" y="4298530"/>
                  <a:pt x="20763235" y="4285671"/>
                </a:cubicBezTo>
                <a:cubicBezTo>
                  <a:pt x="20730847" y="4247094"/>
                  <a:pt x="20699539" y="4221376"/>
                  <a:pt x="20667155" y="4190300"/>
                </a:cubicBezTo>
                <a:cubicBezTo>
                  <a:pt x="20595903" y="4120742"/>
                  <a:pt x="20518175" y="4050018"/>
                  <a:pt x="20448003" y="3980365"/>
                </a:cubicBezTo>
                <a:cubicBezTo>
                  <a:pt x="20435051" y="3967506"/>
                  <a:pt x="20337891" y="3877492"/>
                  <a:pt x="20396187" y="3864633"/>
                </a:cubicBezTo>
                <a:close/>
                <a:moveTo>
                  <a:pt x="17478731" y="3848707"/>
                </a:moveTo>
                <a:cubicBezTo>
                  <a:pt x="17472115" y="3874134"/>
                  <a:pt x="17472115" y="3905917"/>
                  <a:pt x="17472115" y="3937701"/>
                </a:cubicBezTo>
                <a:cubicBezTo>
                  <a:pt x="17458891" y="3918629"/>
                  <a:pt x="17445663" y="3905917"/>
                  <a:pt x="17432435" y="3886845"/>
                </a:cubicBezTo>
                <a:cubicBezTo>
                  <a:pt x="17445663" y="3874134"/>
                  <a:pt x="17465503" y="3861420"/>
                  <a:pt x="17478731" y="3848707"/>
                </a:cubicBezTo>
                <a:close/>
                <a:moveTo>
                  <a:pt x="10507676" y="3843969"/>
                </a:moveTo>
                <a:cubicBezTo>
                  <a:pt x="10520457" y="3843969"/>
                  <a:pt x="10525783" y="3843969"/>
                  <a:pt x="10538564" y="3843969"/>
                </a:cubicBezTo>
                <a:cubicBezTo>
                  <a:pt x="10557736" y="3843969"/>
                  <a:pt x="10576908" y="3843969"/>
                  <a:pt x="10601406" y="3843969"/>
                </a:cubicBezTo>
                <a:cubicBezTo>
                  <a:pt x="10570518" y="3909239"/>
                  <a:pt x="10551346" y="3896185"/>
                  <a:pt x="10507676" y="3909239"/>
                </a:cubicBezTo>
                <a:cubicBezTo>
                  <a:pt x="10507676" y="3883129"/>
                  <a:pt x="10507676" y="3863550"/>
                  <a:pt x="10507676" y="3843969"/>
                </a:cubicBezTo>
                <a:close/>
                <a:moveTo>
                  <a:pt x="16710998" y="3843968"/>
                </a:moveTo>
                <a:cubicBezTo>
                  <a:pt x="16710998" y="3869654"/>
                  <a:pt x="16705010" y="3876075"/>
                  <a:pt x="16693034" y="3876075"/>
                </a:cubicBezTo>
                <a:cubicBezTo>
                  <a:pt x="16693034" y="3856811"/>
                  <a:pt x="16699022" y="3843968"/>
                  <a:pt x="16710998" y="3843968"/>
                </a:cubicBezTo>
                <a:close/>
                <a:moveTo>
                  <a:pt x="11090665" y="3843968"/>
                </a:moveTo>
                <a:cubicBezTo>
                  <a:pt x="11102962" y="3843968"/>
                  <a:pt x="11115260" y="3843968"/>
                  <a:pt x="11127557" y="3843968"/>
                </a:cubicBezTo>
                <a:cubicBezTo>
                  <a:pt x="11127557" y="3856811"/>
                  <a:pt x="11127557" y="3869654"/>
                  <a:pt x="11127557" y="3876075"/>
                </a:cubicBezTo>
                <a:cubicBezTo>
                  <a:pt x="11115260" y="3876075"/>
                  <a:pt x="11102962" y="3876075"/>
                  <a:pt x="11090665" y="3876075"/>
                </a:cubicBezTo>
                <a:cubicBezTo>
                  <a:pt x="11090665" y="3869654"/>
                  <a:pt x="11090665" y="3856811"/>
                  <a:pt x="11090665" y="3843968"/>
                </a:cubicBezTo>
                <a:close/>
                <a:moveTo>
                  <a:pt x="18924451" y="3843967"/>
                </a:moveTo>
                <a:cubicBezTo>
                  <a:pt x="18924451" y="3869654"/>
                  <a:pt x="18918463" y="3876075"/>
                  <a:pt x="18906491" y="3876075"/>
                </a:cubicBezTo>
                <a:cubicBezTo>
                  <a:pt x="18906491" y="3856811"/>
                  <a:pt x="18912475" y="3843967"/>
                  <a:pt x="18924451" y="3843967"/>
                </a:cubicBezTo>
                <a:close/>
                <a:moveTo>
                  <a:pt x="19110299" y="3843967"/>
                </a:moveTo>
                <a:cubicBezTo>
                  <a:pt x="19128915" y="3850388"/>
                  <a:pt x="19147531" y="3856810"/>
                  <a:pt x="19166143" y="3856810"/>
                </a:cubicBezTo>
                <a:cubicBezTo>
                  <a:pt x="19147531" y="3876075"/>
                  <a:pt x="19128915" y="3876075"/>
                  <a:pt x="19110299" y="3876075"/>
                </a:cubicBezTo>
                <a:cubicBezTo>
                  <a:pt x="19110299" y="3869653"/>
                  <a:pt x="19110299" y="3856810"/>
                  <a:pt x="19110299" y="3843967"/>
                </a:cubicBezTo>
                <a:close/>
                <a:moveTo>
                  <a:pt x="19477719" y="3827991"/>
                </a:moveTo>
                <a:cubicBezTo>
                  <a:pt x="19478539" y="3826496"/>
                  <a:pt x="19481823" y="3827991"/>
                  <a:pt x="19488387" y="3830993"/>
                </a:cubicBezTo>
                <a:cubicBezTo>
                  <a:pt x="19481823" y="3836978"/>
                  <a:pt x="19481823" y="3836978"/>
                  <a:pt x="19481823" y="3842965"/>
                </a:cubicBezTo>
                <a:cubicBezTo>
                  <a:pt x="19478539" y="3833985"/>
                  <a:pt x="19476899" y="3829490"/>
                  <a:pt x="19477719" y="3827991"/>
                </a:cubicBezTo>
                <a:close/>
                <a:moveTo>
                  <a:pt x="19294871" y="3820927"/>
                </a:moveTo>
                <a:cubicBezTo>
                  <a:pt x="19320943" y="3819253"/>
                  <a:pt x="19355707" y="3856933"/>
                  <a:pt x="19355707" y="3904526"/>
                </a:cubicBezTo>
                <a:cubicBezTo>
                  <a:pt x="19323923" y="3891836"/>
                  <a:pt x="19292139" y="3885488"/>
                  <a:pt x="19266711" y="3872797"/>
                </a:cubicBezTo>
                <a:cubicBezTo>
                  <a:pt x="19266711" y="3837102"/>
                  <a:pt x="19279227" y="3821930"/>
                  <a:pt x="19294871" y="3820927"/>
                </a:cubicBezTo>
                <a:close/>
                <a:moveTo>
                  <a:pt x="20298919" y="3812660"/>
                </a:moveTo>
                <a:cubicBezTo>
                  <a:pt x="20298919" y="3852342"/>
                  <a:pt x="20279963" y="3845728"/>
                  <a:pt x="20262055" y="3845728"/>
                </a:cubicBezTo>
                <a:cubicBezTo>
                  <a:pt x="20262055" y="3806049"/>
                  <a:pt x="20286279" y="3812660"/>
                  <a:pt x="20298919" y="3812660"/>
                </a:cubicBezTo>
                <a:close/>
                <a:moveTo>
                  <a:pt x="19906079" y="3811447"/>
                </a:moveTo>
                <a:cubicBezTo>
                  <a:pt x="19913299" y="3814753"/>
                  <a:pt x="19919723" y="3826325"/>
                  <a:pt x="19919723" y="3842863"/>
                </a:cubicBezTo>
                <a:cubicBezTo>
                  <a:pt x="19906879" y="3842863"/>
                  <a:pt x="19900459" y="3836249"/>
                  <a:pt x="19887619" y="3829633"/>
                </a:cubicBezTo>
                <a:cubicBezTo>
                  <a:pt x="19890827" y="3813101"/>
                  <a:pt x="19898855" y="3808141"/>
                  <a:pt x="19906079" y="3811447"/>
                </a:cubicBezTo>
                <a:close/>
                <a:moveTo>
                  <a:pt x="17342379" y="3810788"/>
                </a:moveTo>
                <a:cubicBezTo>
                  <a:pt x="17355147" y="3830373"/>
                  <a:pt x="17380683" y="3843424"/>
                  <a:pt x="17393451" y="3856477"/>
                </a:cubicBezTo>
                <a:cubicBezTo>
                  <a:pt x="17367915" y="3869531"/>
                  <a:pt x="17342379" y="3876057"/>
                  <a:pt x="17342379" y="3810788"/>
                </a:cubicBezTo>
                <a:close/>
                <a:moveTo>
                  <a:pt x="19020247" y="3810787"/>
                </a:moveTo>
                <a:cubicBezTo>
                  <a:pt x="19045023" y="3810787"/>
                  <a:pt x="19070875" y="3810787"/>
                  <a:pt x="19090267" y="3810787"/>
                </a:cubicBezTo>
                <a:cubicBezTo>
                  <a:pt x="19083803" y="3830373"/>
                  <a:pt x="19077339" y="3856477"/>
                  <a:pt x="19070875" y="3876057"/>
                </a:cubicBezTo>
                <a:cubicBezTo>
                  <a:pt x="19052563" y="3856477"/>
                  <a:pt x="19038559" y="3830373"/>
                  <a:pt x="19020247" y="3810787"/>
                </a:cubicBezTo>
                <a:close/>
                <a:moveTo>
                  <a:pt x="11189200" y="3810787"/>
                </a:moveTo>
                <a:cubicBezTo>
                  <a:pt x="11189200" y="3836473"/>
                  <a:pt x="11183213" y="3842894"/>
                  <a:pt x="11171238" y="3842894"/>
                </a:cubicBezTo>
                <a:cubicBezTo>
                  <a:pt x="11171238" y="3823628"/>
                  <a:pt x="11177225" y="3810787"/>
                  <a:pt x="11189200" y="3810787"/>
                </a:cubicBezTo>
                <a:close/>
                <a:moveTo>
                  <a:pt x="14204671" y="3810787"/>
                </a:moveTo>
                <a:cubicBezTo>
                  <a:pt x="14216646" y="3810787"/>
                  <a:pt x="14222633" y="3823628"/>
                  <a:pt x="14222633" y="3842894"/>
                </a:cubicBezTo>
                <a:cubicBezTo>
                  <a:pt x="14210658" y="3842894"/>
                  <a:pt x="14204671" y="3836473"/>
                  <a:pt x="14204671" y="3810787"/>
                </a:cubicBezTo>
                <a:close/>
                <a:moveTo>
                  <a:pt x="13862317" y="3810787"/>
                </a:moveTo>
                <a:cubicBezTo>
                  <a:pt x="13862317" y="3830053"/>
                  <a:pt x="13862317" y="3842894"/>
                  <a:pt x="13849192" y="3842894"/>
                </a:cubicBezTo>
                <a:cubicBezTo>
                  <a:pt x="13849192" y="3823628"/>
                  <a:pt x="13849192" y="3810787"/>
                  <a:pt x="13862317" y="3810787"/>
                </a:cubicBezTo>
                <a:close/>
                <a:moveTo>
                  <a:pt x="15108870" y="3810786"/>
                </a:moveTo>
                <a:cubicBezTo>
                  <a:pt x="15108870" y="3830053"/>
                  <a:pt x="15108870" y="3842893"/>
                  <a:pt x="15095742" y="3842893"/>
                </a:cubicBezTo>
                <a:cubicBezTo>
                  <a:pt x="15095742" y="3823627"/>
                  <a:pt x="15095742" y="3810786"/>
                  <a:pt x="15108870" y="3810786"/>
                </a:cubicBezTo>
                <a:close/>
                <a:moveTo>
                  <a:pt x="14811358" y="3806045"/>
                </a:moveTo>
                <a:cubicBezTo>
                  <a:pt x="14863496" y="3806045"/>
                  <a:pt x="14914548" y="3806045"/>
                  <a:pt x="14966686" y="3812193"/>
                </a:cubicBezTo>
                <a:cubicBezTo>
                  <a:pt x="14922151" y="3824490"/>
                  <a:pt x="14876530" y="3830644"/>
                  <a:pt x="14824392" y="3842937"/>
                </a:cubicBezTo>
                <a:cubicBezTo>
                  <a:pt x="14817875" y="3830644"/>
                  <a:pt x="14817875" y="3818342"/>
                  <a:pt x="14811358" y="3806045"/>
                </a:cubicBezTo>
                <a:close/>
                <a:moveTo>
                  <a:pt x="13142458" y="3804832"/>
                </a:moveTo>
                <a:cubicBezTo>
                  <a:pt x="13147069" y="3801528"/>
                  <a:pt x="13151681" y="3806489"/>
                  <a:pt x="13160904" y="3816408"/>
                </a:cubicBezTo>
                <a:cubicBezTo>
                  <a:pt x="13148607" y="3823022"/>
                  <a:pt x="13136309" y="3836250"/>
                  <a:pt x="13124012" y="3842863"/>
                </a:cubicBezTo>
                <a:cubicBezTo>
                  <a:pt x="13133235" y="3819715"/>
                  <a:pt x="13137846" y="3808142"/>
                  <a:pt x="13142458" y="3804832"/>
                </a:cubicBezTo>
                <a:close/>
                <a:moveTo>
                  <a:pt x="15147386" y="3796570"/>
                </a:moveTo>
                <a:cubicBezTo>
                  <a:pt x="15160420" y="3822227"/>
                  <a:pt x="15173456" y="3847888"/>
                  <a:pt x="15193006" y="3841474"/>
                </a:cubicBezTo>
                <a:cubicBezTo>
                  <a:pt x="15212558" y="3835060"/>
                  <a:pt x="15232110" y="3854302"/>
                  <a:pt x="15219076" y="3886373"/>
                </a:cubicBezTo>
                <a:cubicBezTo>
                  <a:pt x="15206042" y="3937694"/>
                  <a:pt x="15153904" y="3905620"/>
                  <a:pt x="15128922" y="3905620"/>
                </a:cubicBezTo>
                <a:cubicBezTo>
                  <a:pt x="15135438" y="3867130"/>
                  <a:pt x="15140870" y="3828636"/>
                  <a:pt x="15147386" y="3796570"/>
                </a:cubicBezTo>
                <a:close/>
                <a:moveTo>
                  <a:pt x="11317119" y="3796569"/>
                </a:moveTo>
                <a:cubicBezTo>
                  <a:pt x="11279200" y="3809796"/>
                  <a:pt x="11241282" y="3823022"/>
                  <a:pt x="11204417" y="3842863"/>
                </a:cubicBezTo>
                <a:cubicBezTo>
                  <a:pt x="11210737" y="3829633"/>
                  <a:pt x="11217056" y="3816408"/>
                  <a:pt x="11222323" y="3803181"/>
                </a:cubicBezTo>
                <a:cubicBezTo>
                  <a:pt x="11253921" y="3796569"/>
                  <a:pt x="11285520" y="3796569"/>
                  <a:pt x="11317119" y="3796569"/>
                </a:cubicBezTo>
                <a:close/>
                <a:moveTo>
                  <a:pt x="19875039" y="3794722"/>
                </a:moveTo>
                <a:cubicBezTo>
                  <a:pt x="19876679" y="3793143"/>
                  <a:pt x="19879963" y="3794459"/>
                  <a:pt x="19886527" y="3797092"/>
                </a:cubicBezTo>
                <a:cubicBezTo>
                  <a:pt x="19879963" y="3803411"/>
                  <a:pt x="19879963" y="3803411"/>
                  <a:pt x="19873399" y="3809732"/>
                </a:cubicBezTo>
                <a:cubicBezTo>
                  <a:pt x="19873399" y="3800778"/>
                  <a:pt x="19873399" y="3796301"/>
                  <a:pt x="19875039" y="3794722"/>
                </a:cubicBezTo>
                <a:close/>
                <a:moveTo>
                  <a:pt x="15032314" y="3791826"/>
                </a:moveTo>
                <a:cubicBezTo>
                  <a:pt x="15050930" y="3797257"/>
                  <a:pt x="15075748" y="3803773"/>
                  <a:pt x="15075748" y="3842876"/>
                </a:cubicBezTo>
                <a:cubicBezTo>
                  <a:pt x="15057134" y="3842876"/>
                  <a:pt x="15038520" y="3842876"/>
                  <a:pt x="15019906" y="3842876"/>
                </a:cubicBezTo>
                <a:cubicBezTo>
                  <a:pt x="15019906" y="3823324"/>
                  <a:pt x="15026110" y="3803773"/>
                  <a:pt x="15032314" y="3791826"/>
                </a:cubicBezTo>
                <a:close/>
                <a:moveTo>
                  <a:pt x="13056578" y="3787095"/>
                </a:moveTo>
                <a:cubicBezTo>
                  <a:pt x="13056578" y="3831922"/>
                  <a:pt x="13050114" y="3844725"/>
                  <a:pt x="13017789" y="3851127"/>
                </a:cubicBezTo>
                <a:cubicBezTo>
                  <a:pt x="12978999" y="3857532"/>
                  <a:pt x="12940210" y="3857532"/>
                  <a:pt x="12901420" y="3863935"/>
                </a:cubicBezTo>
                <a:cubicBezTo>
                  <a:pt x="12824918" y="3870337"/>
                  <a:pt x="12747339" y="3883144"/>
                  <a:pt x="12669760" y="3889551"/>
                </a:cubicBezTo>
                <a:cubicBezTo>
                  <a:pt x="12586793" y="3902355"/>
                  <a:pt x="12502749" y="3908758"/>
                  <a:pt x="12426247" y="3921564"/>
                </a:cubicBezTo>
                <a:cubicBezTo>
                  <a:pt x="12387458" y="3921564"/>
                  <a:pt x="12348668" y="3927966"/>
                  <a:pt x="12309879" y="3934373"/>
                </a:cubicBezTo>
                <a:cubicBezTo>
                  <a:pt x="12293716" y="3934373"/>
                  <a:pt x="12277554" y="3932775"/>
                  <a:pt x="12261526" y="3933574"/>
                </a:cubicBezTo>
                <a:lnTo>
                  <a:pt x="12242336" y="3936380"/>
                </a:lnTo>
                <a:lnTo>
                  <a:pt x="12252503" y="3918460"/>
                </a:lnTo>
                <a:cubicBezTo>
                  <a:pt x="12267655" y="3901954"/>
                  <a:pt x="12288868" y="3900753"/>
                  <a:pt x="12303414" y="3895951"/>
                </a:cubicBezTo>
                <a:cubicBezTo>
                  <a:pt x="12335738" y="3895951"/>
                  <a:pt x="12368063" y="3889551"/>
                  <a:pt x="12400388" y="3883144"/>
                </a:cubicBezTo>
                <a:cubicBezTo>
                  <a:pt x="12470424" y="3870337"/>
                  <a:pt x="12548004" y="3863935"/>
                  <a:pt x="12619118" y="3851127"/>
                </a:cubicBezTo>
                <a:cubicBezTo>
                  <a:pt x="12766734" y="3825512"/>
                  <a:pt x="12907885" y="3806306"/>
                  <a:pt x="13056578" y="3787095"/>
                </a:cubicBezTo>
                <a:close/>
                <a:moveTo>
                  <a:pt x="20109387" y="3787086"/>
                </a:moveTo>
                <a:cubicBezTo>
                  <a:pt x="20109387" y="3807560"/>
                  <a:pt x="20103399" y="3814385"/>
                  <a:pt x="20091423" y="3814385"/>
                </a:cubicBezTo>
                <a:cubicBezTo>
                  <a:pt x="20091423" y="3795048"/>
                  <a:pt x="20097411" y="3787086"/>
                  <a:pt x="20109387" y="3787086"/>
                </a:cubicBezTo>
                <a:close/>
                <a:moveTo>
                  <a:pt x="13090307" y="3783594"/>
                </a:moveTo>
                <a:cubicBezTo>
                  <a:pt x="13097943" y="3781829"/>
                  <a:pt x="13107159" y="3784816"/>
                  <a:pt x="13113478" y="3784816"/>
                </a:cubicBezTo>
                <a:cubicBezTo>
                  <a:pt x="13113478" y="3823915"/>
                  <a:pt x="13088200" y="3810883"/>
                  <a:pt x="13076614" y="3810883"/>
                </a:cubicBezTo>
                <a:cubicBezTo>
                  <a:pt x="13076614" y="3791875"/>
                  <a:pt x="13082670" y="3785358"/>
                  <a:pt x="13090307" y="3783594"/>
                </a:cubicBezTo>
                <a:close/>
                <a:moveTo>
                  <a:pt x="12255999" y="3775756"/>
                </a:moveTo>
                <a:cubicBezTo>
                  <a:pt x="12280581" y="3777226"/>
                  <a:pt x="12307567" y="3786578"/>
                  <a:pt x="12317186" y="3786578"/>
                </a:cubicBezTo>
                <a:cubicBezTo>
                  <a:pt x="12317186" y="3857118"/>
                  <a:pt x="12228479" y="3812228"/>
                  <a:pt x="12209241" y="3812228"/>
                </a:cubicBezTo>
                <a:cubicBezTo>
                  <a:pt x="12209241" y="3780699"/>
                  <a:pt x="12231418" y="3774286"/>
                  <a:pt x="12255999" y="3775756"/>
                </a:cubicBezTo>
                <a:close/>
                <a:moveTo>
                  <a:pt x="11753201" y="3755783"/>
                </a:moveTo>
                <a:cubicBezTo>
                  <a:pt x="11753201" y="3795463"/>
                  <a:pt x="11734755" y="3787748"/>
                  <a:pt x="11716309" y="3787748"/>
                </a:cubicBezTo>
                <a:cubicBezTo>
                  <a:pt x="11716309" y="3749170"/>
                  <a:pt x="11734755" y="3755783"/>
                  <a:pt x="11753201" y="3755783"/>
                </a:cubicBezTo>
                <a:close/>
                <a:moveTo>
                  <a:pt x="10051604" y="3754495"/>
                </a:moveTo>
                <a:cubicBezTo>
                  <a:pt x="10051604" y="3773837"/>
                  <a:pt x="10058053" y="3785658"/>
                  <a:pt x="10070949" y="3785658"/>
                </a:cubicBezTo>
                <a:cubicBezTo>
                  <a:pt x="10070949" y="3767389"/>
                  <a:pt x="10064501" y="3754495"/>
                  <a:pt x="10051604" y="3754495"/>
                </a:cubicBezTo>
                <a:close/>
                <a:moveTo>
                  <a:pt x="9904367" y="3754495"/>
                </a:moveTo>
                <a:cubicBezTo>
                  <a:pt x="9897918" y="3767389"/>
                  <a:pt x="9891470" y="3785658"/>
                  <a:pt x="9885021" y="3804998"/>
                </a:cubicBezTo>
                <a:cubicBezTo>
                  <a:pt x="9878573" y="3798554"/>
                  <a:pt x="9865676" y="3798554"/>
                  <a:pt x="9852780" y="3798554"/>
                </a:cubicBezTo>
                <a:cubicBezTo>
                  <a:pt x="9814089" y="3798554"/>
                  <a:pt x="9770026" y="3817897"/>
                  <a:pt x="9750680" y="3875928"/>
                </a:cubicBezTo>
                <a:cubicBezTo>
                  <a:pt x="9807641" y="3863039"/>
                  <a:pt x="10000017" y="3908169"/>
                  <a:pt x="10000017" y="3754495"/>
                </a:cubicBezTo>
                <a:cubicBezTo>
                  <a:pt x="9968850" y="3754495"/>
                  <a:pt x="9936608" y="3754495"/>
                  <a:pt x="9904367" y="3754495"/>
                </a:cubicBezTo>
                <a:close/>
                <a:moveTo>
                  <a:pt x="14659685" y="3753910"/>
                </a:moveTo>
                <a:cubicBezTo>
                  <a:pt x="14698162" y="3753910"/>
                  <a:pt x="14729157" y="3753910"/>
                  <a:pt x="14767633" y="3753910"/>
                </a:cubicBezTo>
                <a:cubicBezTo>
                  <a:pt x="14767633" y="3804294"/>
                  <a:pt x="14729157" y="3804294"/>
                  <a:pt x="14717400" y="3842889"/>
                </a:cubicBezTo>
                <a:cubicBezTo>
                  <a:pt x="14698162" y="3810728"/>
                  <a:pt x="14672511" y="3792503"/>
                  <a:pt x="14659685" y="3753910"/>
                </a:cubicBezTo>
                <a:close/>
                <a:moveTo>
                  <a:pt x="10527822" y="3753909"/>
                </a:moveTo>
                <a:cubicBezTo>
                  <a:pt x="10544607" y="3753909"/>
                  <a:pt x="10544607" y="3784453"/>
                  <a:pt x="10544607" y="3809732"/>
                </a:cubicBezTo>
                <a:cubicBezTo>
                  <a:pt x="10521898" y="3809732"/>
                  <a:pt x="10527822" y="3778134"/>
                  <a:pt x="10527822" y="3753909"/>
                </a:cubicBezTo>
                <a:close/>
                <a:moveTo>
                  <a:pt x="12413050" y="3753907"/>
                </a:moveTo>
                <a:cubicBezTo>
                  <a:pt x="12425025" y="3753907"/>
                  <a:pt x="12431012" y="3760542"/>
                  <a:pt x="12431012" y="3785977"/>
                </a:cubicBezTo>
                <a:cubicBezTo>
                  <a:pt x="12419037" y="3785977"/>
                  <a:pt x="12413050" y="3773812"/>
                  <a:pt x="12413050" y="3753907"/>
                </a:cubicBezTo>
                <a:close/>
                <a:moveTo>
                  <a:pt x="13203590" y="3753907"/>
                </a:moveTo>
                <a:cubicBezTo>
                  <a:pt x="13203590" y="3773811"/>
                  <a:pt x="13197603" y="3785977"/>
                  <a:pt x="13185628" y="3785977"/>
                </a:cubicBezTo>
                <a:cubicBezTo>
                  <a:pt x="13185628" y="3760541"/>
                  <a:pt x="13191615" y="3753907"/>
                  <a:pt x="13203590" y="3753907"/>
                </a:cubicBezTo>
                <a:close/>
                <a:moveTo>
                  <a:pt x="20190963" y="3753906"/>
                </a:moveTo>
                <a:cubicBezTo>
                  <a:pt x="20203259" y="3760541"/>
                  <a:pt x="20215555" y="3760541"/>
                  <a:pt x="20227855" y="3767177"/>
                </a:cubicBezTo>
                <a:cubicBezTo>
                  <a:pt x="20215555" y="3785976"/>
                  <a:pt x="20190963" y="3785976"/>
                  <a:pt x="20190963" y="3753906"/>
                </a:cubicBezTo>
                <a:close/>
                <a:moveTo>
                  <a:pt x="14578219" y="3744712"/>
                </a:moveTo>
                <a:cubicBezTo>
                  <a:pt x="14595603" y="3744851"/>
                  <a:pt x="14615471" y="3752891"/>
                  <a:pt x="14625405" y="3752891"/>
                </a:cubicBezTo>
                <a:cubicBezTo>
                  <a:pt x="14625405" y="3809711"/>
                  <a:pt x="14565801" y="3783981"/>
                  <a:pt x="14545933" y="3783981"/>
                </a:cubicBezTo>
                <a:cubicBezTo>
                  <a:pt x="14545933" y="3752355"/>
                  <a:pt x="14560834" y="3744581"/>
                  <a:pt x="14578219" y="3744712"/>
                </a:cubicBezTo>
                <a:close/>
                <a:moveTo>
                  <a:pt x="10862658" y="3741860"/>
                </a:moveTo>
                <a:cubicBezTo>
                  <a:pt x="10864155" y="3742629"/>
                  <a:pt x="10865651" y="3747250"/>
                  <a:pt x="10871639" y="3753396"/>
                </a:cubicBezTo>
                <a:cubicBezTo>
                  <a:pt x="10865651" y="3756469"/>
                  <a:pt x="10864155" y="3761081"/>
                  <a:pt x="10862658" y="3762618"/>
                </a:cubicBezTo>
                <a:lnTo>
                  <a:pt x="10861546" y="3762390"/>
                </a:lnTo>
                <a:lnTo>
                  <a:pt x="10866815" y="3766549"/>
                </a:lnTo>
                <a:cubicBezTo>
                  <a:pt x="10866815" y="3841332"/>
                  <a:pt x="10796641" y="3822372"/>
                  <a:pt x="10757776" y="3828686"/>
                </a:cubicBezTo>
                <a:cubicBezTo>
                  <a:pt x="10738343" y="3835014"/>
                  <a:pt x="10725388" y="3847652"/>
                  <a:pt x="10705955" y="3847652"/>
                </a:cubicBezTo>
                <a:cubicBezTo>
                  <a:pt x="10680045" y="3847652"/>
                  <a:pt x="10680045" y="3809734"/>
                  <a:pt x="10673567" y="3784455"/>
                </a:cubicBezTo>
                <a:cubicBezTo>
                  <a:pt x="10712433" y="3778136"/>
                  <a:pt x="10751298" y="3772868"/>
                  <a:pt x="10790164" y="3760229"/>
                </a:cubicBezTo>
                <a:cubicBezTo>
                  <a:pt x="10803119" y="3757070"/>
                  <a:pt x="10815804" y="3750751"/>
                  <a:pt x="10828490" y="3749173"/>
                </a:cubicBezTo>
                <a:cubicBezTo>
                  <a:pt x="10834833" y="3748383"/>
                  <a:pt x="10841175" y="3748777"/>
                  <a:pt x="10847551" y="3751343"/>
                </a:cubicBezTo>
                <a:lnTo>
                  <a:pt x="10858232" y="3759773"/>
                </a:lnTo>
                <a:lnTo>
                  <a:pt x="10853677" y="3753396"/>
                </a:lnTo>
                <a:cubicBezTo>
                  <a:pt x="10859665" y="3744163"/>
                  <a:pt x="10861161" y="3741094"/>
                  <a:pt x="10862658" y="3741860"/>
                </a:cubicBezTo>
                <a:close/>
                <a:moveTo>
                  <a:pt x="12579528" y="3737177"/>
                </a:moveTo>
                <a:cubicBezTo>
                  <a:pt x="12595653" y="3733998"/>
                  <a:pt x="12615003" y="3740631"/>
                  <a:pt x="12627903" y="3747276"/>
                </a:cubicBezTo>
                <a:cubicBezTo>
                  <a:pt x="12634353" y="3747276"/>
                  <a:pt x="12653703" y="3779344"/>
                  <a:pt x="12634353" y="3785980"/>
                </a:cubicBezTo>
                <a:cubicBezTo>
                  <a:pt x="12608553" y="3785980"/>
                  <a:pt x="12576303" y="3785980"/>
                  <a:pt x="12550503" y="3785980"/>
                </a:cubicBezTo>
                <a:cubicBezTo>
                  <a:pt x="12550503" y="3753354"/>
                  <a:pt x="12563403" y="3740354"/>
                  <a:pt x="12579528" y="3737177"/>
                </a:cubicBezTo>
                <a:close/>
                <a:moveTo>
                  <a:pt x="12489276" y="3730208"/>
                </a:moveTo>
                <a:cubicBezTo>
                  <a:pt x="12495661" y="3749169"/>
                  <a:pt x="12502045" y="3768127"/>
                  <a:pt x="12502045" y="3786033"/>
                </a:cubicBezTo>
                <a:cubicBezTo>
                  <a:pt x="12482892" y="3786033"/>
                  <a:pt x="12470123" y="3786033"/>
                  <a:pt x="12450970" y="3786033"/>
                </a:cubicBezTo>
                <a:cubicBezTo>
                  <a:pt x="12450970" y="3749169"/>
                  <a:pt x="12476507" y="3736528"/>
                  <a:pt x="12489276" y="3730208"/>
                </a:cubicBezTo>
                <a:close/>
                <a:moveTo>
                  <a:pt x="20472399" y="3726129"/>
                </a:moveTo>
                <a:cubicBezTo>
                  <a:pt x="20480851" y="3729434"/>
                  <a:pt x="20488539" y="3741006"/>
                  <a:pt x="20488539" y="3757544"/>
                </a:cubicBezTo>
                <a:cubicBezTo>
                  <a:pt x="20476239" y="3750932"/>
                  <a:pt x="20463943" y="3744311"/>
                  <a:pt x="20451647" y="3744311"/>
                </a:cubicBezTo>
                <a:cubicBezTo>
                  <a:pt x="20454719" y="3727782"/>
                  <a:pt x="20463943" y="3722821"/>
                  <a:pt x="20472399" y="3726129"/>
                </a:cubicBezTo>
                <a:close/>
                <a:moveTo>
                  <a:pt x="17167871" y="3720734"/>
                </a:moveTo>
                <a:cubicBezTo>
                  <a:pt x="17187259" y="3727115"/>
                  <a:pt x="17224963" y="3720734"/>
                  <a:pt x="17237891" y="3752638"/>
                </a:cubicBezTo>
                <a:cubicBezTo>
                  <a:pt x="17244351" y="3771779"/>
                  <a:pt x="17244351" y="3808997"/>
                  <a:pt x="17263743" y="3808997"/>
                </a:cubicBezTo>
                <a:cubicBezTo>
                  <a:pt x="17263743" y="3796236"/>
                  <a:pt x="17270207" y="3727115"/>
                  <a:pt x="17283131" y="3759018"/>
                </a:cubicBezTo>
                <a:cubicBezTo>
                  <a:pt x="17292827" y="3777628"/>
                  <a:pt x="17300907" y="3799692"/>
                  <a:pt x="17309791" y="3821890"/>
                </a:cubicBezTo>
                <a:lnTo>
                  <a:pt x="17335575" y="3873991"/>
                </a:lnTo>
                <a:lnTo>
                  <a:pt x="17340135" y="3858185"/>
                </a:lnTo>
                <a:cubicBezTo>
                  <a:pt x="17340135" y="3864334"/>
                  <a:pt x="17346123" y="3870482"/>
                  <a:pt x="17346123" y="3876632"/>
                </a:cubicBezTo>
                <a:lnTo>
                  <a:pt x="17339647" y="3882224"/>
                </a:lnTo>
                <a:lnTo>
                  <a:pt x="17341299" y="3885561"/>
                </a:lnTo>
                <a:cubicBezTo>
                  <a:pt x="17270207" y="3885561"/>
                  <a:pt x="17199111" y="3847282"/>
                  <a:pt x="17129091" y="3828133"/>
                </a:cubicBezTo>
                <a:cubicBezTo>
                  <a:pt x="17135555" y="3802616"/>
                  <a:pt x="17154943" y="3808997"/>
                  <a:pt x="17167871" y="3808997"/>
                </a:cubicBezTo>
                <a:cubicBezTo>
                  <a:pt x="17167871" y="3777093"/>
                  <a:pt x="17167871" y="3752638"/>
                  <a:pt x="17167871" y="3720734"/>
                </a:cubicBezTo>
                <a:close/>
                <a:moveTo>
                  <a:pt x="19412647" y="3720728"/>
                </a:moveTo>
                <a:cubicBezTo>
                  <a:pt x="19412647" y="3739992"/>
                  <a:pt x="19406659" y="3752839"/>
                  <a:pt x="19394687" y="3752839"/>
                </a:cubicBezTo>
                <a:cubicBezTo>
                  <a:pt x="19394687" y="3733571"/>
                  <a:pt x="19400671" y="3720728"/>
                  <a:pt x="19412647" y="3720728"/>
                </a:cubicBezTo>
                <a:close/>
                <a:moveTo>
                  <a:pt x="17304463" y="3720728"/>
                </a:moveTo>
                <a:cubicBezTo>
                  <a:pt x="17317591" y="3720728"/>
                  <a:pt x="17317591" y="3733571"/>
                  <a:pt x="17317591" y="3752840"/>
                </a:cubicBezTo>
                <a:cubicBezTo>
                  <a:pt x="17304463" y="3752840"/>
                  <a:pt x="17304463" y="3739992"/>
                  <a:pt x="17304463" y="3720728"/>
                </a:cubicBezTo>
                <a:close/>
                <a:moveTo>
                  <a:pt x="12715339" y="3720728"/>
                </a:moveTo>
                <a:cubicBezTo>
                  <a:pt x="12715339" y="3727151"/>
                  <a:pt x="12715339" y="3739992"/>
                  <a:pt x="12715339" y="3752840"/>
                </a:cubicBezTo>
                <a:cubicBezTo>
                  <a:pt x="12690060" y="3752840"/>
                  <a:pt x="12665835" y="3752840"/>
                  <a:pt x="12640557" y="3752840"/>
                </a:cubicBezTo>
                <a:cubicBezTo>
                  <a:pt x="12665835" y="3739992"/>
                  <a:pt x="12690060" y="3727151"/>
                  <a:pt x="12715339" y="3720728"/>
                </a:cubicBezTo>
                <a:close/>
                <a:moveTo>
                  <a:pt x="11511512" y="3720728"/>
                </a:moveTo>
                <a:cubicBezTo>
                  <a:pt x="11544580" y="3720728"/>
                  <a:pt x="11531353" y="3777550"/>
                  <a:pt x="11531353" y="3809713"/>
                </a:cubicBezTo>
                <a:cubicBezTo>
                  <a:pt x="11498285" y="3809713"/>
                  <a:pt x="11511512" y="3752893"/>
                  <a:pt x="11511512" y="3720728"/>
                </a:cubicBezTo>
                <a:close/>
                <a:moveTo>
                  <a:pt x="19110299" y="3720727"/>
                </a:moveTo>
                <a:cubicBezTo>
                  <a:pt x="19162439" y="3746801"/>
                  <a:pt x="19214575" y="3772865"/>
                  <a:pt x="19265623" y="3797848"/>
                </a:cubicBezTo>
                <a:cubicBezTo>
                  <a:pt x="19247159" y="3823915"/>
                  <a:pt x="19221091" y="3810883"/>
                  <a:pt x="19201539" y="3804364"/>
                </a:cubicBezTo>
                <a:cubicBezTo>
                  <a:pt x="19168955" y="3792417"/>
                  <a:pt x="19142887" y="3792417"/>
                  <a:pt x="19110299" y="3784814"/>
                </a:cubicBezTo>
                <a:cubicBezTo>
                  <a:pt x="19110299" y="3766349"/>
                  <a:pt x="19110299" y="3740276"/>
                  <a:pt x="19110299" y="3720727"/>
                </a:cubicBezTo>
                <a:close/>
                <a:moveTo>
                  <a:pt x="14456004" y="3720727"/>
                </a:moveTo>
                <a:cubicBezTo>
                  <a:pt x="14475359" y="3752794"/>
                  <a:pt x="14501166" y="3752794"/>
                  <a:pt x="14525898" y="3752794"/>
                </a:cubicBezTo>
                <a:cubicBezTo>
                  <a:pt x="14525898" y="3828672"/>
                  <a:pt x="14430197" y="3791268"/>
                  <a:pt x="14404391" y="3783788"/>
                </a:cubicBezTo>
                <a:cubicBezTo>
                  <a:pt x="14359229" y="3772030"/>
                  <a:pt x="14320519" y="3772030"/>
                  <a:pt x="14276432" y="3765618"/>
                </a:cubicBezTo>
                <a:cubicBezTo>
                  <a:pt x="14237722" y="3765618"/>
                  <a:pt x="14199012" y="3777374"/>
                  <a:pt x="14166753" y="3733553"/>
                </a:cubicBezTo>
                <a:cubicBezTo>
                  <a:pt x="14263529" y="3727140"/>
                  <a:pt x="14359229" y="3720727"/>
                  <a:pt x="14456004" y="3720727"/>
                </a:cubicBezTo>
                <a:close/>
                <a:moveTo>
                  <a:pt x="10937934" y="3720725"/>
                </a:moveTo>
                <a:cubicBezTo>
                  <a:pt x="10937934" y="3727110"/>
                  <a:pt x="10937934" y="3739877"/>
                  <a:pt x="10937934" y="3752649"/>
                </a:cubicBezTo>
                <a:cubicBezTo>
                  <a:pt x="10918833" y="3752649"/>
                  <a:pt x="10886999" y="3771802"/>
                  <a:pt x="10867899" y="3739877"/>
                </a:cubicBezTo>
                <a:cubicBezTo>
                  <a:pt x="10886999" y="3727110"/>
                  <a:pt x="10912467" y="3727110"/>
                  <a:pt x="10937934" y="3720725"/>
                </a:cubicBezTo>
                <a:close/>
                <a:moveTo>
                  <a:pt x="11603274" y="3718975"/>
                </a:moveTo>
                <a:cubicBezTo>
                  <a:pt x="11605426" y="3719276"/>
                  <a:pt x="11608045" y="3720881"/>
                  <a:pt x="11611039" y="3724092"/>
                </a:cubicBezTo>
                <a:cubicBezTo>
                  <a:pt x="11608046" y="3724092"/>
                  <a:pt x="11606549" y="3725697"/>
                  <a:pt x="11605052" y="3728908"/>
                </a:cubicBezTo>
                <a:lnTo>
                  <a:pt x="11600859" y="3739025"/>
                </a:lnTo>
                <a:lnTo>
                  <a:pt x="11600964" y="3739320"/>
                </a:lnTo>
                <a:cubicBezTo>
                  <a:pt x="11605174" y="3760474"/>
                  <a:pt x="11601806" y="3785980"/>
                  <a:pt x="11588335" y="3785980"/>
                </a:cubicBezTo>
                <a:cubicBezTo>
                  <a:pt x="11588335" y="3767179"/>
                  <a:pt x="11588335" y="3740632"/>
                  <a:pt x="11594322" y="3720727"/>
                </a:cubicBezTo>
                <a:lnTo>
                  <a:pt x="11598706" y="3733000"/>
                </a:lnTo>
                <a:lnTo>
                  <a:pt x="11598316" y="3721684"/>
                </a:lnTo>
                <a:cubicBezTo>
                  <a:pt x="11599438" y="3719677"/>
                  <a:pt x="11601122" y="3718674"/>
                  <a:pt x="11603274" y="3718975"/>
                </a:cubicBezTo>
                <a:close/>
                <a:moveTo>
                  <a:pt x="20432175" y="3697181"/>
                </a:moveTo>
                <a:cubicBezTo>
                  <a:pt x="20438323" y="3698786"/>
                  <a:pt x="20444471" y="3703602"/>
                  <a:pt x="20450619" y="3706811"/>
                </a:cubicBezTo>
                <a:cubicBezTo>
                  <a:pt x="20444471" y="3706811"/>
                  <a:pt x="20444471" y="3713233"/>
                  <a:pt x="20444471" y="3719654"/>
                </a:cubicBezTo>
                <a:cubicBezTo>
                  <a:pt x="20432175" y="3713233"/>
                  <a:pt x="20426027" y="3706811"/>
                  <a:pt x="20413727" y="3706811"/>
                </a:cubicBezTo>
                <a:cubicBezTo>
                  <a:pt x="20419879" y="3697181"/>
                  <a:pt x="20426027" y="3695575"/>
                  <a:pt x="20432175" y="3697181"/>
                </a:cubicBezTo>
                <a:close/>
                <a:moveTo>
                  <a:pt x="19753879" y="3689422"/>
                </a:moveTo>
                <a:cubicBezTo>
                  <a:pt x="19753879" y="3729102"/>
                  <a:pt x="19729287" y="3722488"/>
                  <a:pt x="19716987" y="3722488"/>
                </a:cubicBezTo>
                <a:cubicBezTo>
                  <a:pt x="19716987" y="3682808"/>
                  <a:pt x="19741583" y="3689422"/>
                  <a:pt x="19753879" y="3689422"/>
                </a:cubicBezTo>
                <a:close/>
                <a:moveTo>
                  <a:pt x="19265723" y="3687553"/>
                </a:moveTo>
                <a:cubicBezTo>
                  <a:pt x="19265723" y="3713233"/>
                  <a:pt x="19253875" y="3719655"/>
                  <a:pt x="19243015" y="3719655"/>
                </a:cubicBezTo>
                <a:cubicBezTo>
                  <a:pt x="19243015" y="3693972"/>
                  <a:pt x="19253875" y="3687553"/>
                  <a:pt x="19265723" y="3687553"/>
                </a:cubicBezTo>
                <a:close/>
                <a:moveTo>
                  <a:pt x="17076871" y="3687553"/>
                </a:moveTo>
                <a:cubicBezTo>
                  <a:pt x="17076871" y="3719982"/>
                  <a:pt x="17070495" y="3752414"/>
                  <a:pt x="17076871" y="3777274"/>
                </a:cubicBezTo>
                <a:cubicBezTo>
                  <a:pt x="17089619" y="3809704"/>
                  <a:pt x="17102367" y="3700525"/>
                  <a:pt x="17102367" y="3694039"/>
                </a:cubicBezTo>
                <a:cubicBezTo>
                  <a:pt x="17121491" y="3707009"/>
                  <a:pt x="17134239" y="3719982"/>
                  <a:pt x="17146987" y="3732953"/>
                </a:cubicBezTo>
                <a:cubicBezTo>
                  <a:pt x="17140611" y="3745931"/>
                  <a:pt x="17127863" y="3752414"/>
                  <a:pt x="17127863" y="3771870"/>
                </a:cubicBezTo>
                <a:cubicBezTo>
                  <a:pt x="17121491" y="3791327"/>
                  <a:pt x="17127863" y="3791327"/>
                  <a:pt x="17121491" y="3809704"/>
                </a:cubicBezTo>
                <a:cubicBezTo>
                  <a:pt x="17064123" y="3791327"/>
                  <a:pt x="17013131" y="3777274"/>
                  <a:pt x="16963199" y="3765385"/>
                </a:cubicBezTo>
                <a:cubicBezTo>
                  <a:pt x="16982319" y="3726468"/>
                  <a:pt x="17013131" y="3771870"/>
                  <a:pt x="17038627" y="3758899"/>
                </a:cubicBezTo>
                <a:cubicBezTo>
                  <a:pt x="17064123" y="3745931"/>
                  <a:pt x="17051375" y="3687553"/>
                  <a:pt x="17076871" y="3687553"/>
                </a:cubicBezTo>
                <a:close/>
                <a:moveTo>
                  <a:pt x="10161226" y="3683566"/>
                </a:moveTo>
                <a:cubicBezTo>
                  <a:pt x="10122536" y="3677117"/>
                  <a:pt x="10090294" y="3690015"/>
                  <a:pt x="10051604" y="3709359"/>
                </a:cubicBezTo>
                <a:cubicBezTo>
                  <a:pt x="10083846" y="3728701"/>
                  <a:pt x="10116088" y="3754495"/>
                  <a:pt x="10148330" y="3754495"/>
                </a:cubicBezTo>
                <a:cubicBezTo>
                  <a:pt x="10148330" y="3728701"/>
                  <a:pt x="10154778" y="3709359"/>
                  <a:pt x="10161226" y="3683566"/>
                </a:cubicBezTo>
                <a:close/>
                <a:moveTo>
                  <a:pt x="20091427" y="3678070"/>
                </a:moveTo>
                <a:cubicBezTo>
                  <a:pt x="20104159" y="3678070"/>
                  <a:pt x="20161459" y="3684683"/>
                  <a:pt x="20135995" y="3724364"/>
                </a:cubicBezTo>
                <a:cubicBezTo>
                  <a:pt x="20123259" y="3704524"/>
                  <a:pt x="20104159" y="3691296"/>
                  <a:pt x="20091427" y="3678070"/>
                </a:cubicBezTo>
                <a:close/>
                <a:moveTo>
                  <a:pt x="20394255" y="3668739"/>
                </a:moveTo>
                <a:cubicBezTo>
                  <a:pt x="20400407" y="3670345"/>
                  <a:pt x="20406555" y="3675160"/>
                  <a:pt x="20412703" y="3678371"/>
                </a:cubicBezTo>
                <a:cubicBezTo>
                  <a:pt x="20406555" y="3678371"/>
                  <a:pt x="20406555" y="3684792"/>
                  <a:pt x="20400407" y="3691213"/>
                </a:cubicBezTo>
                <a:cubicBezTo>
                  <a:pt x="20394259" y="3684792"/>
                  <a:pt x="20381959" y="3678371"/>
                  <a:pt x="20375811" y="3678371"/>
                </a:cubicBezTo>
                <a:cubicBezTo>
                  <a:pt x="20381959" y="3668739"/>
                  <a:pt x="20388107" y="3667134"/>
                  <a:pt x="20394255" y="3668739"/>
                </a:cubicBezTo>
                <a:close/>
                <a:moveTo>
                  <a:pt x="14038279" y="3659114"/>
                </a:moveTo>
                <a:cubicBezTo>
                  <a:pt x="14076932" y="3678681"/>
                  <a:pt x="14109143" y="3698248"/>
                  <a:pt x="14146722" y="3724339"/>
                </a:cubicBezTo>
                <a:cubicBezTo>
                  <a:pt x="14140280" y="3743902"/>
                  <a:pt x="14140280" y="3756951"/>
                  <a:pt x="14133838" y="3776516"/>
                </a:cubicBezTo>
                <a:cubicBezTo>
                  <a:pt x="14120954" y="3776516"/>
                  <a:pt x="14114511" y="3776516"/>
                  <a:pt x="14102701" y="3776516"/>
                </a:cubicBezTo>
                <a:cubicBezTo>
                  <a:pt x="14083374" y="3776516"/>
                  <a:pt x="14064048" y="3776516"/>
                  <a:pt x="14038279" y="3769997"/>
                </a:cubicBezTo>
                <a:cubicBezTo>
                  <a:pt x="13993184" y="3769997"/>
                  <a:pt x="13948089" y="3763473"/>
                  <a:pt x="13904067" y="3756951"/>
                </a:cubicBezTo>
                <a:cubicBezTo>
                  <a:pt x="13807434" y="3750430"/>
                  <a:pt x="13717244" y="3743902"/>
                  <a:pt x="13621685" y="3737382"/>
                </a:cubicBezTo>
                <a:cubicBezTo>
                  <a:pt x="13710802" y="3724339"/>
                  <a:pt x="13794550" y="3711293"/>
                  <a:pt x="13878298" y="3704770"/>
                </a:cubicBezTo>
                <a:cubicBezTo>
                  <a:pt x="13928762" y="3698248"/>
                  <a:pt x="13973857" y="3691726"/>
                  <a:pt x="14018952" y="3698248"/>
                </a:cubicBezTo>
                <a:cubicBezTo>
                  <a:pt x="14025395" y="3698248"/>
                  <a:pt x="14057606" y="3691726"/>
                  <a:pt x="14064048" y="3704770"/>
                </a:cubicBezTo>
                <a:cubicBezTo>
                  <a:pt x="14057606" y="3685204"/>
                  <a:pt x="14044721" y="3691726"/>
                  <a:pt x="14038279" y="3691726"/>
                </a:cubicBezTo>
                <a:cubicBezTo>
                  <a:pt x="14038279" y="3685204"/>
                  <a:pt x="14038279" y="3672158"/>
                  <a:pt x="14038279" y="3659114"/>
                </a:cubicBezTo>
                <a:close/>
                <a:moveTo>
                  <a:pt x="15905100" y="3659108"/>
                </a:moveTo>
                <a:cubicBezTo>
                  <a:pt x="15905100" y="3671951"/>
                  <a:pt x="15905100" y="3684792"/>
                  <a:pt x="15905100" y="3691214"/>
                </a:cubicBezTo>
                <a:cubicBezTo>
                  <a:pt x="15877802" y="3691214"/>
                  <a:pt x="15891450" y="3671951"/>
                  <a:pt x="15905100" y="3659108"/>
                </a:cubicBezTo>
                <a:close/>
                <a:moveTo>
                  <a:pt x="14165755" y="3659108"/>
                </a:moveTo>
                <a:cubicBezTo>
                  <a:pt x="14165755" y="3684793"/>
                  <a:pt x="14159768" y="3691214"/>
                  <a:pt x="14147793" y="3691214"/>
                </a:cubicBezTo>
                <a:cubicBezTo>
                  <a:pt x="14147793" y="3671951"/>
                  <a:pt x="14153780" y="3659108"/>
                  <a:pt x="14165755" y="3659108"/>
                </a:cubicBezTo>
                <a:close/>
                <a:moveTo>
                  <a:pt x="13602725" y="3659108"/>
                </a:moveTo>
                <a:cubicBezTo>
                  <a:pt x="13614700" y="3659108"/>
                  <a:pt x="13620687" y="3671951"/>
                  <a:pt x="13620687" y="3691214"/>
                </a:cubicBezTo>
                <a:cubicBezTo>
                  <a:pt x="13608712" y="3691214"/>
                  <a:pt x="13602725" y="3684793"/>
                  <a:pt x="13602725" y="3659108"/>
                </a:cubicBezTo>
                <a:close/>
                <a:moveTo>
                  <a:pt x="19995635" y="3659107"/>
                </a:moveTo>
                <a:cubicBezTo>
                  <a:pt x="19995635" y="3684792"/>
                  <a:pt x="19989647" y="3691213"/>
                  <a:pt x="19977671" y="3691213"/>
                </a:cubicBezTo>
                <a:cubicBezTo>
                  <a:pt x="19977671" y="3671950"/>
                  <a:pt x="19983659" y="3659107"/>
                  <a:pt x="19995635" y="3659107"/>
                </a:cubicBezTo>
                <a:close/>
                <a:moveTo>
                  <a:pt x="19227767" y="3656244"/>
                </a:moveTo>
                <a:cubicBezTo>
                  <a:pt x="19227767" y="3695925"/>
                  <a:pt x="19203171" y="3689312"/>
                  <a:pt x="19190875" y="3689312"/>
                </a:cubicBezTo>
                <a:cubicBezTo>
                  <a:pt x="19190875" y="3649631"/>
                  <a:pt x="19209319" y="3656244"/>
                  <a:pt x="19227767" y="3656244"/>
                </a:cubicBezTo>
                <a:close/>
                <a:moveTo>
                  <a:pt x="10199917" y="3651326"/>
                </a:moveTo>
                <a:cubicBezTo>
                  <a:pt x="10192393" y="3677117"/>
                  <a:pt x="10187020" y="3696463"/>
                  <a:pt x="10187020" y="3722252"/>
                </a:cubicBezTo>
                <a:cubicBezTo>
                  <a:pt x="10205290" y="3722252"/>
                  <a:pt x="10224635" y="3722252"/>
                  <a:pt x="10237532" y="3722252"/>
                </a:cubicBezTo>
                <a:cubicBezTo>
                  <a:pt x="10243980" y="3696463"/>
                  <a:pt x="10250429" y="3677117"/>
                  <a:pt x="10256877" y="3651326"/>
                </a:cubicBezTo>
                <a:cubicBezTo>
                  <a:pt x="10237532" y="3651326"/>
                  <a:pt x="10218187" y="3651326"/>
                  <a:pt x="10199917" y="3651326"/>
                </a:cubicBezTo>
                <a:close/>
                <a:moveTo>
                  <a:pt x="17125367" y="3643141"/>
                </a:moveTo>
                <a:cubicBezTo>
                  <a:pt x="17126383" y="3641644"/>
                  <a:pt x="17128415" y="3643141"/>
                  <a:pt x="17132475" y="3646135"/>
                </a:cubicBezTo>
                <a:cubicBezTo>
                  <a:pt x="17124351" y="3652124"/>
                  <a:pt x="17124351" y="3658110"/>
                  <a:pt x="17124351" y="3658110"/>
                </a:cubicBezTo>
                <a:cubicBezTo>
                  <a:pt x="17124351" y="3649129"/>
                  <a:pt x="17124351" y="3644639"/>
                  <a:pt x="17125367" y="3643141"/>
                </a:cubicBezTo>
                <a:close/>
                <a:moveTo>
                  <a:pt x="20055351" y="3626594"/>
                </a:moveTo>
                <a:cubicBezTo>
                  <a:pt x="20063775" y="3629901"/>
                  <a:pt x="20071411" y="3641474"/>
                  <a:pt x="20071411" y="3658008"/>
                </a:cubicBezTo>
                <a:cubicBezTo>
                  <a:pt x="20059827" y="3658008"/>
                  <a:pt x="20047187" y="3651394"/>
                  <a:pt x="20034547" y="3644781"/>
                </a:cubicBezTo>
                <a:cubicBezTo>
                  <a:pt x="20037707" y="3628247"/>
                  <a:pt x="20046923" y="3623287"/>
                  <a:pt x="20055351" y="3626594"/>
                </a:cubicBezTo>
                <a:close/>
                <a:moveTo>
                  <a:pt x="11255487" y="3625935"/>
                </a:moveTo>
                <a:cubicBezTo>
                  <a:pt x="11255487" y="3690730"/>
                  <a:pt x="11179617" y="3684251"/>
                  <a:pt x="11160382" y="3690730"/>
                </a:cubicBezTo>
                <a:cubicBezTo>
                  <a:pt x="11089854" y="3697210"/>
                  <a:pt x="11025738" y="3710169"/>
                  <a:pt x="10962691" y="3710169"/>
                </a:cubicBezTo>
                <a:cubicBezTo>
                  <a:pt x="11057796" y="3677772"/>
                  <a:pt x="11160382" y="3651852"/>
                  <a:pt x="11255487" y="3625935"/>
                </a:cubicBezTo>
                <a:close/>
                <a:moveTo>
                  <a:pt x="19266711" y="3625930"/>
                </a:moveTo>
                <a:cubicBezTo>
                  <a:pt x="19273135" y="3632079"/>
                  <a:pt x="19285979" y="3638227"/>
                  <a:pt x="19298819" y="3644376"/>
                </a:cubicBezTo>
                <a:cubicBezTo>
                  <a:pt x="19285979" y="3662820"/>
                  <a:pt x="19266711" y="3662820"/>
                  <a:pt x="19266711" y="3625930"/>
                </a:cubicBezTo>
                <a:close/>
                <a:moveTo>
                  <a:pt x="20337891" y="3625930"/>
                </a:moveTo>
                <a:cubicBezTo>
                  <a:pt x="20350187" y="3632078"/>
                  <a:pt x="20362483" y="3638227"/>
                  <a:pt x="20374783" y="3644376"/>
                </a:cubicBezTo>
                <a:cubicBezTo>
                  <a:pt x="20362483" y="3662819"/>
                  <a:pt x="20337891" y="3662819"/>
                  <a:pt x="20337891" y="3625930"/>
                </a:cubicBezTo>
                <a:close/>
                <a:moveTo>
                  <a:pt x="20015079" y="3603459"/>
                </a:moveTo>
                <a:cubicBezTo>
                  <a:pt x="20021227" y="3604313"/>
                  <a:pt x="20027375" y="3607721"/>
                  <a:pt x="20033523" y="3611141"/>
                </a:cubicBezTo>
                <a:cubicBezTo>
                  <a:pt x="20033523" y="3617967"/>
                  <a:pt x="20027375" y="3624791"/>
                  <a:pt x="20027375" y="3624791"/>
                </a:cubicBezTo>
                <a:cubicBezTo>
                  <a:pt x="20015079" y="3624791"/>
                  <a:pt x="20008927" y="3617967"/>
                  <a:pt x="19996631" y="3611141"/>
                </a:cubicBezTo>
                <a:cubicBezTo>
                  <a:pt x="20002779" y="3604313"/>
                  <a:pt x="20008927" y="3602607"/>
                  <a:pt x="20015079" y="3603459"/>
                </a:cubicBezTo>
                <a:close/>
                <a:moveTo>
                  <a:pt x="10429908" y="3599741"/>
                </a:moveTo>
                <a:cubicBezTo>
                  <a:pt x="10429908" y="3619092"/>
                  <a:pt x="10436357" y="3625537"/>
                  <a:pt x="10449253" y="3625537"/>
                </a:cubicBezTo>
                <a:cubicBezTo>
                  <a:pt x="10449253" y="3606185"/>
                  <a:pt x="10442805" y="3599741"/>
                  <a:pt x="10429908" y="3599741"/>
                </a:cubicBezTo>
                <a:close/>
                <a:moveTo>
                  <a:pt x="10295567" y="3599741"/>
                </a:moveTo>
                <a:cubicBezTo>
                  <a:pt x="10295567" y="3638431"/>
                  <a:pt x="10321361" y="3625537"/>
                  <a:pt x="10334257" y="3625537"/>
                </a:cubicBezTo>
                <a:cubicBezTo>
                  <a:pt x="10334257" y="3593294"/>
                  <a:pt x="10314912" y="3599741"/>
                  <a:pt x="10295567" y="3599741"/>
                </a:cubicBezTo>
                <a:close/>
                <a:moveTo>
                  <a:pt x="682360" y="3597489"/>
                </a:moveTo>
                <a:cubicBezTo>
                  <a:pt x="701322" y="3604102"/>
                  <a:pt x="720282" y="3610716"/>
                  <a:pt x="738186" y="3610716"/>
                </a:cubicBezTo>
                <a:cubicBezTo>
                  <a:pt x="720282" y="3637172"/>
                  <a:pt x="682360" y="3643784"/>
                  <a:pt x="682360" y="3597489"/>
                </a:cubicBezTo>
                <a:close/>
                <a:moveTo>
                  <a:pt x="15696664" y="3597488"/>
                </a:moveTo>
                <a:cubicBezTo>
                  <a:pt x="15684366" y="3616107"/>
                  <a:pt x="15678218" y="3634719"/>
                  <a:pt x="15678218" y="3653332"/>
                </a:cubicBezTo>
                <a:cubicBezTo>
                  <a:pt x="15672068" y="3640922"/>
                  <a:pt x="15665920" y="3628513"/>
                  <a:pt x="15659770" y="3616107"/>
                </a:cubicBezTo>
                <a:cubicBezTo>
                  <a:pt x="15672068" y="3609888"/>
                  <a:pt x="15684366" y="3603690"/>
                  <a:pt x="15696664" y="3597488"/>
                </a:cubicBezTo>
                <a:close/>
                <a:moveTo>
                  <a:pt x="19958663" y="3582900"/>
                </a:moveTo>
                <a:lnTo>
                  <a:pt x="19956463" y="3591463"/>
                </a:lnTo>
                <a:lnTo>
                  <a:pt x="19957743" y="3586488"/>
                </a:lnTo>
                <a:close/>
                <a:moveTo>
                  <a:pt x="19959511" y="3579607"/>
                </a:moveTo>
                <a:cubicBezTo>
                  <a:pt x="19960127" y="3577215"/>
                  <a:pt x="19959715" y="3578810"/>
                  <a:pt x="19958895" y="3582000"/>
                </a:cubicBezTo>
                <a:lnTo>
                  <a:pt x="19958663" y="3582900"/>
                </a:lnTo>
                <a:close/>
                <a:moveTo>
                  <a:pt x="19972935" y="3574315"/>
                </a:moveTo>
                <a:cubicBezTo>
                  <a:pt x="19979759" y="3569048"/>
                  <a:pt x="19993411" y="3580635"/>
                  <a:pt x="20000235" y="3580635"/>
                </a:cubicBezTo>
                <a:cubicBezTo>
                  <a:pt x="19986583" y="3605910"/>
                  <a:pt x="19972935" y="3569048"/>
                  <a:pt x="19972935" y="3574315"/>
                </a:cubicBezTo>
                <a:close/>
                <a:moveTo>
                  <a:pt x="20260963" y="3569051"/>
                </a:moveTo>
                <a:cubicBezTo>
                  <a:pt x="20260963" y="3588959"/>
                  <a:pt x="20260963" y="3601124"/>
                  <a:pt x="20247839" y="3601124"/>
                </a:cubicBezTo>
                <a:cubicBezTo>
                  <a:pt x="20247839" y="3581218"/>
                  <a:pt x="20247839" y="3569051"/>
                  <a:pt x="20260963" y="3569051"/>
                </a:cubicBezTo>
                <a:close/>
                <a:moveTo>
                  <a:pt x="11334144" y="3569049"/>
                </a:moveTo>
                <a:cubicBezTo>
                  <a:pt x="11334144" y="3588010"/>
                  <a:pt x="11340766" y="3605914"/>
                  <a:pt x="11340766" y="3624876"/>
                </a:cubicBezTo>
                <a:cubicBezTo>
                  <a:pt x="11314277" y="3624876"/>
                  <a:pt x="11287787" y="3624876"/>
                  <a:pt x="11261297" y="3624876"/>
                </a:cubicBezTo>
                <a:cubicBezTo>
                  <a:pt x="11261297" y="3605914"/>
                  <a:pt x="11281164" y="3605914"/>
                  <a:pt x="11294409" y="3599594"/>
                </a:cubicBezTo>
                <a:cubicBezTo>
                  <a:pt x="11307654" y="3593275"/>
                  <a:pt x="11320899" y="3580637"/>
                  <a:pt x="11334144" y="3569049"/>
                </a:cubicBezTo>
                <a:close/>
                <a:moveTo>
                  <a:pt x="12290792" y="3566250"/>
                </a:moveTo>
                <a:cubicBezTo>
                  <a:pt x="12304321" y="3564757"/>
                  <a:pt x="12320237" y="3569645"/>
                  <a:pt x="12329787" y="3569645"/>
                </a:cubicBezTo>
                <a:cubicBezTo>
                  <a:pt x="12329787" y="3575076"/>
                  <a:pt x="12336154" y="3581593"/>
                  <a:pt x="12336154" y="3581593"/>
                </a:cubicBezTo>
                <a:cubicBezTo>
                  <a:pt x="12310688" y="3589196"/>
                  <a:pt x="12285222" y="3594627"/>
                  <a:pt x="12266122" y="3601144"/>
                </a:cubicBezTo>
                <a:cubicBezTo>
                  <a:pt x="12266122" y="3575620"/>
                  <a:pt x="12277263" y="3567743"/>
                  <a:pt x="12290792" y="3566250"/>
                </a:cubicBezTo>
                <a:close/>
                <a:moveTo>
                  <a:pt x="16472248" y="3566116"/>
                </a:moveTo>
                <a:cubicBezTo>
                  <a:pt x="16483882" y="3564635"/>
                  <a:pt x="16497842" y="3569482"/>
                  <a:pt x="16507150" y="3569482"/>
                </a:cubicBezTo>
                <a:cubicBezTo>
                  <a:pt x="16507150" y="3620114"/>
                  <a:pt x="16469920" y="3600720"/>
                  <a:pt x="16451306" y="3600720"/>
                </a:cubicBezTo>
                <a:cubicBezTo>
                  <a:pt x="16451306" y="3575408"/>
                  <a:pt x="16460614" y="3567597"/>
                  <a:pt x="16472248" y="3566116"/>
                </a:cubicBezTo>
                <a:close/>
                <a:moveTo>
                  <a:pt x="11415205" y="3566116"/>
                </a:moveTo>
                <a:cubicBezTo>
                  <a:pt x="11426923" y="3564635"/>
                  <a:pt x="11440879" y="3569483"/>
                  <a:pt x="11449832" y="3569483"/>
                </a:cubicBezTo>
                <a:cubicBezTo>
                  <a:pt x="11449832" y="3620114"/>
                  <a:pt x="11412966" y="3600721"/>
                  <a:pt x="11394007" y="3600721"/>
                </a:cubicBezTo>
                <a:cubicBezTo>
                  <a:pt x="11394007" y="3575408"/>
                  <a:pt x="11403487" y="3567597"/>
                  <a:pt x="11415205" y="3566116"/>
                </a:cubicBezTo>
                <a:close/>
                <a:moveTo>
                  <a:pt x="10389337" y="3565219"/>
                </a:moveTo>
                <a:cubicBezTo>
                  <a:pt x="10377516" y="3563742"/>
                  <a:pt x="10363276" y="3568578"/>
                  <a:pt x="10353603" y="3568578"/>
                </a:cubicBezTo>
                <a:cubicBezTo>
                  <a:pt x="10353603" y="3619092"/>
                  <a:pt x="10392293" y="3599741"/>
                  <a:pt x="10410563" y="3599741"/>
                </a:cubicBezTo>
                <a:cubicBezTo>
                  <a:pt x="10410563" y="3574486"/>
                  <a:pt x="10401159" y="3566697"/>
                  <a:pt x="10389337" y="3565219"/>
                </a:cubicBezTo>
                <a:close/>
                <a:moveTo>
                  <a:pt x="12158264" y="3564306"/>
                </a:moveTo>
                <a:cubicBezTo>
                  <a:pt x="12189536" y="3566430"/>
                  <a:pt x="12219529" y="3578039"/>
                  <a:pt x="12241343" y="3613971"/>
                </a:cubicBezTo>
                <a:cubicBezTo>
                  <a:pt x="12170247" y="3613971"/>
                  <a:pt x="12092688" y="3626956"/>
                  <a:pt x="12022670" y="3659432"/>
                </a:cubicBezTo>
                <a:cubicBezTo>
                  <a:pt x="11983891" y="3672422"/>
                  <a:pt x="11912795" y="3724384"/>
                  <a:pt x="11886942" y="3652937"/>
                </a:cubicBezTo>
                <a:cubicBezTo>
                  <a:pt x="11945111" y="3594478"/>
                  <a:pt x="12016207" y="3581489"/>
                  <a:pt x="12086225" y="3569581"/>
                </a:cubicBezTo>
                <a:cubicBezTo>
                  <a:pt x="12099151" y="3567957"/>
                  <a:pt x="12112886" y="3565927"/>
                  <a:pt x="12126822" y="3564794"/>
                </a:cubicBezTo>
                <a:cubicBezTo>
                  <a:pt x="12137274" y="3563944"/>
                  <a:pt x="12147840" y="3563599"/>
                  <a:pt x="12158264" y="3564306"/>
                </a:cubicBezTo>
                <a:close/>
                <a:moveTo>
                  <a:pt x="12341457" y="3557009"/>
                </a:moveTo>
                <a:lnTo>
                  <a:pt x="12347116" y="3564273"/>
                </a:lnTo>
                <a:lnTo>
                  <a:pt x="12350438" y="3568538"/>
                </a:lnTo>
                <a:cubicBezTo>
                  <a:pt x="12338463" y="3579811"/>
                  <a:pt x="12344451" y="3586984"/>
                  <a:pt x="12332476" y="3568538"/>
                </a:cubicBezTo>
                <a:cubicBezTo>
                  <a:pt x="12335470" y="3563927"/>
                  <a:pt x="12337341" y="3560852"/>
                  <a:pt x="12338650" y="3559027"/>
                </a:cubicBezTo>
                <a:lnTo>
                  <a:pt x="12340249" y="3557877"/>
                </a:lnTo>
                <a:close/>
                <a:moveTo>
                  <a:pt x="10468598" y="3536339"/>
                </a:moveTo>
                <a:cubicBezTo>
                  <a:pt x="10449253" y="3536339"/>
                  <a:pt x="10429908" y="3536339"/>
                  <a:pt x="10429908" y="3568578"/>
                </a:cubicBezTo>
                <a:cubicBezTo>
                  <a:pt x="10442805" y="3568578"/>
                  <a:pt x="10468598" y="3573950"/>
                  <a:pt x="10468598" y="3536339"/>
                </a:cubicBezTo>
                <a:close/>
                <a:moveTo>
                  <a:pt x="12497286" y="3535873"/>
                </a:moveTo>
                <a:cubicBezTo>
                  <a:pt x="12451885" y="3542294"/>
                  <a:pt x="12414050" y="3555136"/>
                  <a:pt x="12375135" y="3567978"/>
                </a:cubicBezTo>
                <a:cubicBezTo>
                  <a:pt x="12375135" y="3548716"/>
                  <a:pt x="12375135" y="3548716"/>
                  <a:pt x="12497286" y="3535873"/>
                </a:cubicBezTo>
                <a:close/>
                <a:moveTo>
                  <a:pt x="15464444" y="3535873"/>
                </a:moveTo>
                <a:cubicBezTo>
                  <a:pt x="15464444" y="3555136"/>
                  <a:pt x="15458456" y="3567978"/>
                  <a:pt x="15446482" y="3567978"/>
                </a:cubicBezTo>
                <a:cubicBezTo>
                  <a:pt x="15446482" y="3548716"/>
                  <a:pt x="15452470" y="3535873"/>
                  <a:pt x="15464444" y="3535873"/>
                </a:cubicBezTo>
                <a:close/>
                <a:moveTo>
                  <a:pt x="18583191" y="3535872"/>
                </a:moveTo>
                <a:cubicBezTo>
                  <a:pt x="18583191" y="3555136"/>
                  <a:pt x="18577203" y="3567978"/>
                  <a:pt x="18565231" y="3567978"/>
                </a:cubicBezTo>
                <a:cubicBezTo>
                  <a:pt x="18565231" y="3548716"/>
                  <a:pt x="18571215" y="3535872"/>
                  <a:pt x="18583191" y="3535872"/>
                </a:cubicBezTo>
                <a:close/>
                <a:moveTo>
                  <a:pt x="16827727" y="3532831"/>
                </a:moveTo>
                <a:cubicBezTo>
                  <a:pt x="16839363" y="3531240"/>
                  <a:pt x="16853323" y="3536015"/>
                  <a:pt x="16862631" y="3536015"/>
                </a:cubicBezTo>
                <a:cubicBezTo>
                  <a:pt x="16862631" y="3586947"/>
                  <a:pt x="16825403" y="3567848"/>
                  <a:pt x="16806787" y="3567848"/>
                </a:cubicBezTo>
                <a:cubicBezTo>
                  <a:pt x="16806787" y="3542382"/>
                  <a:pt x="16816095" y="3534423"/>
                  <a:pt x="16827727" y="3532831"/>
                </a:cubicBezTo>
                <a:close/>
                <a:moveTo>
                  <a:pt x="16767872" y="3512172"/>
                </a:moveTo>
                <a:cubicBezTo>
                  <a:pt x="16767872" y="3532647"/>
                  <a:pt x="16761884" y="3539472"/>
                  <a:pt x="16749910" y="3539472"/>
                </a:cubicBezTo>
                <a:cubicBezTo>
                  <a:pt x="16749910" y="3518997"/>
                  <a:pt x="16755898" y="3512172"/>
                  <a:pt x="16767872" y="3512172"/>
                </a:cubicBezTo>
                <a:close/>
                <a:moveTo>
                  <a:pt x="20171003" y="3512172"/>
                </a:moveTo>
                <a:cubicBezTo>
                  <a:pt x="20171003" y="3532647"/>
                  <a:pt x="20159031" y="3539472"/>
                  <a:pt x="20153043" y="3539472"/>
                </a:cubicBezTo>
                <a:cubicBezTo>
                  <a:pt x="20153043" y="3518997"/>
                  <a:pt x="20159031" y="3512172"/>
                  <a:pt x="20171003" y="3512172"/>
                </a:cubicBezTo>
                <a:close/>
                <a:moveTo>
                  <a:pt x="15320598" y="3512171"/>
                </a:moveTo>
                <a:cubicBezTo>
                  <a:pt x="15341072" y="3512171"/>
                  <a:pt x="15341072" y="3543195"/>
                  <a:pt x="15341072" y="3568014"/>
                </a:cubicBezTo>
                <a:cubicBezTo>
                  <a:pt x="15313774" y="3568014"/>
                  <a:pt x="15320598" y="3530785"/>
                  <a:pt x="15320598" y="3512171"/>
                </a:cubicBezTo>
                <a:close/>
                <a:moveTo>
                  <a:pt x="11315420" y="3478996"/>
                </a:moveTo>
                <a:cubicBezTo>
                  <a:pt x="11315420" y="3504423"/>
                  <a:pt x="11321841" y="3542562"/>
                  <a:pt x="11308998" y="3567989"/>
                </a:cubicBezTo>
                <a:cubicBezTo>
                  <a:pt x="11302577" y="3542562"/>
                  <a:pt x="11289735" y="3478996"/>
                  <a:pt x="11315420" y="3478996"/>
                </a:cubicBezTo>
                <a:close/>
                <a:moveTo>
                  <a:pt x="12773269" y="3478995"/>
                </a:moveTo>
                <a:cubicBezTo>
                  <a:pt x="12785244" y="3478995"/>
                  <a:pt x="12791231" y="3491838"/>
                  <a:pt x="12791231" y="3511099"/>
                </a:cubicBezTo>
                <a:cubicBezTo>
                  <a:pt x="12779256" y="3511099"/>
                  <a:pt x="12773269" y="3498257"/>
                  <a:pt x="12773269" y="3478995"/>
                </a:cubicBezTo>
                <a:close/>
                <a:moveTo>
                  <a:pt x="16489224" y="3478994"/>
                </a:moveTo>
                <a:cubicBezTo>
                  <a:pt x="16501198" y="3478994"/>
                  <a:pt x="16507186" y="3485415"/>
                  <a:pt x="16507186" y="3511099"/>
                </a:cubicBezTo>
                <a:cubicBezTo>
                  <a:pt x="16495212" y="3511099"/>
                  <a:pt x="16489224" y="3498257"/>
                  <a:pt x="16489224" y="3478994"/>
                </a:cubicBezTo>
                <a:close/>
                <a:moveTo>
                  <a:pt x="16444646" y="3478994"/>
                </a:moveTo>
                <a:cubicBezTo>
                  <a:pt x="16456944" y="3478994"/>
                  <a:pt x="16469242" y="3485415"/>
                  <a:pt x="16469242" y="3511099"/>
                </a:cubicBezTo>
                <a:cubicBezTo>
                  <a:pt x="16456944" y="3504679"/>
                  <a:pt x="16444646" y="3498257"/>
                  <a:pt x="16432350" y="3491837"/>
                </a:cubicBezTo>
                <a:cubicBezTo>
                  <a:pt x="16438498" y="3485415"/>
                  <a:pt x="16438498" y="3478994"/>
                  <a:pt x="16444646" y="3478994"/>
                </a:cubicBezTo>
                <a:close/>
                <a:moveTo>
                  <a:pt x="18265631" y="3478994"/>
                </a:moveTo>
                <a:cubicBezTo>
                  <a:pt x="18265631" y="3498257"/>
                  <a:pt x="18259643" y="3511099"/>
                  <a:pt x="18247671" y="3511099"/>
                </a:cubicBezTo>
                <a:cubicBezTo>
                  <a:pt x="18247671" y="3485415"/>
                  <a:pt x="18253655" y="3478994"/>
                  <a:pt x="18265631" y="3478994"/>
                </a:cubicBezTo>
                <a:close/>
                <a:moveTo>
                  <a:pt x="10781176" y="3471639"/>
                </a:moveTo>
                <a:lnTo>
                  <a:pt x="10785145" y="3475012"/>
                </a:lnTo>
                <a:cubicBezTo>
                  <a:pt x="10787152" y="3476718"/>
                  <a:pt x="10788155" y="3477571"/>
                  <a:pt x="10786650" y="3476291"/>
                </a:cubicBezTo>
                <a:close/>
                <a:moveTo>
                  <a:pt x="15057826" y="3464774"/>
                </a:moveTo>
                <a:cubicBezTo>
                  <a:pt x="15071052" y="3464774"/>
                  <a:pt x="15090892" y="3464774"/>
                  <a:pt x="15104120" y="3471390"/>
                </a:cubicBezTo>
                <a:cubicBezTo>
                  <a:pt x="15090892" y="3478002"/>
                  <a:pt x="15084280" y="3497842"/>
                  <a:pt x="15077666" y="3511070"/>
                </a:cubicBezTo>
                <a:cubicBezTo>
                  <a:pt x="15071052" y="3497842"/>
                  <a:pt x="15064438" y="3478002"/>
                  <a:pt x="15057826" y="3464774"/>
                </a:cubicBezTo>
                <a:close/>
                <a:moveTo>
                  <a:pt x="10780211" y="3455674"/>
                </a:moveTo>
                <a:cubicBezTo>
                  <a:pt x="10780719" y="3456526"/>
                  <a:pt x="10780973" y="3458660"/>
                  <a:pt x="10781100" y="3462286"/>
                </a:cubicBezTo>
                <a:lnTo>
                  <a:pt x="10781176" y="3471639"/>
                </a:lnTo>
                <a:lnTo>
                  <a:pt x="10781227" y="3477854"/>
                </a:lnTo>
                <a:cubicBezTo>
                  <a:pt x="10781227" y="3474443"/>
                  <a:pt x="10779195" y="3471032"/>
                  <a:pt x="10777164" y="3468470"/>
                </a:cubicBezTo>
                <a:lnTo>
                  <a:pt x="10775940" y="3467185"/>
                </a:lnTo>
                <a:lnTo>
                  <a:pt x="10773104" y="3464774"/>
                </a:lnTo>
                <a:lnTo>
                  <a:pt x="10775940" y="3467185"/>
                </a:lnTo>
                <a:lnTo>
                  <a:pt x="10773101" y="3464205"/>
                </a:lnTo>
                <a:cubicBezTo>
                  <a:pt x="10777164" y="3457379"/>
                  <a:pt x="10779195" y="3453967"/>
                  <a:pt x="10780211" y="3455674"/>
                </a:cubicBezTo>
                <a:close/>
                <a:moveTo>
                  <a:pt x="16678674" y="3448507"/>
                </a:moveTo>
                <a:cubicBezTo>
                  <a:pt x="16693902" y="3449312"/>
                  <a:pt x="16709932" y="3457357"/>
                  <a:pt x="16719550" y="3463798"/>
                </a:cubicBezTo>
                <a:cubicBezTo>
                  <a:pt x="16745198" y="3489554"/>
                  <a:pt x="16732374" y="3502431"/>
                  <a:pt x="16706726" y="3508869"/>
                </a:cubicBezTo>
                <a:cubicBezTo>
                  <a:pt x="16700314" y="3508869"/>
                  <a:pt x="16642608" y="3508869"/>
                  <a:pt x="16668256" y="3534628"/>
                </a:cubicBezTo>
                <a:cubicBezTo>
                  <a:pt x="16706726" y="3572186"/>
                  <a:pt x="16751608" y="3572186"/>
                  <a:pt x="16789011" y="3586137"/>
                </a:cubicBezTo>
                <a:cubicBezTo>
                  <a:pt x="16827483" y="3604378"/>
                  <a:pt x="16872363" y="3623698"/>
                  <a:pt x="16917247" y="3636575"/>
                </a:cubicBezTo>
                <a:cubicBezTo>
                  <a:pt x="16949307" y="3655891"/>
                  <a:pt x="16962131" y="3675208"/>
                  <a:pt x="16962131" y="3739595"/>
                </a:cubicBezTo>
                <a:cubicBezTo>
                  <a:pt x="16917247" y="3771792"/>
                  <a:pt x="16865955" y="3739595"/>
                  <a:pt x="16821071" y="3726719"/>
                </a:cubicBezTo>
                <a:cubicBezTo>
                  <a:pt x="16758020" y="3707400"/>
                  <a:pt x="16700314" y="3707400"/>
                  <a:pt x="16642608" y="3720280"/>
                </a:cubicBezTo>
                <a:cubicBezTo>
                  <a:pt x="16642608" y="3700964"/>
                  <a:pt x="16642608" y="3681648"/>
                  <a:pt x="16642608" y="3655891"/>
                </a:cubicBezTo>
                <a:cubicBezTo>
                  <a:pt x="16616960" y="3668769"/>
                  <a:pt x="16592382" y="3675208"/>
                  <a:pt x="16566734" y="3688091"/>
                </a:cubicBezTo>
                <a:cubicBezTo>
                  <a:pt x="16566734" y="3636575"/>
                  <a:pt x="16560322" y="3597940"/>
                  <a:pt x="16597726" y="3578624"/>
                </a:cubicBezTo>
                <a:cubicBezTo>
                  <a:pt x="16636196" y="3566820"/>
                  <a:pt x="16629784" y="3528188"/>
                  <a:pt x="16642608" y="3476676"/>
                </a:cubicBezTo>
                <a:cubicBezTo>
                  <a:pt x="16649020" y="3454140"/>
                  <a:pt x="16663446" y="3447700"/>
                  <a:pt x="16678674" y="3448507"/>
                </a:cubicBezTo>
                <a:close/>
                <a:moveTo>
                  <a:pt x="13075589" y="3447224"/>
                </a:moveTo>
                <a:cubicBezTo>
                  <a:pt x="13075589" y="3477967"/>
                  <a:pt x="13050994" y="3477967"/>
                  <a:pt x="13038697" y="3477967"/>
                </a:cubicBezTo>
                <a:cubicBezTo>
                  <a:pt x="13038697" y="3441075"/>
                  <a:pt x="13057143" y="3447224"/>
                  <a:pt x="13075589" y="3447224"/>
                </a:cubicBezTo>
                <a:close/>
                <a:moveTo>
                  <a:pt x="18583191" y="3445817"/>
                </a:moveTo>
                <a:cubicBezTo>
                  <a:pt x="18583191" y="3465082"/>
                  <a:pt x="18577203" y="3477925"/>
                  <a:pt x="18565231" y="3477925"/>
                </a:cubicBezTo>
                <a:cubicBezTo>
                  <a:pt x="18565231" y="3452238"/>
                  <a:pt x="18571215" y="3445817"/>
                  <a:pt x="18583191" y="3445817"/>
                </a:cubicBezTo>
                <a:close/>
                <a:moveTo>
                  <a:pt x="19033467" y="3445816"/>
                </a:moveTo>
                <a:cubicBezTo>
                  <a:pt x="19033467" y="3465082"/>
                  <a:pt x="19027479" y="3477925"/>
                  <a:pt x="19015507" y="3477925"/>
                </a:cubicBezTo>
                <a:cubicBezTo>
                  <a:pt x="19015507" y="3452238"/>
                  <a:pt x="19021491" y="3445816"/>
                  <a:pt x="19033467" y="3445816"/>
                </a:cubicBezTo>
                <a:close/>
                <a:moveTo>
                  <a:pt x="11394007" y="3445815"/>
                </a:moveTo>
                <a:cubicBezTo>
                  <a:pt x="11406304" y="3445815"/>
                  <a:pt x="11418602" y="3445815"/>
                  <a:pt x="11430899" y="3445815"/>
                </a:cubicBezTo>
                <a:cubicBezTo>
                  <a:pt x="11430899" y="3465396"/>
                  <a:pt x="11430899" y="3484977"/>
                  <a:pt x="11430899" y="3511085"/>
                </a:cubicBezTo>
                <a:cubicBezTo>
                  <a:pt x="11418602" y="3511085"/>
                  <a:pt x="11406304" y="3511085"/>
                  <a:pt x="11394007" y="3511085"/>
                </a:cubicBezTo>
                <a:cubicBezTo>
                  <a:pt x="11394007" y="3484977"/>
                  <a:pt x="11394007" y="3465396"/>
                  <a:pt x="11394007" y="3445815"/>
                </a:cubicBezTo>
                <a:close/>
                <a:moveTo>
                  <a:pt x="12959638" y="3445815"/>
                </a:moveTo>
                <a:cubicBezTo>
                  <a:pt x="12959638" y="3465396"/>
                  <a:pt x="12966463" y="3511085"/>
                  <a:pt x="12939163" y="3511085"/>
                </a:cubicBezTo>
                <a:cubicBezTo>
                  <a:pt x="12939163" y="3484977"/>
                  <a:pt x="12939163" y="3445815"/>
                  <a:pt x="12959638" y="3445815"/>
                </a:cubicBezTo>
                <a:close/>
                <a:moveTo>
                  <a:pt x="20037643" y="3437353"/>
                </a:moveTo>
                <a:cubicBezTo>
                  <a:pt x="20066079" y="3432584"/>
                  <a:pt x="20109331" y="3477877"/>
                  <a:pt x="20128291" y="3487412"/>
                </a:cubicBezTo>
                <a:cubicBezTo>
                  <a:pt x="20090371" y="3474700"/>
                  <a:pt x="20053507" y="3468341"/>
                  <a:pt x="20015587" y="3461985"/>
                </a:cubicBezTo>
                <a:cubicBezTo>
                  <a:pt x="20020327" y="3446094"/>
                  <a:pt x="20028163" y="3438942"/>
                  <a:pt x="20037643" y="3437353"/>
                </a:cubicBezTo>
                <a:close/>
                <a:moveTo>
                  <a:pt x="18401799" y="3429847"/>
                </a:moveTo>
                <a:cubicBezTo>
                  <a:pt x="18402619" y="3428349"/>
                  <a:pt x="18405903" y="3429847"/>
                  <a:pt x="18412463" y="3432839"/>
                </a:cubicBezTo>
                <a:cubicBezTo>
                  <a:pt x="18412463" y="3432839"/>
                  <a:pt x="18405899" y="3438828"/>
                  <a:pt x="18405899" y="3444815"/>
                </a:cubicBezTo>
                <a:cubicBezTo>
                  <a:pt x="18402619" y="3435835"/>
                  <a:pt x="18400979" y="3431344"/>
                  <a:pt x="18401799" y="3429847"/>
                </a:cubicBezTo>
                <a:close/>
                <a:moveTo>
                  <a:pt x="19004927" y="3414509"/>
                </a:moveTo>
                <a:cubicBezTo>
                  <a:pt x="19004927" y="3454189"/>
                  <a:pt x="18978471" y="3447576"/>
                  <a:pt x="18958631" y="3447576"/>
                </a:cubicBezTo>
                <a:cubicBezTo>
                  <a:pt x="18958631" y="3407895"/>
                  <a:pt x="18985087" y="3414509"/>
                  <a:pt x="19004927" y="3414509"/>
                </a:cubicBezTo>
                <a:close/>
                <a:moveTo>
                  <a:pt x="14862471" y="3414509"/>
                </a:moveTo>
                <a:cubicBezTo>
                  <a:pt x="14862471" y="3454189"/>
                  <a:pt x="14844025" y="3447576"/>
                  <a:pt x="14825579" y="3447576"/>
                </a:cubicBezTo>
                <a:cubicBezTo>
                  <a:pt x="14825579" y="3407896"/>
                  <a:pt x="14850174" y="3414509"/>
                  <a:pt x="14862471" y="3414509"/>
                </a:cubicBezTo>
                <a:close/>
                <a:moveTo>
                  <a:pt x="10487943" y="3413830"/>
                </a:moveTo>
                <a:cubicBezTo>
                  <a:pt x="10487943" y="3452516"/>
                  <a:pt x="10507289" y="3446069"/>
                  <a:pt x="10526634" y="3446069"/>
                </a:cubicBezTo>
                <a:cubicBezTo>
                  <a:pt x="10526634" y="3407382"/>
                  <a:pt x="10500840" y="3413830"/>
                  <a:pt x="10487943" y="3413830"/>
                </a:cubicBezTo>
                <a:close/>
                <a:moveTo>
                  <a:pt x="16268100" y="3412639"/>
                </a:moveTo>
                <a:cubicBezTo>
                  <a:pt x="16325524" y="3432076"/>
                  <a:pt x="16375504" y="3445036"/>
                  <a:pt x="16426546" y="3464475"/>
                </a:cubicBezTo>
                <a:cubicBezTo>
                  <a:pt x="16407406" y="3496874"/>
                  <a:pt x="16375504" y="3464475"/>
                  <a:pt x="16357426" y="3457996"/>
                </a:cubicBezTo>
                <a:cubicBezTo>
                  <a:pt x="16325524" y="3445036"/>
                  <a:pt x="16293622" y="3438557"/>
                  <a:pt x="16261718" y="3432076"/>
                </a:cubicBezTo>
                <a:cubicBezTo>
                  <a:pt x="16261718" y="3425598"/>
                  <a:pt x="16268100" y="3419118"/>
                  <a:pt x="16268100" y="3412639"/>
                </a:cubicBezTo>
                <a:close/>
                <a:moveTo>
                  <a:pt x="14906153" y="3412639"/>
                </a:moveTo>
                <a:cubicBezTo>
                  <a:pt x="14931431" y="3419166"/>
                  <a:pt x="14955656" y="3425693"/>
                  <a:pt x="14980935" y="3432218"/>
                </a:cubicBezTo>
                <a:cubicBezTo>
                  <a:pt x="14961976" y="3445273"/>
                  <a:pt x="14961976" y="3477909"/>
                  <a:pt x="14936698" y="3477909"/>
                </a:cubicBezTo>
                <a:cubicBezTo>
                  <a:pt x="14925112" y="3477909"/>
                  <a:pt x="14917739" y="3477909"/>
                  <a:pt x="14906153" y="3477909"/>
                </a:cubicBezTo>
                <a:cubicBezTo>
                  <a:pt x="14906153" y="3458327"/>
                  <a:pt x="14906153" y="3432218"/>
                  <a:pt x="14906153" y="3412639"/>
                </a:cubicBezTo>
                <a:close/>
                <a:moveTo>
                  <a:pt x="10944622" y="3405079"/>
                </a:moveTo>
                <a:lnTo>
                  <a:pt x="10949219" y="3412066"/>
                </a:lnTo>
                <a:lnTo>
                  <a:pt x="10945985" y="3418713"/>
                </a:lnTo>
                <a:lnTo>
                  <a:pt x="10984719" y="3433376"/>
                </a:lnTo>
                <a:cubicBezTo>
                  <a:pt x="10997565" y="3439219"/>
                  <a:pt x="11007842" y="3444457"/>
                  <a:pt x="11012410" y="3446069"/>
                </a:cubicBezTo>
                <a:cubicBezTo>
                  <a:pt x="11012410" y="3402548"/>
                  <a:pt x="10980370" y="3413428"/>
                  <a:pt x="10956189" y="3410707"/>
                </a:cubicBezTo>
                <a:close/>
                <a:moveTo>
                  <a:pt x="11899418" y="3388176"/>
                </a:moveTo>
                <a:cubicBezTo>
                  <a:pt x="11892974" y="3407441"/>
                  <a:pt x="11886531" y="3426704"/>
                  <a:pt x="11880087" y="3445969"/>
                </a:cubicBezTo>
                <a:cubicBezTo>
                  <a:pt x="11899418" y="3445969"/>
                  <a:pt x="11918749" y="3445969"/>
                  <a:pt x="11938080" y="3445969"/>
                </a:cubicBezTo>
                <a:cubicBezTo>
                  <a:pt x="11938080" y="3407441"/>
                  <a:pt x="11912305" y="3401019"/>
                  <a:pt x="11899418" y="3388176"/>
                </a:cubicBezTo>
                <a:close/>
                <a:moveTo>
                  <a:pt x="13416739" y="3384202"/>
                </a:moveTo>
                <a:cubicBezTo>
                  <a:pt x="13416739" y="3409638"/>
                  <a:pt x="13416739" y="3449453"/>
                  <a:pt x="13396264" y="3449453"/>
                </a:cubicBezTo>
                <a:cubicBezTo>
                  <a:pt x="13396264" y="3422909"/>
                  <a:pt x="13389439" y="3384202"/>
                  <a:pt x="13416739" y="3384202"/>
                </a:cubicBezTo>
                <a:close/>
                <a:moveTo>
                  <a:pt x="14697606" y="3384202"/>
                </a:moveTo>
                <a:cubicBezTo>
                  <a:pt x="14728697" y="3389732"/>
                  <a:pt x="14767292" y="3389732"/>
                  <a:pt x="14786590" y="3436181"/>
                </a:cubicBezTo>
                <a:cubicBezTo>
                  <a:pt x="14760860" y="3436181"/>
                  <a:pt x="14728697" y="3442817"/>
                  <a:pt x="14697606" y="3449453"/>
                </a:cubicBezTo>
                <a:cubicBezTo>
                  <a:pt x="14697606" y="3429545"/>
                  <a:pt x="14697606" y="3403003"/>
                  <a:pt x="14697606" y="3384202"/>
                </a:cubicBezTo>
                <a:close/>
                <a:moveTo>
                  <a:pt x="16185882" y="3384201"/>
                </a:moveTo>
                <a:cubicBezTo>
                  <a:pt x="16212372" y="3389731"/>
                  <a:pt x="16238862" y="3396365"/>
                  <a:pt x="16265354" y="3403001"/>
                </a:cubicBezTo>
                <a:cubicBezTo>
                  <a:pt x="16245486" y="3429543"/>
                  <a:pt x="16185882" y="3449452"/>
                  <a:pt x="16185882" y="3384201"/>
                </a:cubicBezTo>
                <a:close/>
                <a:moveTo>
                  <a:pt x="13185628" y="3384200"/>
                </a:moveTo>
                <a:cubicBezTo>
                  <a:pt x="13217530" y="3384200"/>
                  <a:pt x="13255811" y="3389584"/>
                  <a:pt x="13287713" y="3384200"/>
                </a:cubicBezTo>
                <a:cubicBezTo>
                  <a:pt x="13293030" y="3384200"/>
                  <a:pt x="13350453" y="3384200"/>
                  <a:pt x="13337692" y="3408973"/>
                </a:cubicBezTo>
                <a:cubicBezTo>
                  <a:pt x="13318551" y="3454214"/>
                  <a:pt x="13255811" y="3441288"/>
                  <a:pt x="13223910" y="3447749"/>
                </a:cubicBezTo>
                <a:cubicBezTo>
                  <a:pt x="13211149" y="3434825"/>
                  <a:pt x="13185628" y="3421898"/>
                  <a:pt x="13185628" y="3384200"/>
                </a:cubicBezTo>
                <a:close/>
                <a:moveTo>
                  <a:pt x="15723070" y="3384199"/>
                </a:moveTo>
                <a:cubicBezTo>
                  <a:pt x="15735912" y="3384199"/>
                  <a:pt x="15748754" y="3389726"/>
                  <a:pt x="15748754" y="3416266"/>
                </a:cubicBezTo>
                <a:cubicBezTo>
                  <a:pt x="15742332" y="3409633"/>
                  <a:pt x="15729490" y="3402996"/>
                  <a:pt x="15716648" y="3402996"/>
                </a:cubicBezTo>
                <a:cubicBezTo>
                  <a:pt x="15716648" y="3396362"/>
                  <a:pt x="15723070" y="3389726"/>
                  <a:pt x="15723070" y="3384199"/>
                </a:cubicBezTo>
                <a:close/>
                <a:moveTo>
                  <a:pt x="13540111" y="3384199"/>
                </a:moveTo>
                <a:cubicBezTo>
                  <a:pt x="13540111" y="3409633"/>
                  <a:pt x="13534124" y="3416266"/>
                  <a:pt x="13522149" y="3416266"/>
                </a:cubicBezTo>
                <a:cubicBezTo>
                  <a:pt x="13522149" y="3396362"/>
                  <a:pt x="13528136" y="3384199"/>
                  <a:pt x="13540111" y="3384199"/>
                </a:cubicBezTo>
                <a:close/>
                <a:moveTo>
                  <a:pt x="18925451" y="3384199"/>
                </a:moveTo>
                <a:cubicBezTo>
                  <a:pt x="18937423" y="3384199"/>
                  <a:pt x="18943411" y="3396361"/>
                  <a:pt x="18943411" y="3416266"/>
                </a:cubicBezTo>
                <a:cubicBezTo>
                  <a:pt x="18931435" y="3416266"/>
                  <a:pt x="18925451" y="3409632"/>
                  <a:pt x="18925451" y="3384199"/>
                </a:cubicBezTo>
                <a:close/>
                <a:moveTo>
                  <a:pt x="14638347" y="3382625"/>
                </a:moveTo>
                <a:cubicBezTo>
                  <a:pt x="14656671" y="3380789"/>
                  <a:pt x="14677612" y="3381401"/>
                  <a:pt x="14677612" y="3415667"/>
                </a:cubicBezTo>
                <a:cubicBezTo>
                  <a:pt x="14658997" y="3415667"/>
                  <a:pt x="14621768" y="3435247"/>
                  <a:pt x="14621768" y="3384122"/>
                </a:cubicBezTo>
                <a:cubicBezTo>
                  <a:pt x="14626422" y="3384122"/>
                  <a:pt x="14632239" y="3383236"/>
                  <a:pt x="14638347" y="3382625"/>
                </a:cubicBezTo>
                <a:close/>
                <a:moveTo>
                  <a:pt x="17205931" y="3381122"/>
                </a:moveTo>
                <a:cubicBezTo>
                  <a:pt x="17205931" y="3405838"/>
                  <a:pt x="17211303" y="3412286"/>
                  <a:pt x="17224199" y="3412286"/>
                </a:cubicBezTo>
                <a:cubicBezTo>
                  <a:pt x="17224199" y="3392942"/>
                  <a:pt x="17217751" y="3381122"/>
                  <a:pt x="17205931" y="3381122"/>
                </a:cubicBezTo>
                <a:close/>
                <a:moveTo>
                  <a:pt x="13616195" y="3380910"/>
                </a:moveTo>
                <a:cubicBezTo>
                  <a:pt x="13634031" y="3379460"/>
                  <a:pt x="13655111" y="3384200"/>
                  <a:pt x="13668083" y="3384200"/>
                </a:cubicBezTo>
                <a:cubicBezTo>
                  <a:pt x="13718889" y="3389465"/>
                  <a:pt x="13777263" y="3384200"/>
                  <a:pt x="13829151" y="3384200"/>
                </a:cubicBezTo>
                <a:cubicBezTo>
                  <a:pt x="13829151" y="3440020"/>
                  <a:pt x="13770777" y="3421061"/>
                  <a:pt x="13751319" y="3421061"/>
                </a:cubicBezTo>
                <a:cubicBezTo>
                  <a:pt x="13694027" y="3408422"/>
                  <a:pt x="13642139" y="3414742"/>
                  <a:pt x="13583765" y="3414742"/>
                </a:cubicBezTo>
                <a:cubicBezTo>
                  <a:pt x="13583765" y="3389991"/>
                  <a:pt x="13598358" y="3382357"/>
                  <a:pt x="13616195" y="3380910"/>
                </a:cubicBezTo>
                <a:close/>
                <a:moveTo>
                  <a:pt x="11707587" y="3376606"/>
                </a:moveTo>
                <a:cubicBezTo>
                  <a:pt x="11739603" y="3376606"/>
                  <a:pt x="11778023" y="3369978"/>
                  <a:pt x="11810040" y="3403092"/>
                </a:cubicBezTo>
                <a:cubicBezTo>
                  <a:pt x="11806838" y="3409715"/>
                  <a:pt x="11805237" y="3416336"/>
                  <a:pt x="11803636" y="3423788"/>
                </a:cubicBezTo>
                <a:lnTo>
                  <a:pt x="11799155" y="3441749"/>
                </a:lnTo>
                <a:lnTo>
                  <a:pt x="11800533" y="3445300"/>
                </a:lnTo>
                <a:cubicBezTo>
                  <a:pt x="11800533" y="3451448"/>
                  <a:pt x="11793969" y="3451448"/>
                  <a:pt x="11793969" y="3463746"/>
                </a:cubicBezTo>
                <a:cubicBezTo>
                  <a:pt x="11793969" y="3460671"/>
                  <a:pt x="11792328" y="3451448"/>
                  <a:pt x="11791508" y="3443763"/>
                </a:cubicBezTo>
                <a:lnTo>
                  <a:pt x="11791459" y="3442265"/>
                </a:lnTo>
                <a:lnTo>
                  <a:pt x="11781988" y="3430482"/>
                </a:lnTo>
                <a:cubicBezTo>
                  <a:pt x="11744606" y="3398143"/>
                  <a:pt x="11695580" y="3443656"/>
                  <a:pt x="11656360" y="3449452"/>
                </a:cubicBezTo>
                <a:cubicBezTo>
                  <a:pt x="11656360" y="3429582"/>
                  <a:pt x="11649957" y="3396471"/>
                  <a:pt x="11662764" y="3389847"/>
                </a:cubicBezTo>
                <a:cubicBezTo>
                  <a:pt x="11675570" y="3376606"/>
                  <a:pt x="11694780" y="3376606"/>
                  <a:pt x="11707587" y="3376606"/>
                </a:cubicBezTo>
                <a:close/>
                <a:moveTo>
                  <a:pt x="14076568" y="3375332"/>
                </a:moveTo>
                <a:cubicBezTo>
                  <a:pt x="14096975" y="3375464"/>
                  <a:pt x="14120411" y="3383606"/>
                  <a:pt x="14132524" y="3383606"/>
                </a:cubicBezTo>
                <a:cubicBezTo>
                  <a:pt x="14132524" y="3454206"/>
                  <a:pt x="14057741" y="3415104"/>
                  <a:pt x="14038782" y="3415104"/>
                </a:cubicBezTo>
                <a:cubicBezTo>
                  <a:pt x="14038782" y="3383062"/>
                  <a:pt x="14056161" y="3375192"/>
                  <a:pt x="14076568" y="3375332"/>
                </a:cubicBezTo>
                <a:close/>
                <a:moveTo>
                  <a:pt x="12091787" y="3374676"/>
                </a:moveTo>
                <a:cubicBezTo>
                  <a:pt x="12070979" y="3374803"/>
                  <a:pt x="12047084" y="3382825"/>
                  <a:pt x="12034734" y="3382825"/>
                </a:cubicBezTo>
                <a:cubicBezTo>
                  <a:pt x="12034734" y="3452390"/>
                  <a:pt x="12104540" y="3413862"/>
                  <a:pt x="12130314" y="3413862"/>
                </a:cubicBezTo>
                <a:cubicBezTo>
                  <a:pt x="12130314" y="3382292"/>
                  <a:pt x="12112594" y="3374536"/>
                  <a:pt x="12091787" y="3374676"/>
                </a:cubicBezTo>
                <a:close/>
                <a:moveTo>
                  <a:pt x="11808108" y="3373457"/>
                </a:moveTo>
                <a:cubicBezTo>
                  <a:pt x="11810354" y="3373457"/>
                  <a:pt x="11811850" y="3376935"/>
                  <a:pt x="11814844" y="3383891"/>
                </a:cubicBezTo>
                <a:cubicBezTo>
                  <a:pt x="11808857" y="3402086"/>
                  <a:pt x="11808857" y="3402086"/>
                  <a:pt x="11796882" y="3383891"/>
                </a:cubicBezTo>
                <a:cubicBezTo>
                  <a:pt x="11802869" y="3376935"/>
                  <a:pt x="11805863" y="3373457"/>
                  <a:pt x="11808108" y="3373457"/>
                </a:cubicBezTo>
                <a:close/>
                <a:moveTo>
                  <a:pt x="15708808" y="3368091"/>
                </a:moveTo>
                <a:cubicBezTo>
                  <a:pt x="15710450" y="3366474"/>
                  <a:pt x="15713730" y="3367722"/>
                  <a:pt x="15720294" y="3370213"/>
                </a:cubicBezTo>
                <a:cubicBezTo>
                  <a:pt x="15713730" y="3376218"/>
                  <a:pt x="15707168" y="3383199"/>
                  <a:pt x="15707168" y="3383199"/>
                </a:cubicBezTo>
                <a:cubicBezTo>
                  <a:pt x="15707168" y="3374224"/>
                  <a:pt x="15707168" y="3369711"/>
                  <a:pt x="15708808" y="3368091"/>
                </a:cubicBezTo>
                <a:close/>
                <a:moveTo>
                  <a:pt x="14583850" y="3351018"/>
                </a:moveTo>
                <a:cubicBezTo>
                  <a:pt x="14595825" y="3351018"/>
                  <a:pt x="14601812" y="3363858"/>
                  <a:pt x="14601812" y="3383130"/>
                </a:cubicBezTo>
                <a:cubicBezTo>
                  <a:pt x="14589837" y="3383130"/>
                  <a:pt x="14583850" y="3369210"/>
                  <a:pt x="14583850" y="3351018"/>
                </a:cubicBezTo>
                <a:close/>
                <a:moveTo>
                  <a:pt x="14242588" y="3351018"/>
                </a:moveTo>
                <a:cubicBezTo>
                  <a:pt x="14254563" y="3351018"/>
                  <a:pt x="14260550" y="3363858"/>
                  <a:pt x="14260550" y="3383130"/>
                </a:cubicBezTo>
                <a:cubicBezTo>
                  <a:pt x="14248575" y="3383130"/>
                  <a:pt x="14242588" y="3369210"/>
                  <a:pt x="14242588" y="3351018"/>
                </a:cubicBezTo>
                <a:close/>
                <a:moveTo>
                  <a:pt x="12394092" y="3351018"/>
                </a:moveTo>
                <a:cubicBezTo>
                  <a:pt x="12406389" y="3351018"/>
                  <a:pt x="12418687" y="3351018"/>
                  <a:pt x="12430984" y="3351018"/>
                </a:cubicBezTo>
                <a:cubicBezTo>
                  <a:pt x="12430984" y="3363858"/>
                  <a:pt x="12430984" y="3375644"/>
                  <a:pt x="12430984" y="3383130"/>
                </a:cubicBezTo>
                <a:cubicBezTo>
                  <a:pt x="12418687" y="3383130"/>
                  <a:pt x="12406389" y="3383130"/>
                  <a:pt x="12394092" y="3383130"/>
                </a:cubicBezTo>
                <a:cubicBezTo>
                  <a:pt x="12394092" y="3375644"/>
                  <a:pt x="12394092" y="3363858"/>
                  <a:pt x="12394092" y="3351018"/>
                </a:cubicBezTo>
                <a:close/>
                <a:moveTo>
                  <a:pt x="18905495" y="3351017"/>
                </a:moveTo>
                <a:cubicBezTo>
                  <a:pt x="18905495" y="3369210"/>
                  <a:pt x="18899507" y="3383128"/>
                  <a:pt x="18887531" y="3383128"/>
                </a:cubicBezTo>
                <a:cubicBezTo>
                  <a:pt x="18887531" y="3363857"/>
                  <a:pt x="18887531" y="3351017"/>
                  <a:pt x="18905495" y="3351017"/>
                </a:cubicBezTo>
                <a:close/>
                <a:moveTo>
                  <a:pt x="16323334" y="3351017"/>
                </a:moveTo>
                <a:cubicBezTo>
                  <a:pt x="16335310" y="3351017"/>
                  <a:pt x="16341298" y="3363857"/>
                  <a:pt x="16341298" y="3383128"/>
                </a:cubicBezTo>
                <a:cubicBezTo>
                  <a:pt x="16329322" y="3383128"/>
                  <a:pt x="16323334" y="3375644"/>
                  <a:pt x="16323334" y="3351017"/>
                </a:cubicBezTo>
                <a:close/>
                <a:moveTo>
                  <a:pt x="14503274" y="3351016"/>
                </a:moveTo>
                <a:cubicBezTo>
                  <a:pt x="14510259" y="3351016"/>
                  <a:pt x="14516247" y="3351016"/>
                  <a:pt x="14521236" y="3351016"/>
                </a:cubicBezTo>
                <a:cubicBezTo>
                  <a:pt x="14521236" y="3376461"/>
                  <a:pt x="14521236" y="3396363"/>
                  <a:pt x="14521236" y="3416268"/>
                </a:cubicBezTo>
                <a:cubicBezTo>
                  <a:pt x="14516247" y="3416268"/>
                  <a:pt x="14510259" y="3416268"/>
                  <a:pt x="14503274" y="3416268"/>
                </a:cubicBezTo>
                <a:cubicBezTo>
                  <a:pt x="14503274" y="3396363"/>
                  <a:pt x="14503274" y="3376461"/>
                  <a:pt x="14503274" y="3351016"/>
                </a:cubicBezTo>
                <a:close/>
                <a:moveTo>
                  <a:pt x="14394263" y="3351015"/>
                </a:moveTo>
                <a:cubicBezTo>
                  <a:pt x="14407106" y="3351015"/>
                  <a:pt x="14419950" y="3351015"/>
                  <a:pt x="14426372" y="3351015"/>
                </a:cubicBezTo>
                <a:cubicBezTo>
                  <a:pt x="14426372" y="3402069"/>
                  <a:pt x="14394263" y="3395552"/>
                  <a:pt x="14394263" y="3351015"/>
                </a:cubicBezTo>
                <a:close/>
                <a:moveTo>
                  <a:pt x="12480769" y="3342679"/>
                </a:moveTo>
                <a:cubicBezTo>
                  <a:pt x="12497325" y="3341873"/>
                  <a:pt x="12517194" y="3348307"/>
                  <a:pt x="12530439" y="3348307"/>
                </a:cubicBezTo>
                <a:cubicBezTo>
                  <a:pt x="12530439" y="3411562"/>
                  <a:pt x="12470835" y="3380474"/>
                  <a:pt x="12450967" y="3380474"/>
                </a:cubicBezTo>
                <a:cubicBezTo>
                  <a:pt x="12450967" y="3351524"/>
                  <a:pt x="12464212" y="3343483"/>
                  <a:pt x="12480769" y="3342679"/>
                </a:cubicBezTo>
                <a:close/>
                <a:moveTo>
                  <a:pt x="16095256" y="3342278"/>
                </a:moveTo>
                <a:cubicBezTo>
                  <a:pt x="16115120" y="3342278"/>
                  <a:pt x="16137368" y="3350424"/>
                  <a:pt x="16146904" y="3350424"/>
                </a:cubicBezTo>
                <a:cubicBezTo>
                  <a:pt x="16146904" y="3421028"/>
                  <a:pt x="16076982" y="3383014"/>
                  <a:pt x="16057910" y="3383014"/>
                </a:cubicBezTo>
                <a:cubicBezTo>
                  <a:pt x="16057910" y="3350424"/>
                  <a:pt x="16075392" y="3342278"/>
                  <a:pt x="16095256" y="3342278"/>
                </a:cubicBezTo>
                <a:close/>
                <a:moveTo>
                  <a:pt x="17132035" y="3340947"/>
                </a:moveTo>
                <a:lnTo>
                  <a:pt x="17137071" y="3353244"/>
                </a:lnTo>
                <a:lnTo>
                  <a:pt x="17132671" y="3363445"/>
                </a:lnTo>
                <a:lnTo>
                  <a:pt x="17147891" y="3373613"/>
                </a:lnTo>
                <a:cubicBezTo>
                  <a:pt x="17160791" y="3373613"/>
                  <a:pt x="17173687" y="3381122"/>
                  <a:pt x="17186583" y="3381122"/>
                </a:cubicBezTo>
                <a:cubicBezTo>
                  <a:pt x="17186583" y="3342428"/>
                  <a:pt x="17160791" y="3348874"/>
                  <a:pt x="17147891" y="3348874"/>
                </a:cubicBezTo>
                <a:close/>
                <a:moveTo>
                  <a:pt x="15902792" y="3325880"/>
                </a:moveTo>
                <a:cubicBezTo>
                  <a:pt x="15876938" y="3325880"/>
                  <a:pt x="15864012" y="3345235"/>
                  <a:pt x="15864012" y="3383949"/>
                </a:cubicBezTo>
                <a:cubicBezTo>
                  <a:pt x="15889866" y="3369962"/>
                  <a:pt x="15915718" y="3376427"/>
                  <a:pt x="15941572" y="3383949"/>
                </a:cubicBezTo>
                <a:cubicBezTo>
                  <a:pt x="15941572" y="3338783"/>
                  <a:pt x="15928646" y="3325880"/>
                  <a:pt x="15902792" y="3325880"/>
                </a:cubicBezTo>
                <a:close/>
                <a:moveTo>
                  <a:pt x="14190455" y="3323987"/>
                </a:moveTo>
                <a:cubicBezTo>
                  <a:pt x="14203297" y="3323987"/>
                  <a:pt x="14222561" y="3317838"/>
                  <a:pt x="14222561" y="3348580"/>
                </a:cubicBezTo>
                <a:cubicBezTo>
                  <a:pt x="14209718" y="3348580"/>
                  <a:pt x="14190455" y="3354729"/>
                  <a:pt x="14190455" y="3323987"/>
                </a:cubicBezTo>
                <a:close/>
                <a:moveTo>
                  <a:pt x="17076959" y="3323082"/>
                </a:moveTo>
                <a:cubicBezTo>
                  <a:pt x="17076959" y="3355321"/>
                  <a:pt x="17096303" y="3348874"/>
                  <a:pt x="17115651" y="3348874"/>
                </a:cubicBezTo>
                <a:lnTo>
                  <a:pt x="17127323" y="3359402"/>
                </a:lnTo>
                <a:lnTo>
                  <a:pt x="17124347" y="3350065"/>
                </a:lnTo>
                <a:cubicBezTo>
                  <a:pt x="17124347" y="3346748"/>
                  <a:pt x="17125847" y="3345088"/>
                  <a:pt x="17127343" y="3343431"/>
                </a:cubicBezTo>
                <a:lnTo>
                  <a:pt x="17129119" y="3339489"/>
                </a:lnTo>
                <a:lnTo>
                  <a:pt x="17128547" y="3339202"/>
                </a:lnTo>
                <a:cubicBezTo>
                  <a:pt x="17122099" y="3334366"/>
                  <a:pt x="17115651" y="3329530"/>
                  <a:pt x="17109199" y="3329530"/>
                </a:cubicBezTo>
                <a:cubicBezTo>
                  <a:pt x="17096303" y="3323082"/>
                  <a:pt x="17083407" y="3323082"/>
                  <a:pt x="17076959" y="3323082"/>
                </a:cubicBezTo>
                <a:close/>
                <a:moveTo>
                  <a:pt x="16767872" y="3322576"/>
                </a:moveTo>
                <a:cubicBezTo>
                  <a:pt x="16767872" y="3343050"/>
                  <a:pt x="16761884" y="3349875"/>
                  <a:pt x="16749910" y="3349875"/>
                </a:cubicBezTo>
                <a:cubicBezTo>
                  <a:pt x="16749910" y="3329400"/>
                  <a:pt x="16755898" y="3322576"/>
                  <a:pt x="16767872" y="3322576"/>
                </a:cubicBezTo>
                <a:close/>
                <a:moveTo>
                  <a:pt x="16037952" y="3322576"/>
                </a:moveTo>
                <a:cubicBezTo>
                  <a:pt x="16037952" y="3343051"/>
                  <a:pt x="16025978" y="3349875"/>
                  <a:pt x="16019990" y="3349875"/>
                </a:cubicBezTo>
                <a:cubicBezTo>
                  <a:pt x="16019990" y="3329401"/>
                  <a:pt x="16025978" y="3322576"/>
                  <a:pt x="16037952" y="3322576"/>
                </a:cubicBezTo>
                <a:close/>
                <a:moveTo>
                  <a:pt x="885576" y="3305285"/>
                </a:moveTo>
                <a:cubicBezTo>
                  <a:pt x="872681" y="3298846"/>
                  <a:pt x="879127" y="3331078"/>
                  <a:pt x="885576" y="3337527"/>
                </a:cubicBezTo>
                <a:cubicBezTo>
                  <a:pt x="911364" y="3343974"/>
                  <a:pt x="929631" y="3350421"/>
                  <a:pt x="955422" y="3350421"/>
                </a:cubicBezTo>
                <a:cubicBezTo>
                  <a:pt x="929631" y="3343974"/>
                  <a:pt x="904916" y="3337527"/>
                  <a:pt x="885576" y="3305285"/>
                </a:cubicBezTo>
                <a:close/>
                <a:moveTo>
                  <a:pt x="16211220" y="3303146"/>
                </a:moveTo>
                <a:cubicBezTo>
                  <a:pt x="16212862" y="3300588"/>
                  <a:pt x="16216144" y="3302293"/>
                  <a:pt x="16222706" y="3305706"/>
                </a:cubicBezTo>
                <a:cubicBezTo>
                  <a:pt x="16216142" y="3312530"/>
                  <a:pt x="16216142" y="3319354"/>
                  <a:pt x="16209580" y="3326180"/>
                </a:cubicBezTo>
                <a:cubicBezTo>
                  <a:pt x="16209580" y="3312530"/>
                  <a:pt x="16209580" y="3305706"/>
                  <a:pt x="16211220" y="3303146"/>
                </a:cubicBezTo>
                <a:close/>
                <a:moveTo>
                  <a:pt x="18424055" y="3303145"/>
                </a:moveTo>
                <a:cubicBezTo>
                  <a:pt x="18425071" y="3300587"/>
                  <a:pt x="18427099" y="3302293"/>
                  <a:pt x="18431163" y="3305706"/>
                </a:cubicBezTo>
                <a:cubicBezTo>
                  <a:pt x="18423039" y="3312530"/>
                  <a:pt x="18423039" y="3319354"/>
                  <a:pt x="18423039" y="3326179"/>
                </a:cubicBezTo>
                <a:cubicBezTo>
                  <a:pt x="18423039" y="3312530"/>
                  <a:pt x="18423039" y="3305706"/>
                  <a:pt x="18424055" y="3303145"/>
                </a:cubicBezTo>
                <a:close/>
                <a:moveTo>
                  <a:pt x="16129004" y="3294139"/>
                </a:moveTo>
                <a:cubicBezTo>
                  <a:pt x="16140978" y="3294139"/>
                  <a:pt x="16146966" y="3306982"/>
                  <a:pt x="16146966" y="3326247"/>
                </a:cubicBezTo>
                <a:cubicBezTo>
                  <a:pt x="16134992" y="3326247"/>
                  <a:pt x="16129004" y="3313403"/>
                  <a:pt x="16129004" y="3294139"/>
                </a:cubicBezTo>
                <a:close/>
                <a:moveTo>
                  <a:pt x="13185628" y="3294139"/>
                </a:moveTo>
                <a:cubicBezTo>
                  <a:pt x="13197603" y="3294139"/>
                  <a:pt x="13203590" y="3306982"/>
                  <a:pt x="13203590" y="3326248"/>
                </a:cubicBezTo>
                <a:cubicBezTo>
                  <a:pt x="13191615" y="3326248"/>
                  <a:pt x="13185628" y="3313404"/>
                  <a:pt x="13185628" y="3294139"/>
                </a:cubicBezTo>
                <a:close/>
                <a:moveTo>
                  <a:pt x="14132588" y="3294136"/>
                </a:moveTo>
                <a:cubicBezTo>
                  <a:pt x="14132588" y="3318956"/>
                  <a:pt x="14132588" y="3349980"/>
                  <a:pt x="14114813" y="3349980"/>
                </a:cubicBezTo>
                <a:cubicBezTo>
                  <a:pt x="14114813" y="3325161"/>
                  <a:pt x="14109876" y="3294136"/>
                  <a:pt x="14132588" y="3294136"/>
                </a:cubicBezTo>
                <a:close/>
                <a:moveTo>
                  <a:pt x="13298330" y="3290807"/>
                </a:moveTo>
                <a:cubicBezTo>
                  <a:pt x="13298330" y="3321551"/>
                  <a:pt x="13280424" y="3321551"/>
                  <a:pt x="13261466" y="3321551"/>
                </a:cubicBezTo>
                <a:cubicBezTo>
                  <a:pt x="13261466" y="3284659"/>
                  <a:pt x="13286744" y="3290807"/>
                  <a:pt x="13298330" y="3290807"/>
                </a:cubicBezTo>
                <a:close/>
                <a:moveTo>
                  <a:pt x="15466530" y="3262042"/>
                </a:moveTo>
                <a:cubicBezTo>
                  <a:pt x="15466530" y="3281517"/>
                  <a:pt x="15472960" y="3294499"/>
                  <a:pt x="15485820" y="3294499"/>
                </a:cubicBezTo>
                <a:cubicBezTo>
                  <a:pt x="15485820" y="3275027"/>
                  <a:pt x="15479390" y="3262042"/>
                  <a:pt x="15466530" y="3262042"/>
                </a:cubicBezTo>
                <a:close/>
                <a:moveTo>
                  <a:pt x="13602725" y="3260959"/>
                </a:moveTo>
                <a:cubicBezTo>
                  <a:pt x="13614700" y="3260959"/>
                  <a:pt x="13620687" y="3273801"/>
                  <a:pt x="13620687" y="3293065"/>
                </a:cubicBezTo>
                <a:cubicBezTo>
                  <a:pt x="13608712" y="3293065"/>
                  <a:pt x="13602725" y="3280223"/>
                  <a:pt x="13602725" y="3260959"/>
                </a:cubicBezTo>
                <a:close/>
                <a:moveTo>
                  <a:pt x="13454796" y="3260959"/>
                </a:moveTo>
                <a:cubicBezTo>
                  <a:pt x="13454796" y="3280223"/>
                  <a:pt x="13448809" y="3293065"/>
                  <a:pt x="13436834" y="3293065"/>
                </a:cubicBezTo>
                <a:cubicBezTo>
                  <a:pt x="13436834" y="3273801"/>
                  <a:pt x="13442821" y="3260959"/>
                  <a:pt x="13454796" y="3260959"/>
                </a:cubicBezTo>
                <a:close/>
                <a:moveTo>
                  <a:pt x="16767872" y="3260958"/>
                </a:moveTo>
                <a:cubicBezTo>
                  <a:pt x="16767872" y="3280222"/>
                  <a:pt x="16761884" y="3293064"/>
                  <a:pt x="16749910" y="3293064"/>
                </a:cubicBezTo>
                <a:cubicBezTo>
                  <a:pt x="16749910" y="3273801"/>
                  <a:pt x="16755898" y="3260958"/>
                  <a:pt x="16767872" y="3260958"/>
                </a:cubicBezTo>
                <a:close/>
                <a:moveTo>
                  <a:pt x="13659603" y="3260958"/>
                </a:moveTo>
                <a:cubicBezTo>
                  <a:pt x="13671578" y="3260958"/>
                  <a:pt x="13677565" y="3273801"/>
                  <a:pt x="13677565" y="3293065"/>
                </a:cubicBezTo>
                <a:cubicBezTo>
                  <a:pt x="13665590" y="3293065"/>
                  <a:pt x="13659603" y="3280222"/>
                  <a:pt x="13659603" y="3260958"/>
                </a:cubicBezTo>
                <a:close/>
                <a:moveTo>
                  <a:pt x="15800996" y="3257333"/>
                </a:moveTo>
                <a:cubicBezTo>
                  <a:pt x="15813922" y="3258137"/>
                  <a:pt x="15828464" y="3264590"/>
                  <a:pt x="15838158" y="3267815"/>
                </a:cubicBezTo>
                <a:cubicBezTo>
                  <a:pt x="15876938" y="3280718"/>
                  <a:pt x="15922182" y="3287170"/>
                  <a:pt x="15959884" y="3293621"/>
                </a:cubicBezTo>
                <a:cubicBezTo>
                  <a:pt x="15966348" y="3345235"/>
                  <a:pt x="15972810" y="3415130"/>
                  <a:pt x="16011590" y="3428033"/>
                </a:cubicBezTo>
                <a:cubicBezTo>
                  <a:pt x="16069760" y="3447387"/>
                  <a:pt x="16127930" y="3453839"/>
                  <a:pt x="16191486" y="3473196"/>
                </a:cubicBezTo>
                <a:cubicBezTo>
                  <a:pt x="16243192" y="3486097"/>
                  <a:pt x="16301362" y="3511905"/>
                  <a:pt x="16359532" y="3518357"/>
                </a:cubicBezTo>
                <a:cubicBezTo>
                  <a:pt x="16377844" y="3518357"/>
                  <a:pt x="16397234" y="3518357"/>
                  <a:pt x="16416624" y="3531260"/>
                </a:cubicBezTo>
                <a:cubicBezTo>
                  <a:pt x="16436014" y="3544163"/>
                  <a:pt x="16429550" y="3575347"/>
                  <a:pt x="16429550" y="3601152"/>
                </a:cubicBezTo>
                <a:cubicBezTo>
                  <a:pt x="16217338" y="3550616"/>
                  <a:pt x="15998664" y="3492550"/>
                  <a:pt x="15779990" y="3434486"/>
                </a:cubicBezTo>
                <a:cubicBezTo>
                  <a:pt x="15792916" y="3389324"/>
                  <a:pt x="15799380" y="3338783"/>
                  <a:pt x="15805842" y="3293621"/>
                </a:cubicBezTo>
                <a:cubicBezTo>
                  <a:pt x="15792916" y="3287170"/>
                  <a:pt x="15779990" y="3287170"/>
                  <a:pt x="15773526" y="3280718"/>
                </a:cubicBezTo>
                <a:cubicBezTo>
                  <a:pt x="15776758" y="3261364"/>
                  <a:pt x="15788068" y="3256525"/>
                  <a:pt x="15800996" y="3257333"/>
                </a:cubicBezTo>
                <a:close/>
                <a:moveTo>
                  <a:pt x="18247671" y="3246739"/>
                </a:moveTo>
                <a:cubicBezTo>
                  <a:pt x="18273919" y="3246739"/>
                  <a:pt x="18300171" y="3246739"/>
                  <a:pt x="18326423" y="3253360"/>
                </a:cubicBezTo>
                <a:cubicBezTo>
                  <a:pt x="18346111" y="3266607"/>
                  <a:pt x="18339547" y="3299720"/>
                  <a:pt x="18339547" y="3326211"/>
                </a:cubicBezTo>
                <a:cubicBezTo>
                  <a:pt x="18300171" y="3326211"/>
                  <a:pt x="18273919" y="3279852"/>
                  <a:pt x="18247671" y="3246739"/>
                </a:cubicBezTo>
                <a:close/>
                <a:moveTo>
                  <a:pt x="12501896" y="3235127"/>
                </a:moveTo>
                <a:cubicBezTo>
                  <a:pt x="12501896" y="3254393"/>
                  <a:pt x="12514783" y="3260813"/>
                  <a:pt x="12527670" y="3260813"/>
                </a:cubicBezTo>
                <a:cubicBezTo>
                  <a:pt x="12527670" y="3241549"/>
                  <a:pt x="12514783" y="3235127"/>
                  <a:pt x="12501896" y="3235127"/>
                </a:cubicBezTo>
                <a:close/>
                <a:moveTo>
                  <a:pt x="20109359" y="3233928"/>
                </a:moveTo>
                <a:cubicBezTo>
                  <a:pt x="20109359" y="3264673"/>
                  <a:pt x="20084763" y="3258524"/>
                  <a:pt x="20072467" y="3258524"/>
                </a:cubicBezTo>
                <a:cubicBezTo>
                  <a:pt x="20072467" y="3227780"/>
                  <a:pt x="20097059" y="3233928"/>
                  <a:pt x="20109359" y="3233928"/>
                </a:cubicBezTo>
                <a:close/>
                <a:moveTo>
                  <a:pt x="12586468" y="3233522"/>
                </a:moveTo>
                <a:cubicBezTo>
                  <a:pt x="12579219" y="3231916"/>
                  <a:pt x="12569553" y="3235127"/>
                  <a:pt x="12559888" y="3235127"/>
                </a:cubicBezTo>
                <a:cubicBezTo>
                  <a:pt x="12559888" y="3267236"/>
                  <a:pt x="12585663" y="3260813"/>
                  <a:pt x="12598550" y="3260813"/>
                </a:cubicBezTo>
                <a:cubicBezTo>
                  <a:pt x="12598550" y="3241549"/>
                  <a:pt x="12593717" y="3235126"/>
                  <a:pt x="12586468" y="3233522"/>
                </a:cubicBezTo>
                <a:close/>
                <a:moveTo>
                  <a:pt x="18090191" y="3213562"/>
                </a:moveTo>
                <a:cubicBezTo>
                  <a:pt x="18071039" y="3226788"/>
                  <a:pt x="18051887" y="3240013"/>
                  <a:pt x="18039119" y="3259856"/>
                </a:cubicBezTo>
                <a:cubicBezTo>
                  <a:pt x="18045503" y="3220175"/>
                  <a:pt x="18045503" y="3220175"/>
                  <a:pt x="18090191" y="3213562"/>
                </a:cubicBezTo>
                <a:close/>
                <a:moveTo>
                  <a:pt x="15644776" y="3205553"/>
                </a:moveTo>
                <a:cubicBezTo>
                  <a:pt x="15649430" y="3206129"/>
                  <a:pt x="15654082" y="3208435"/>
                  <a:pt x="15658736" y="3213048"/>
                </a:cubicBezTo>
                <a:cubicBezTo>
                  <a:pt x="15640122" y="3219195"/>
                  <a:pt x="15621508" y="3231492"/>
                  <a:pt x="15602894" y="3231492"/>
                </a:cubicBezTo>
                <a:cubicBezTo>
                  <a:pt x="15616854" y="3217658"/>
                  <a:pt x="15630816" y="3203824"/>
                  <a:pt x="15644776" y="3205553"/>
                </a:cubicBezTo>
                <a:close/>
                <a:moveTo>
                  <a:pt x="12830147" y="3204081"/>
                </a:moveTo>
                <a:cubicBezTo>
                  <a:pt x="12843275" y="3204081"/>
                  <a:pt x="12843275" y="3216924"/>
                  <a:pt x="12843275" y="3236186"/>
                </a:cubicBezTo>
                <a:cubicBezTo>
                  <a:pt x="12830147" y="3236186"/>
                  <a:pt x="12830147" y="3223345"/>
                  <a:pt x="12830147" y="3204081"/>
                </a:cubicBezTo>
                <a:close/>
                <a:moveTo>
                  <a:pt x="15963116" y="3204080"/>
                </a:moveTo>
                <a:cubicBezTo>
                  <a:pt x="15975414" y="3204080"/>
                  <a:pt x="15987710" y="3204080"/>
                  <a:pt x="16000008" y="3204080"/>
                </a:cubicBezTo>
                <a:cubicBezTo>
                  <a:pt x="16000008" y="3210500"/>
                  <a:pt x="16000008" y="3223344"/>
                  <a:pt x="16000008" y="3236186"/>
                </a:cubicBezTo>
                <a:cubicBezTo>
                  <a:pt x="15987710" y="3236186"/>
                  <a:pt x="15975414" y="3236186"/>
                  <a:pt x="15963116" y="3236186"/>
                </a:cubicBezTo>
                <a:cubicBezTo>
                  <a:pt x="15963116" y="3223344"/>
                  <a:pt x="15963116" y="3210500"/>
                  <a:pt x="15963116" y="3204080"/>
                </a:cubicBezTo>
                <a:close/>
                <a:moveTo>
                  <a:pt x="12996038" y="3204080"/>
                </a:moveTo>
                <a:cubicBezTo>
                  <a:pt x="13008013" y="3204080"/>
                  <a:pt x="13014000" y="3216923"/>
                  <a:pt x="13014000" y="3236186"/>
                </a:cubicBezTo>
                <a:cubicBezTo>
                  <a:pt x="13002025" y="3236186"/>
                  <a:pt x="12996038" y="3223344"/>
                  <a:pt x="12996038" y="3204080"/>
                </a:cubicBezTo>
                <a:close/>
                <a:moveTo>
                  <a:pt x="12957122" y="3204080"/>
                </a:moveTo>
                <a:cubicBezTo>
                  <a:pt x="12957122" y="3223344"/>
                  <a:pt x="12951135" y="3236186"/>
                  <a:pt x="12939160" y="3236186"/>
                </a:cubicBezTo>
                <a:cubicBezTo>
                  <a:pt x="12939160" y="3216923"/>
                  <a:pt x="12945147" y="3204080"/>
                  <a:pt x="12957122" y="3204080"/>
                </a:cubicBezTo>
                <a:close/>
                <a:moveTo>
                  <a:pt x="16056886" y="3201217"/>
                </a:moveTo>
                <a:cubicBezTo>
                  <a:pt x="16056886" y="3240893"/>
                  <a:pt x="16032290" y="3234284"/>
                  <a:pt x="16019994" y="3234284"/>
                </a:cubicBezTo>
                <a:cubicBezTo>
                  <a:pt x="16019994" y="3194603"/>
                  <a:pt x="16038440" y="3201217"/>
                  <a:pt x="16056886" y="3201217"/>
                </a:cubicBezTo>
                <a:close/>
                <a:moveTo>
                  <a:pt x="17167239" y="3200567"/>
                </a:moveTo>
                <a:cubicBezTo>
                  <a:pt x="17167239" y="3219911"/>
                  <a:pt x="17167239" y="3239254"/>
                  <a:pt x="17167239" y="3258601"/>
                </a:cubicBezTo>
                <a:cubicBezTo>
                  <a:pt x="17173687" y="3258601"/>
                  <a:pt x="17186583" y="3258601"/>
                  <a:pt x="17191959" y="3258601"/>
                </a:cubicBezTo>
                <a:cubicBezTo>
                  <a:pt x="17211303" y="3258601"/>
                  <a:pt x="17224199" y="3258601"/>
                  <a:pt x="17243547" y="3258601"/>
                </a:cubicBezTo>
                <a:cubicBezTo>
                  <a:pt x="17301583" y="3284394"/>
                  <a:pt x="17353171" y="3303739"/>
                  <a:pt x="17411211" y="3303739"/>
                </a:cubicBezTo>
                <a:cubicBezTo>
                  <a:pt x="17385415" y="3258601"/>
                  <a:pt x="17346723" y="3258601"/>
                  <a:pt x="17308031" y="3245706"/>
                </a:cubicBezTo>
                <a:cubicBezTo>
                  <a:pt x="17262891" y="3239254"/>
                  <a:pt x="17211303" y="3226360"/>
                  <a:pt x="17167239" y="3200567"/>
                </a:cubicBezTo>
                <a:close/>
                <a:moveTo>
                  <a:pt x="12898229" y="3196698"/>
                </a:moveTo>
                <a:cubicBezTo>
                  <a:pt x="12909863" y="3198332"/>
                  <a:pt x="12919170" y="3206490"/>
                  <a:pt x="12919170" y="3232598"/>
                </a:cubicBezTo>
                <a:cubicBezTo>
                  <a:pt x="12900555" y="3232598"/>
                  <a:pt x="12863326" y="3245653"/>
                  <a:pt x="12863326" y="3199963"/>
                </a:cubicBezTo>
                <a:cubicBezTo>
                  <a:pt x="12872634" y="3199963"/>
                  <a:pt x="12886595" y="3195067"/>
                  <a:pt x="12898229" y="3196698"/>
                </a:cubicBezTo>
                <a:close/>
                <a:moveTo>
                  <a:pt x="18188291" y="3196697"/>
                </a:moveTo>
                <a:cubicBezTo>
                  <a:pt x="18200007" y="3195067"/>
                  <a:pt x="18213963" y="3199962"/>
                  <a:pt x="18222915" y="3199962"/>
                </a:cubicBezTo>
                <a:cubicBezTo>
                  <a:pt x="18222915" y="3245653"/>
                  <a:pt x="18186051" y="3232596"/>
                  <a:pt x="18167091" y="3232596"/>
                </a:cubicBezTo>
                <a:cubicBezTo>
                  <a:pt x="18167091" y="3206489"/>
                  <a:pt x="18176571" y="3198332"/>
                  <a:pt x="18188291" y="3196697"/>
                </a:cubicBezTo>
                <a:close/>
                <a:moveTo>
                  <a:pt x="11401461" y="3194061"/>
                </a:moveTo>
                <a:cubicBezTo>
                  <a:pt x="11385340" y="3194061"/>
                  <a:pt x="11365996" y="3202121"/>
                  <a:pt x="11353099" y="3202121"/>
                </a:cubicBezTo>
                <a:cubicBezTo>
                  <a:pt x="11353099" y="3260153"/>
                  <a:pt x="11411134" y="3234361"/>
                  <a:pt x="11430479" y="3234361"/>
                </a:cubicBezTo>
                <a:cubicBezTo>
                  <a:pt x="11430479" y="3202121"/>
                  <a:pt x="11417582" y="3194061"/>
                  <a:pt x="11401461" y="3194061"/>
                </a:cubicBezTo>
                <a:close/>
                <a:moveTo>
                  <a:pt x="15654530" y="3192852"/>
                </a:moveTo>
                <a:cubicBezTo>
                  <a:pt x="15657524" y="3192852"/>
                  <a:pt x="15660518" y="3195845"/>
                  <a:pt x="15663512" y="3201833"/>
                </a:cubicBezTo>
                <a:cubicBezTo>
                  <a:pt x="15657524" y="3207820"/>
                  <a:pt x="15651536" y="3207820"/>
                  <a:pt x="15645550" y="3201833"/>
                </a:cubicBezTo>
                <a:cubicBezTo>
                  <a:pt x="15648542" y="3195845"/>
                  <a:pt x="15651536" y="3192852"/>
                  <a:pt x="15654530" y="3192852"/>
                </a:cubicBezTo>
                <a:close/>
                <a:moveTo>
                  <a:pt x="12674799" y="3170912"/>
                </a:moveTo>
                <a:cubicBezTo>
                  <a:pt x="12674799" y="3190177"/>
                  <a:pt x="12674799" y="3209441"/>
                  <a:pt x="12674799" y="3235127"/>
                </a:cubicBezTo>
                <a:cubicBezTo>
                  <a:pt x="12681243" y="3235127"/>
                  <a:pt x="12694130" y="3235127"/>
                  <a:pt x="12700574" y="3235127"/>
                </a:cubicBezTo>
                <a:cubicBezTo>
                  <a:pt x="12719904" y="3235127"/>
                  <a:pt x="12745679" y="3228706"/>
                  <a:pt x="12765010" y="3235127"/>
                </a:cubicBezTo>
                <a:cubicBezTo>
                  <a:pt x="12771453" y="3235127"/>
                  <a:pt x="12797228" y="3241549"/>
                  <a:pt x="12803672" y="3254393"/>
                </a:cubicBezTo>
                <a:cubicBezTo>
                  <a:pt x="12810115" y="3267236"/>
                  <a:pt x="12726348" y="3280078"/>
                  <a:pt x="12719904" y="3280078"/>
                </a:cubicBezTo>
                <a:cubicBezTo>
                  <a:pt x="12681243" y="3280078"/>
                  <a:pt x="12643655" y="3286500"/>
                  <a:pt x="12604994" y="3286500"/>
                </a:cubicBezTo>
                <a:cubicBezTo>
                  <a:pt x="12514783" y="3299343"/>
                  <a:pt x="12425646" y="3312186"/>
                  <a:pt x="12335436" y="3325029"/>
                </a:cubicBezTo>
                <a:cubicBezTo>
                  <a:pt x="12303218" y="3331450"/>
                  <a:pt x="12271000" y="3337872"/>
                  <a:pt x="12239856" y="3337872"/>
                </a:cubicBezTo>
                <a:cubicBezTo>
                  <a:pt x="12220525" y="3337872"/>
                  <a:pt x="12194750" y="3331450"/>
                  <a:pt x="12175419" y="3350714"/>
                </a:cubicBezTo>
                <a:cubicBezTo>
                  <a:pt x="12149645" y="3368897"/>
                  <a:pt x="12175419" y="3388176"/>
                  <a:pt x="12188307" y="3388176"/>
                </a:cubicBezTo>
                <a:cubicBezTo>
                  <a:pt x="12207637" y="3388176"/>
                  <a:pt x="12220525" y="3382825"/>
                  <a:pt x="12239856" y="3375345"/>
                </a:cubicBezTo>
                <a:cubicBezTo>
                  <a:pt x="12258112" y="3375345"/>
                  <a:pt x="12290330" y="3363555"/>
                  <a:pt x="12309661" y="3382825"/>
                </a:cubicBezTo>
                <a:cubicBezTo>
                  <a:pt x="12335436" y="3407441"/>
                  <a:pt x="12290330" y="3420283"/>
                  <a:pt x="12283887" y="3426704"/>
                </a:cubicBezTo>
                <a:cubicBezTo>
                  <a:pt x="12194750" y="3445969"/>
                  <a:pt x="12110983" y="3452390"/>
                  <a:pt x="12028290" y="3471657"/>
                </a:cubicBezTo>
                <a:cubicBezTo>
                  <a:pt x="11847869" y="3503763"/>
                  <a:pt x="11668522" y="3535871"/>
                  <a:pt x="11489175" y="3567978"/>
                </a:cubicBezTo>
                <a:cubicBezTo>
                  <a:pt x="11489175" y="3516607"/>
                  <a:pt x="11527836" y="3548716"/>
                  <a:pt x="11540724" y="3529449"/>
                </a:cubicBezTo>
                <a:cubicBezTo>
                  <a:pt x="11560055" y="3510185"/>
                  <a:pt x="11476288" y="3484498"/>
                  <a:pt x="11469844" y="3478076"/>
                </a:cubicBezTo>
                <a:cubicBezTo>
                  <a:pt x="11476288" y="3458813"/>
                  <a:pt x="11482731" y="3439547"/>
                  <a:pt x="11489175" y="3413862"/>
                </a:cubicBezTo>
                <a:cubicBezTo>
                  <a:pt x="11502062" y="3413862"/>
                  <a:pt x="11514949" y="3407441"/>
                  <a:pt x="11527836" y="3407441"/>
                </a:cubicBezTo>
                <a:cubicBezTo>
                  <a:pt x="11560055" y="3401019"/>
                  <a:pt x="11592273" y="3401019"/>
                  <a:pt x="11618047" y="3401019"/>
                </a:cubicBezTo>
                <a:cubicBezTo>
                  <a:pt x="11629860" y="3445969"/>
                  <a:pt x="11605160" y="3465234"/>
                  <a:pt x="11585829" y="3490920"/>
                </a:cubicBezTo>
                <a:cubicBezTo>
                  <a:pt x="11637378" y="3478076"/>
                  <a:pt x="11694296" y="3471657"/>
                  <a:pt x="11745845" y="3452390"/>
                </a:cubicBezTo>
                <a:cubicBezTo>
                  <a:pt x="11758733" y="3445969"/>
                  <a:pt x="11778063" y="3433123"/>
                  <a:pt x="11790951" y="3465234"/>
                </a:cubicBezTo>
                <a:cubicBezTo>
                  <a:pt x="11810281" y="3452390"/>
                  <a:pt x="11834982" y="3445969"/>
                  <a:pt x="11854313" y="3445969"/>
                </a:cubicBezTo>
                <a:cubicBezTo>
                  <a:pt x="11847869" y="3407441"/>
                  <a:pt x="11823169" y="3394597"/>
                  <a:pt x="11810281" y="3368897"/>
                </a:cubicBezTo>
                <a:cubicBezTo>
                  <a:pt x="11867200" y="3318608"/>
                  <a:pt x="11944523" y="3318608"/>
                  <a:pt x="12008959" y="3305765"/>
                </a:cubicBezTo>
                <a:cubicBezTo>
                  <a:pt x="12085209" y="3292921"/>
                  <a:pt x="12156089" y="3273657"/>
                  <a:pt x="12233412" y="3260813"/>
                </a:cubicBezTo>
                <a:cubicBezTo>
                  <a:pt x="12380541" y="3228706"/>
                  <a:pt x="12527670" y="3196597"/>
                  <a:pt x="12674799" y="3170912"/>
                </a:cubicBezTo>
                <a:close/>
                <a:moveTo>
                  <a:pt x="14980989" y="3170904"/>
                </a:moveTo>
                <a:cubicBezTo>
                  <a:pt x="14980989" y="3190170"/>
                  <a:pt x="14975002" y="3203012"/>
                  <a:pt x="14963027" y="3203012"/>
                </a:cubicBezTo>
                <a:cubicBezTo>
                  <a:pt x="14963027" y="3178395"/>
                  <a:pt x="14969014" y="3170904"/>
                  <a:pt x="14980989" y="3170904"/>
                </a:cubicBezTo>
                <a:close/>
                <a:moveTo>
                  <a:pt x="12810191" y="3170904"/>
                </a:moveTo>
                <a:cubicBezTo>
                  <a:pt x="12810191" y="3190171"/>
                  <a:pt x="12804204" y="3203013"/>
                  <a:pt x="12792229" y="3203013"/>
                </a:cubicBezTo>
                <a:cubicBezTo>
                  <a:pt x="12792229" y="3178396"/>
                  <a:pt x="12798216" y="3170904"/>
                  <a:pt x="12810191" y="3170904"/>
                </a:cubicBezTo>
                <a:close/>
                <a:moveTo>
                  <a:pt x="20014595" y="3170903"/>
                </a:moveTo>
                <a:cubicBezTo>
                  <a:pt x="20014595" y="3190169"/>
                  <a:pt x="20008607" y="3203011"/>
                  <a:pt x="19996631" y="3203011"/>
                </a:cubicBezTo>
                <a:cubicBezTo>
                  <a:pt x="19996631" y="3178395"/>
                  <a:pt x="20002619" y="3170903"/>
                  <a:pt x="20014595" y="3170903"/>
                </a:cubicBezTo>
                <a:close/>
                <a:moveTo>
                  <a:pt x="15943158" y="3170903"/>
                </a:moveTo>
                <a:cubicBezTo>
                  <a:pt x="15943158" y="3190169"/>
                  <a:pt x="15937170" y="3203012"/>
                  <a:pt x="15925194" y="3203012"/>
                </a:cubicBezTo>
                <a:cubicBezTo>
                  <a:pt x="15925194" y="3178395"/>
                  <a:pt x="15931182" y="3170903"/>
                  <a:pt x="15943158" y="3170903"/>
                </a:cubicBezTo>
                <a:close/>
                <a:moveTo>
                  <a:pt x="19185111" y="3167569"/>
                </a:moveTo>
                <a:cubicBezTo>
                  <a:pt x="19185111" y="3198313"/>
                  <a:pt x="19160515" y="3198313"/>
                  <a:pt x="19148219" y="3198313"/>
                </a:cubicBezTo>
                <a:cubicBezTo>
                  <a:pt x="19148219" y="3161420"/>
                  <a:pt x="19166663" y="3167569"/>
                  <a:pt x="19185111" y="3167569"/>
                </a:cubicBezTo>
                <a:close/>
                <a:moveTo>
                  <a:pt x="11504367" y="3167062"/>
                </a:moveTo>
                <a:cubicBezTo>
                  <a:pt x="11492276" y="3165318"/>
                  <a:pt x="11477767" y="3169883"/>
                  <a:pt x="11468095" y="3169883"/>
                </a:cubicBezTo>
                <a:cubicBezTo>
                  <a:pt x="11468095" y="3215019"/>
                  <a:pt x="11506785" y="3202121"/>
                  <a:pt x="11526130" y="3202121"/>
                </a:cubicBezTo>
                <a:cubicBezTo>
                  <a:pt x="11526130" y="3176868"/>
                  <a:pt x="11516457" y="3168808"/>
                  <a:pt x="11504367" y="3167062"/>
                </a:cubicBezTo>
                <a:close/>
                <a:moveTo>
                  <a:pt x="13156298" y="3161176"/>
                </a:moveTo>
                <a:cubicBezTo>
                  <a:pt x="13173682" y="3161042"/>
                  <a:pt x="13193550" y="3168815"/>
                  <a:pt x="13203484" y="3168815"/>
                </a:cubicBezTo>
                <a:cubicBezTo>
                  <a:pt x="13203484" y="3226706"/>
                  <a:pt x="13150503" y="3200975"/>
                  <a:pt x="13124012" y="3200975"/>
                </a:cubicBezTo>
                <a:cubicBezTo>
                  <a:pt x="13124012" y="3169351"/>
                  <a:pt x="13138913" y="3161310"/>
                  <a:pt x="13156298" y="3161176"/>
                </a:cubicBezTo>
                <a:close/>
                <a:moveTo>
                  <a:pt x="14881790" y="3159429"/>
                </a:moveTo>
                <a:cubicBezTo>
                  <a:pt x="14897519" y="3161781"/>
                  <a:pt x="14914075" y="3169798"/>
                  <a:pt x="14924008" y="3169798"/>
                </a:cubicBezTo>
                <a:cubicBezTo>
                  <a:pt x="14924008" y="3177539"/>
                  <a:pt x="14924008" y="3189706"/>
                  <a:pt x="14924008" y="3202976"/>
                </a:cubicBezTo>
                <a:cubicBezTo>
                  <a:pt x="14897519" y="3196340"/>
                  <a:pt x="14871029" y="3189706"/>
                  <a:pt x="14844539" y="3183070"/>
                </a:cubicBezTo>
                <a:cubicBezTo>
                  <a:pt x="14851161" y="3160397"/>
                  <a:pt x="14866062" y="3157079"/>
                  <a:pt x="14881790" y="3159429"/>
                </a:cubicBezTo>
                <a:close/>
                <a:moveTo>
                  <a:pt x="17943299" y="3139596"/>
                </a:moveTo>
                <a:cubicBezTo>
                  <a:pt x="17943299" y="3179277"/>
                  <a:pt x="17918703" y="3171561"/>
                  <a:pt x="17906407" y="3171561"/>
                </a:cubicBezTo>
                <a:cubicBezTo>
                  <a:pt x="17906407" y="3132983"/>
                  <a:pt x="17924851" y="3139596"/>
                  <a:pt x="17943299" y="3139596"/>
                </a:cubicBezTo>
                <a:close/>
                <a:moveTo>
                  <a:pt x="19673719" y="3139159"/>
                </a:moveTo>
                <a:cubicBezTo>
                  <a:pt x="19687495" y="3135351"/>
                  <a:pt x="19701715" y="3150585"/>
                  <a:pt x="19715935" y="3150585"/>
                </a:cubicBezTo>
                <a:cubicBezTo>
                  <a:pt x="19715935" y="3157356"/>
                  <a:pt x="19709615" y="3163005"/>
                  <a:pt x="19709615" y="3169770"/>
                </a:cubicBezTo>
                <a:cubicBezTo>
                  <a:pt x="19690655" y="3163005"/>
                  <a:pt x="19678015" y="3157356"/>
                  <a:pt x="19660111" y="3150585"/>
                </a:cubicBezTo>
                <a:cubicBezTo>
                  <a:pt x="19664587" y="3143814"/>
                  <a:pt x="19669127" y="3140427"/>
                  <a:pt x="19673719" y="3139159"/>
                </a:cubicBezTo>
                <a:close/>
                <a:moveTo>
                  <a:pt x="11616407" y="3138718"/>
                </a:moveTo>
                <a:cubicBezTo>
                  <a:pt x="11616407" y="3177405"/>
                  <a:pt x="11641126" y="3169883"/>
                  <a:pt x="11654023" y="3169883"/>
                </a:cubicBezTo>
                <a:cubicBezTo>
                  <a:pt x="11654023" y="3132271"/>
                  <a:pt x="11635752" y="3138718"/>
                  <a:pt x="11616407" y="3138718"/>
                </a:cubicBezTo>
                <a:close/>
                <a:moveTo>
                  <a:pt x="11314409" y="3138718"/>
                </a:moveTo>
                <a:cubicBezTo>
                  <a:pt x="11243477" y="3151613"/>
                  <a:pt x="11167171" y="3169883"/>
                  <a:pt x="11089791" y="3182777"/>
                </a:cubicBezTo>
                <a:cubicBezTo>
                  <a:pt x="11076894" y="3189223"/>
                  <a:pt x="11057549" y="3189223"/>
                  <a:pt x="11044652" y="3195674"/>
                </a:cubicBezTo>
                <a:cubicBezTo>
                  <a:pt x="11025307" y="3202121"/>
                  <a:pt x="11019934" y="3221465"/>
                  <a:pt x="11007037" y="3234361"/>
                </a:cubicBezTo>
                <a:cubicBezTo>
                  <a:pt x="10981243" y="3247260"/>
                  <a:pt x="10949002" y="3247260"/>
                  <a:pt x="10916760" y="3253706"/>
                </a:cubicBezTo>
                <a:cubicBezTo>
                  <a:pt x="10845828" y="3273049"/>
                  <a:pt x="10775970" y="3305285"/>
                  <a:pt x="10705038" y="3337527"/>
                </a:cubicBezTo>
                <a:cubicBezTo>
                  <a:pt x="10666348" y="3350421"/>
                  <a:pt x="10634106" y="3375162"/>
                  <a:pt x="10601865" y="3382670"/>
                </a:cubicBezTo>
                <a:cubicBezTo>
                  <a:pt x="10583594" y="3382670"/>
                  <a:pt x="10564249" y="3382670"/>
                  <a:pt x="10564249" y="3413830"/>
                </a:cubicBezTo>
                <a:cubicBezTo>
                  <a:pt x="10634106" y="3375162"/>
                  <a:pt x="10711487" y="3363310"/>
                  <a:pt x="10788867" y="3350421"/>
                </a:cubicBezTo>
                <a:cubicBezTo>
                  <a:pt x="10788867" y="3382670"/>
                  <a:pt x="10756625" y="3394488"/>
                  <a:pt x="10743729" y="3407382"/>
                </a:cubicBezTo>
                <a:cubicBezTo>
                  <a:pt x="10717935" y="3433170"/>
                  <a:pt x="10705038" y="3446069"/>
                  <a:pt x="10679245" y="3452516"/>
                </a:cubicBezTo>
                <a:cubicBezTo>
                  <a:pt x="10653451" y="3458965"/>
                  <a:pt x="10621210" y="3471864"/>
                  <a:pt x="10596491" y="3478308"/>
                </a:cubicBezTo>
                <a:cubicBezTo>
                  <a:pt x="10583594" y="3478308"/>
                  <a:pt x="10557801" y="3484756"/>
                  <a:pt x="10551352" y="3510547"/>
                </a:cubicBezTo>
                <a:cubicBezTo>
                  <a:pt x="10532007" y="3510547"/>
                  <a:pt x="10507289" y="3510547"/>
                  <a:pt x="10487943" y="3510547"/>
                </a:cubicBezTo>
                <a:cubicBezTo>
                  <a:pt x="10487943" y="3555685"/>
                  <a:pt x="10583594" y="3516994"/>
                  <a:pt x="10601865" y="3510547"/>
                </a:cubicBezTo>
                <a:cubicBezTo>
                  <a:pt x="10634106" y="3497652"/>
                  <a:pt x="10666348" y="3484756"/>
                  <a:pt x="10705038" y="3478308"/>
                </a:cubicBezTo>
                <a:cubicBezTo>
                  <a:pt x="10724383" y="3478308"/>
                  <a:pt x="10743729" y="3465411"/>
                  <a:pt x="10763074" y="3478308"/>
                </a:cubicBezTo>
                <a:cubicBezTo>
                  <a:pt x="10775970" y="3491204"/>
                  <a:pt x="10788867" y="3510547"/>
                  <a:pt x="10807138" y="3510547"/>
                </a:cubicBezTo>
                <a:cubicBezTo>
                  <a:pt x="10807138" y="3484756"/>
                  <a:pt x="10807138" y="3465411"/>
                  <a:pt x="10807138" y="3446069"/>
                </a:cubicBezTo>
                <a:cubicBezTo>
                  <a:pt x="10845828" y="3452516"/>
                  <a:pt x="10884518" y="3465411"/>
                  <a:pt x="10916760" y="3478308"/>
                </a:cubicBezTo>
                <a:cubicBezTo>
                  <a:pt x="10916760" y="3446069"/>
                  <a:pt x="10897415" y="3446069"/>
                  <a:pt x="10884518" y="3446069"/>
                </a:cubicBezTo>
                <a:cubicBezTo>
                  <a:pt x="10884518" y="3419477"/>
                  <a:pt x="10899933" y="3411924"/>
                  <a:pt x="10920167" y="3413206"/>
                </a:cubicBezTo>
                <a:lnTo>
                  <a:pt x="10936750" y="3416184"/>
                </a:lnTo>
                <a:lnTo>
                  <a:pt x="10935748" y="3412066"/>
                </a:lnTo>
                <a:lnTo>
                  <a:pt x="10938954" y="3402320"/>
                </a:lnTo>
                <a:lnTo>
                  <a:pt x="10936105" y="3400935"/>
                </a:lnTo>
                <a:lnTo>
                  <a:pt x="10939921" y="3399383"/>
                </a:lnTo>
                <a:lnTo>
                  <a:pt x="10940238" y="3398418"/>
                </a:lnTo>
                <a:lnTo>
                  <a:pt x="10940672" y="3399077"/>
                </a:lnTo>
                <a:lnTo>
                  <a:pt x="11066550" y="3347869"/>
                </a:lnTo>
                <a:cubicBezTo>
                  <a:pt x="11109136" y="3331078"/>
                  <a:pt x="11151051" y="3314961"/>
                  <a:pt x="11192965" y="3298846"/>
                </a:cubicBezTo>
                <a:cubicBezTo>
                  <a:pt x="11217683" y="3285943"/>
                  <a:pt x="11249925" y="3292393"/>
                  <a:pt x="11269270" y="3266602"/>
                </a:cubicBezTo>
                <a:cubicBezTo>
                  <a:pt x="11301512" y="3240801"/>
                  <a:pt x="11301512" y="3182777"/>
                  <a:pt x="11314409" y="3138718"/>
                </a:cubicBezTo>
                <a:close/>
                <a:moveTo>
                  <a:pt x="15828898" y="3138563"/>
                </a:moveTo>
                <a:cubicBezTo>
                  <a:pt x="15837512" y="3139503"/>
                  <a:pt x="15845716" y="3143193"/>
                  <a:pt x="15852278" y="3149757"/>
                </a:cubicBezTo>
                <a:cubicBezTo>
                  <a:pt x="15858840" y="3161787"/>
                  <a:pt x="15871966" y="3188039"/>
                  <a:pt x="15852278" y="3194601"/>
                </a:cubicBezTo>
                <a:cubicBezTo>
                  <a:pt x="15826028" y="3207727"/>
                  <a:pt x="15799776" y="3201164"/>
                  <a:pt x="15773526" y="3201164"/>
                </a:cubicBezTo>
                <a:cubicBezTo>
                  <a:pt x="15773526" y="3157686"/>
                  <a:pt x="15803058" y="3135742"/>
                  <a:pt x="15828898" y="3138563"/>
                </a:cubicBezTo>
                <a:close/>
                <a:moveTo>
                  <a:pt x="14038779" y="3137724"/>
                </a:moveTo>
                <a:cubicBezTo>
                  <a:pt x="14050754" y="3137724"/>
                  <a:pt x="14056741" y="3144359"/>
                  <a:pt x="14056741" y="3169794"/>
                </a:cubicBezTo>
                <a:cubicBezTo>
                  <a:pt x="14044766" y="3169794"/>
                  <a:pt x="14038779" y="3163162"/>
                  <a:pt x="14038779" y="3137724"/>
                </a:cubicBezTo>
                <a:close/>
                <a:moveTo>
                  <a:pt x="13393180" y="3137724"/>
                </a:moveTo>
                <a:cubicBezTo>
                  <a:pt x="13393180" y="3163162"/>
                  <a:pt x="13387193" y="3169794"/>
                  <a:pt x="13375218" y="3169794"/>
                </a:cubicBezTo>
                <a:cubicBezTo>
                  <a:pt x="13375218" y="3144359"/>
                  <a:pt x="13381205" y="3137724"/>
                  <a:pt x="13393180" y="3137724"/>
                </a:cubicBezTo>
                <a:close/>
                <a:moveTo>
                  <a:pt x="14754483" y="3137724"/>
                </a:moveTo>
                <a:cubicBezTo>
                  <a:pt x="14786267" y="3144360"/>
                  <a:pt x="14811695" y="3150995"/>
                  <a:pt x="14843480" y="3150995"/>
                </a:cubicBezTo>
                <a:cubicBezTo>
                  <a:pt x="14830766" y="3183068"/>
                  <a:pt x="14754483" y="3202975"/>
                  <a:pt x="14754483" y="3137724"/>
                </a:cubicBezTo>
                <a:close/>
                <a:moveTo>
                  <a:pt x="20128347" y="3137724"/>
                </a:moveTo>
                <a:cubicBezTo>
                  <a:pt x="20128347" y="3163162"/>
                  <a:pt x="20122359" y="3169793"/>
                  <a:pt x="20110383" y="3169793"/>
                </a:cubicBezTo>
                <a:cubicBezTo>
                  <a:pt x="20110383" y="3144359"/>
                  <a:pt x="20116371" y="3137724"/>
                  <a:pt x="20128347" y="3137724"/>
                </a:cubicBezTo>
                <a:close/>
                <a:moveTo>
                  <a:pt x="19848703" y="3137724"/>
                </a:moveTo>
                <a:cubicBezTo>
                  <a:pt x="19848703" y="3163162"/>
                  <a:pt x="19842715" y="3169793"/>
                  <a:pt x="19830739" y="3169793"/>
                </a:cubicBezTo>
                <a:cubicBezTo>
                  <a:pt x="19830739" y="3144359"/>
                  <a:pt x="19836727" y="3137724"/>
                  <a:pt x="19848703" y="3137724"/>
                </a:cubicBezTo>
                <a:close/>
                <a:moveTo>
                  <a:pt x="19615151" y="3127169"/>
                </a:moveTo>
                <a:lnTo>
                  <a:pt x="19614559" y="3129476"/>
                </a:lnTo>
                <a:cubicBezTo>
                  <a:pt x="19613531" y="3133467"/>
                  <a:pt x="19612711" y="3136659"/>
                  <a:pt x="19612711" y="3136659"/>
                </a:cubicBezTo>
                <a:close/>
                <a:moveTo>
                  <a:pt x="19617111" y="3119540"/>
                </a:moveTo>
                <a:lnTo>
                  <a:pt x="19615151" y="3127169"/>
                </a:lnTo>
                <a:lnTo>
                  <a:pt x="19616479" y="3121992"/>
                </a:lnTo>
                <a:close/>
                <a:moveTo>
                  <a:pt x="18432519" y="3118767"/>
                </a:moveTo>
                <a:cubicBezTo>
                  <a:pt x="18484295" y="3118767"/>
                  <a:pt x="18536075" y="3125330"/>
                  <a:pt x="18587851" y="3151581"/>
                </a:cubicBezTo>
                <a:cubicBezTo>
                  <a:pt x="18568435" y="3163612"/>
                  <a:pt x="18549019" y="3183300"/>
                  <a:pt x="18529603" y="3202988"/>
                </a:cubicBezTo>
                <a:cubicBezTo>
                  <a:pt x="18510183" y="3151581"/>
                  <a:pt x="18464879" y="3138456"/>
                  <a:pt x="18432519" y="3118767"/>
                </a:cubicBezTo>
                <a:close/>
                <a:moveTo>
                  <a:pt x="16711994" y="3118764"/>
                </a:moveTo>
                <a:cubicBezTo>
                  <a:pt x="16764132" y="3125084"/>
                  <a:pt x="16815183" y="3131405"/>
                  <a:pt x="16867319" y="3137724"/>
                </a:cubicBezTo>
                <a:cubicBezTo>
                  <a:pt x="16834735" y="3231466"/>
                  <a:pt x="16757614" y="3144043"/>
                  <a:pt x="16711994" y="3118764"/>
                </a:cubicBezTo>
                <a:close/>
                <a:moveTo>
                  <a:pt x="19618251" y="3115111"/>
                </a:moveTo>
                <a:lnTo>
                  <a:pt x="19617111" y="3119540"/>
                </a:lnTo>
                <a:lnTo>
                  <a:pt x="19617635" y="3117506"/>
                </a:lnTo>
                <a:cubicBezTo>
                  <a:pt x="19618455" y="3114314"/>
                  <a:pt x="19618863" y="3112718"/>
                  <a:pt x="19618251" y="3115111"/>
                </a:cubicBezTo>
                <a:close/>
                <a:moveTo>
                  <a:pt x="19635127" y="3114978"/>
                </a:moveTo>
                <a:cubicBezTo>
                  <a:pt x="19642047" y="3114175"/>
                  <a:pt x="19651267" y="3117386"/>
                  <a:pt x="19654343" y="3117386"/>
                </a:cubicBezTo>
                <a:cubicBezTo>
                  <a:pt x="19648195" y="3130230"/>
                  <a:pt x="19642047" y="3136652"/>
                  <a:pt x="19629747" y="3136652"/>
                </a:cubicBezTo>
                <a:cubicBezTo>
                  <a:pt x="19623599" y="3120597"/>
                  <a:pt x="19628211" y="3115781"/>
                  <a:pt x="19635127" y="3114978"/>
                </a:cubicBezTo>
                <a:close/>
                <a:moveTo>
                  <a:pt x="11994711" y="3106481"/>
                </a:moveTo>
                <a:cubicBezTo>
                  <a:pt x="11994711" y="3132271"/>
                  <a:pt x="11994711" y="3169883"/>
                  <a:pt x="12014056" y="3169883"/>
                </a:cubicBezTo>
                <a:cubicBezTo>
                  <a:pt x="12014056" y="3145166"/>
                  <a:pt x="12014056" y="3106481"/>
                  <a:pt x="11994711" y="3106481"/>
                </a:cubicBezTo>
                <a:close/>
                <a:moveTo>
                  <a:pt x="19967091" y="3106419"/>
                </a:moveTo>
                <a:cubicBezTo>
                  <a:pt x="19967091" y="3146099"/>
                  <a:pt x="19940635" y="3139486"/>
                  <a:pt x="19920795" y="3139486"/>
                </a:cubicBezTo>
                <a:cubicBezTo>
                  <a:pt x="19920795" y="3099805"/>
                  <a:pt x="19947251" y="3106419"/>
                  <a:pt x="19967091" y="3106419"/>
                </a:cubicBezTo>
                <a:close/>
                <a:moveTo>
                  <a:pt x="19338523" y="3105569"/>
                </a:moveTo>
                <a:cubicBezTo>
                  <a:pt x="19338523" y="3124908"/>
                  <a:pt x="19344975" y="3137801"/>
                  <a:pt x="19357879" y="3137801"/>
                </a:cubicBezTo>
                <a:cubicBezTo>
                  <a:pt x="19357879" y="3118462"/>
                  <a:pt x="19351427" y="3105569"/>
                  <a:pt x="19338523" y="3105569"/>
                </a:cubicBezTo>
                <a:close/>
                <a:moveTo>
                  <a:pt x="12958120" y="3104543"/>
                </a:moveTo>
                <a:cubicBezTo>
                  <a:pt x="12970095" y="3104543"/>
                  <a:pt x="12976082" y="3117387"/>
                  <a:pt x="12976082" y="3136652"/>
                </a:cubicBezTo>
                <a:cubicBezTo>
                  <a:pt x="12964107" y="3136652"/>
                  <a:pt x="12958120" y="3130231"/>
                  <a:pt x="12958120" y="3104543"/>
                </a:cubicBezTo>
                <a:close/>
                <a:moveTo>
                  <a:pt x="18039119" y="3104542"/>
                </a:moveTo>
                <a:cubicBezTo>
                  <a:pt x="18052243" y="3104542"/>
                  <a:pt x="18052243" y="3117386"/>
                  <a:pt x="18052243" y="3136652"/>
                </a:cubicBezTo>
                <a:cubicBezTo>
                  <a:pt x="18039119" y="3136652"/>
                  <a:pt x="18039119" y="3123809"/>
                  <a:pt x="18039119" y="3104542"/>
                </a:cubicBezTo>
                <a:close/>
                <a:moveTo>
                  <a:pt x="13849192" y="3104542"/>
                </a:moveTo>
                <a:cubicBezTo>
                  <a:pt x="13862317" y="3104542"/>
                  <a:pt x="13862317" y="3117387"/>
                  <a:pt x="13862317" y="3136652"/>
                </a:cubicBezTo>
                <a:cubicBezTo>
                  <a:pt x="13849192" y="3136652"/>
                  <a:pt x="13849192" y="3123809"/>
                  <a:pt x="13849192" y="3104542"/>
                </a:cubicBezTo>
                <a:close/>
                <a:moveTo>
                  <a:pt x="13203590" y="3104542"/>
                </a:moveTo>
                <a:cubicBezTo>
                  <a:pt x="13203590" y="3130230"/>
                  <a:pt x="13197603" y="3136652"/>
                  <a:pt x="13185628" y="3136652"/>
                </a:cubicBezTo>
                <a:cubicBezTo>
                  <a:pt x="13185628" y="3117387"/>
                  <a:pt x="13191615" y="3104542"/>
                  <a:pt x="13203590" y="3104542"/>
                </a:cubicBezTo>
                <a:close/>
                <a:moveTo>
                  <a:pt x="13124012" y="3104542"/>
                </a:moveTo>
                <a:cubicBezTo>
                  <a:pt x="13143853" y="3104542"/>
                  <a:pt x="13157080" y="3104542"/>
                  <a:pt x="13170307" y="3104542"/>
                </a:cubicBezTo>
                <a:cubicBezTo>
                  <a:pt x="13170307" y="3117387"/>
                  <a:pt x="13170307" y="3130231"/>
                  <a:pt x="13170307" y="3136652"/>
                </a:cubicBezTo>
                <a:cubicBezTo>
                  <a:pt x="13157080" y="3136652"/>
                  <a:pt x="13143853" y="3136652"/>
                  <a:pt x="13124012" y="3136652"/>
                </a:cubicBezTo>
                <a:cubicBezTo>
                  <a:pt x="13124012" y="3130231"/>
                  <a:pt x="13124012" y="3117387"/>
                  <a:pt x="13124012" y="3104542"/>
                </a:cubicBezTo>
                <a:close/>
                <a:moveTo>
                  <a:pt x="20431687" y="3104541"/>
                </a:moveTo>
                <a:cubicBezTo>
                  <a:pt x="20431687" y="3123808"/>
                  <a:pt x="20425699" y="3136650"/>
                  <a:pt x="20413727" y="3136650"/>
                </a:cubicBezTo>
                <a:cubicBezTo>
                  <a:pt x="20413727" y="3117386"/>
                  <a:pt x="20419711" y="3104541"/>
                  <a:pt x="20431687" y="3104541"/>
                </a:cubicBezTo>
                <a:close/>
                <a:moveTo>
                  <a:pt x="20090427" y="3104541"/>
                </a:moveTo>
                <a:cubicBezTo>
                  <a:pt x="20090427" y="3123808"/>
                  <a:pt x="20084439" y="3136652"/>
                  <a:pt x="20072467" y="3136652"/>
                </a:cubicBezTo>
                <a:cubicBezTo>
                  <a:pt x="20072467" y="3117386"/>
                  <a:pt x="20079451" y="3104541"/>
                  <a:pt x="20090427" y="3104541"/>
                </a:cubicBezTo>
                <a:close/>
                <a:moveTo>
                  <a:pt x="19810783" y="3104541"/>
                </a:moveTo>
                <a:cubicBezTo>
                  <a:pt x="19810783" y="3123809"/>
                  <a:pt x="19804795" y="3136652"/>
                  <a:pt x="19792823" y="3136652"/>
                </a:cubicBezTo>
                <a:cubicBezTo>
                  <a:pt x="19792823" y="3117386"/>
                  <a:pt x="19798811" y="3104541"/>
                  <a:pt x="19810783" y="3104541"/>
                </a:cubicBezTo>
                <a:close/>
                <a:moveTo>
                  <a:pt x="17749991" y="3085585"/>
                </a:moveTo>
                <a:cubicBezTo>
                  <a:pt x="17787911" y="3098710"/>
                  <a:pt x="17824775" y="3105269"/>
                  <a:pt x="17862695" y="3118398"/>
                </a:cubicBezTo>
                <a:cubicBezTo>
                  <a:pt x="17831095" y="3131523"/>
                  <a:pt x="17800551" y="3151211"/>
                  <a:pt x="17768951" y="3169805"/>
                </a:cubicBezTo>
                <a:cubicBezTo>
                  <a:pt x="17775271" y="3151211"/>
                  <a:pt x="17775271" y="3138086"/>
                  <a:pt x="17781591" y="3131523"/>
                </a:cubicBezTo>
                <a:cubicBezTo>
                  <a:pt x="17775271" y="3118398"/>
                  <a:pt x="17762631" y="3105269"/>
                  <a:pt x="17749991" y="3085585"/>
                </a:cubicBezTo>
                <a:close/>
                <a:moveTo>
                  <a:pt x="14427442" y="3085584"/>
                </a:moveTo>
                <a:cubicBezTo>
                  <a:pt x="14522746" y="3092148"/>
                  <a:pt x="14619120" y="3098708"/>
                  <a:pt x="14715494" y="3105268"/>
                </a:cubicBezTo>
                <a:cubicBezTo>
                  <a:pt x="14715494" y="3169804"/>
                  <a:pt x="14644820" y="3144648"/>
                  <a:pt x="14619120" y="3144648"/>
                </a:cubicBezTo>
                <a:cubicBezTo>
                  <a:pt x="14586995" y="3138085"/>
                  <a:pt x="14554870" y="3151210"/>
                  <a:pt x="14522746" y="3138085"/>
                </a:cubicBezTo>
                <a:cubicBezTo>
                  <a:pt x="14491692" y="3131523"/>
                  <a:pt x="14459567" y="3105268"/>
                  <a:pt x="14427442" y="3085584"/>
                </a:cubicBezTo>
                <a:close/>
                <a:moveTo>
                  <a:pt x="19759007" y="3076766"/>
                </a:moveTo>
                <a:cubicBezTo>
                  <a:pt x="19766691" y="3080073"/>
                  <a:pt x="19772839" y="3091648"/>
                  <a:pt x="19772839" y="3108181"/>
                </a:cubicBezTo>
                <a:cubicBezTo>
                  <a:pt x="19760543" y="3108181"/>
                  <a:pt x="19748247" y="3101566"/>
                  <a:pt x="19735947" y="3094954"/>
                </a:cubicBezTo>
                <a:cubicBezTo>
                  <a:pt x="19742095" y="3078419"/>
                  <a:pt x="19751319" y="3073460"/>
                  <a:pt x="19759007" y="3076766"/>
                </a:cubicBezTo>
                <a:close/>
                <a:moveTo>
                  <a:pt x="19905579" y="3076105"/>
                </a:moveTo>
                <a:cubicBezTo>
                  <a:pt x="19905579" y="3101791"/>
                  <a:pt x="19899591" y="3108214"/>
                  <a:pt x="19887619" y="3108214"/>
                </a:cubicBezTo>
                <a:cubicBezTo>
                  <a:pt x="19887619" y="3088948"/>
                  <a:pt x="19893603" y="3076105"/>
                  <a:pt x="19905579" y="3076105"/>
                </a:cubicBezTo>
                <a:close/>
                <a:moveTo>
                  <a:pt x="13260440" y="3076102"/>
                </a:moveTo>
                <a:cubicBezTo>
                  <a:pt x="13260440" y="3112995"/>
                  <a:pt x="13241994" y="3106847"/>
                  <a:pt x="13223548" y="3106847"/>
                </a:cubicBezTo>
                <a:cubicBezTo>
                  <a:pt x="13223548" y="3076102"/>
                  <a:pt x="13248143" y="3076102"/>
                  <a:pt x="13260440" y="3076102"/>
                </a:cubicBezTo>
                <a:close/>
                <a:moveTo>
                  <a:pt x="15044272" y="3074878"/>
                </a:moveTo>
                <a:cubicBezTo>
                  <a:pt x="15069992" y="3074878"/>
                  <a:pt x="15102144" y="3087860"/>
                  <a:pt x="15127866" y="3094351"/>
                </a:cubicBezTo>
                <a:cubicBezTo>
                  <a:pt x="15210388" y="3120316"/>
                  <a:pt x="15306844" y="3133300"/>
                  <a:pt x="15389366" y="3152773"/>
                </a:cubicBezTo>
                <a:cubicBezTo>
                  <a:pt x="15344354" y="3229587"/>
                  <a:pt x="15229680" y="3061892"/>
                  <a:pt x="15203958" y="3203621"/>
                </a:cubicBezTo>
                <a:cubicBezTo>
                  <a:pt x="15242540" y="3210111"/>
                  <a:pt x="15485820" y="3313974"/>
                  <a:pt x="15485820" y="3203621"/>
                </a:cubicBezTo>
                <a:cubicBezTo>
                  <a:pt x="15466530" y="3203621"/>
                  <a:pt x="15434378" y="3216604"/>
                  <a:pt x="15434378" y="3171165"/>
                </a:cubicBezTo>
                <a:cubicBezTo>
                  <a:pt x="15460100" y="3171165"/>
                  <a:pt x="15492252" y="3178739"/>
                  <a:pt x="15524402" y="3184146"/>
                </a:cubicBezTo>
                <a:cubicBezTo>
                  <a:pt x="15479390" y="3229587"/>
                  <a:pt x="15581204" y="3249062"/>
                  <a:pt x="15581204" y="3294499"/>
                </a:cubicBezTo>
                <a:cubicBezTo>
                  <a:pt x="15574774" y="3294499"/>
                  <a:pt x="15543694" y="3288008"/>
                  <a:pt x="15543694" y="3307482"/>
                </a:cubicBezTo>
                <a:cubicBezTo>
                  <a:pt x="15543694" y="3333448"/>
                  <a:pt x="15568344" y="3333448"/>
                  <a:pt x="15574774" y="3333448"/>
                </a:cubicBezTo>
                <a:cubicBezTo>
                  <a:pt x="15606926" y="3333448"/>
                  <a:pt x="15639078" y="3313974"/>
                  <a:pt x="15677660" y="3294499"/>
                </a:cubicBezTo>
                <a:cubicBezTo>
                  <a:pt x="15671228" y="3313974"/>
                  <a:pt x="15664798" y="3339940"/>
                  <a:pt x="15658368" y="3359411"/>
                </a:cubicBezTo>
                <a:cubicBezTo>
                  <a:pt x="15645508" y="3359411"/>
                  <a:pt x="15632646" y="3359411"/>
                  <a:pt x="15613356" y="3359411"/>
                </a:cubicBezTo>
                <a:cubicBezTo>
                  <a:pt x="15587634" y="3352919"/>
                  <a:pt x="15555482" y="3352919"/>
                  <a:pt x="15524402" y="3352919"/>
                </a:cubicBezTo>
                <a:cubicBezTo>
                  <a:pt x="15466530" y="3352919"/>
                  <a:pt x="15415088" y="3339940"/>
                  <a:pt x="15357214" y="3326957"/>
                </a:cubicBezTo>
                <a:cubicBezTo>
                  <a:pt x="15242540" y="3300991"/>
                  <a:pt x="15134296" y="3268534"/>
                  <a:pt x="15018550" y="3262042"/>
                </a:cubicBezTo>
                <a:cubicBezTo>
                  <a:pt x="15024980" y="3216604"/>
                  <a:pt x="15037840" y="3171165"/>
                  <a:pt x="15063562" y="3152773"/>
                </a:cubicBezTo>
                <a:cubicBezTo>
                  <a:pt x="15095714" y="3120316"/>
                  <a:pt x="15134296" y="3146282"/>
                  <a:pt x="15165376" y="3152773"/>
                </a:cubicBezTo>
                <a:cubicBezTo>
                  <a:pt x="15139654" y="3139790"/>
                  <a:pt x="15120364" y="3126808"/>
                  <a:pt x="15095714" y="3107335"/>
                </a:cubicBezTo>
                <a:cubicBezTo>
                  <a:pt x="15082854" y="3120316"/>
                  <a:pt x="15076422" y="3126808"/>
                  <a:pt x="15076422" y="3139790"/>
                </a:cubicBezTo>
                <a:cubicBezTo>
                  <a:pt x="15063562" y="3133300"/>
                  <a:pt x="15057132" y="3120316"/>
                  <a:pt x="15050702" y="3113825"/>
                </a:cubicBezTo>
                <a:cubicBezTo>
                  <a:pt x="15037840" y="3133300"/>
                  <a:pt x="15037840" y="3152773"/>
                  <a:pt x="15024980" y="3171165"/>
                </a:cubicBezTo>
                <a:cubicBezTo>
                  <a:pt x="15018550" y="3126808"/>
                  <a:pt x="15005690" y="3074878"/>
                  <a:pt x="15044272" y="3074878"/>
                </a:cubicBezTo>
                <a:close/>
                <a:moveTo>
                  <a:pt x="14143552" y="3073450"/>
                </a:moveTo>
                <a:cubicBezTo>
                  <a:pt x="14145797" y="3070037"/>
                  <a:pt x="14150287" y="3070037"/>
                  <a:pt x="14156275" y="3073450"/>
                </a:cubicBezTo>
                <a:lnTo>
                  <a:pt x="14145745" y="3091452"/>
                </a:lnTo>
                <a:lnTo>
                  <a:pt x="14146699" y="3094064"/>
                </a:lnTo>
                <a:cubicBezTo>
                  <a:pt x="14140137" y="3094064"/>
                  <a:pt x="14140137" y="3094064"/>
                  <a:pt x="14133574" y="3094064"/>
                </a:cubicBezTo>
                <a:cubicBezTo>
                  <a:pt x="14133574" y="3088077"/>
                  <a:pt x="14133574" y="3082089"/>
                  <a:pt x="14140137" y="3076102"/>
                </a:cubicBezTo>
                <a:lnTo>
                  <a:pt x="14144039" y="3086783"/>
                </a:lnTo>
                <a:close/>
                <a:moveTo>
                  <a:pt x="19491303" y="3061880"/>
                </a:moveTo>
                <a:cubicBezTo>
                  <a:pt x="19497867" y="3074725"/>
                  <a:pt x="19497867" y="3081146"/>
                  <a:pt x="19491303" y="3093988"/>
                </a:cubicBezTo>
                <a:cubicBezTo>
                  <a:pt x="19484739" y="3081146"/>
                  <a:pt x="19484739" y="3074725"/>
                  <a:pt x="19491303" y="3061880"/>
                </a:cubicBezTo>
                <a:close/>
                <a:moveTo>
                  <a:pt x="15613966" y="3061376"/>
                </a:moveTo>
                <a:cubicBezTo>
                  <a:pt x="15665232" y="3066958"/>
                  <a:pt x="15713420" y="3089263"/>
                  <a:pt x="15748756" y="3149818"/>
                </a:cubicBezTo>
                <a:cubicBezTo>
                  <a:pt x="15729482" y="3161504"/>
                  <a:pt x="15690932" y="3212499"/>
                  <a:pt x="15665232" y="3187000"/>
                </a:cubicBezTo>
                <a:cubicBezTo>
                  <a:pt x="15652382" y="3167878"/>
                  <a:pt x="15658806" y="3143444"/>
                  <a:pt x="15633106" y="3130693"/>
                </a:cubicBezTo>
                <a:cubicBezTo>
                  <a:pt x="15607408" y="3117947"/>
                  <a:pt x="15575282" y="3117947"/>
                  <a:pt x="15549582" y="3111573"/>
                </a:cubicBezTo>
                <a:cubicBezTo>
                  <a:pt x="15518528" y="3098824"/>
                  <a:pt x="15486404" y="3092452"/>
                  <a:pt x="15460704" y="3073328"/>
                </a:cubicBezTo>
                <a:cubicBezTo>
                  <a:pt x="15508356" y="3066958"/>
                  <a:pt x="15562700" y="3055798"/>
                  <a:pt x="15613966" y="3061376"/>
                </a:cubicBezTo>
                <a:close/>
                <a:moveTo>
                  <a:pt x="14137225" y="3058554"/>
                </a:moveTo>
                <a:cubicBezTo>
                  <a:pt x="14092499" y="3089298"/>
                  <a:pt x="14046682" y="3077001"/>
                  <a:pt x="14000865" y="3083149"/>
                </a:cubicBezTo>
                <a:cubicBezTo>
                  <a:pt x="14040137" y="3052405"/>
                  <a:pt x="14092499" y="3058554"/>
                  <a:pt x="14137225" y="3058554"/>
                </a:cubicBezTo>
                <a:close/>
                <a:moveTo>
                  <a:pt x="19725971" y="3053635"/>
                </a:moveTo>
                <a:cubicBezTo>
                  <a:pt x="19728963" y="3054488"/>
                  <a:pt x="19731955" y="3057901"/>
                  <a:pt x="19734951" y="3061312"/>
                </a:cubicBezTo>
                <a:cubicBezTo>
                  <a:pt x="19734951" y="3068140"/>
                  <a:pt x="19728963" y="3068140"/>
                  <a:pt x="19722975" y="3074963"/>
                </a:cubicBezTo>
                <a:cubicBezTo>
                  <a:pt x="19722975" y="3068140"/>
                  <a:pt x="19722975" y="3068140"/>
                  <a:pt x="19716987" y="3061312"/>
                </a:cubicBezTo>
                <a:cubicBezTo>
                  <a:pt x="19719983" y="3054488"/>
                  <a:pt x="19722975" y="3052782"/>
                  <a:pt x="19725971" y="3053635"/>
                </a:cubicBezTo>
                <a:close/>
                <a:moveTo>
                  <a:pt x="15374890" y="3049345"/>
                </a:moveTo>
                <a:cubicBezTo>
                  <a:pt x="15382114" y="3050952"/>
                  <a:pt x="15388534" y="3058977"/>
                  <a:pt x="15388534" y="3075031"/>
                </a:cubicBezTo>
                <a:cubicBezTo>
                  <a:pt x="15382114" y="3075031"/>
                  <a:pt x="15369272" y="3068612"/>
                  <a:pt x="15356430" y="3062187"/>
                </a:cubicBezTo>
                <a:cubicBezTo>
                  <a:pt x="15359640" y="3052556"/>
                  <a:pt x="15367666" y="3047741"/>
                  <a:pt x="15374890" y="3049345"/>
                </a:cubicBezTo>
                <a:close/>
                <a:moveTo>
                  <a:pt x="19867603" y="3049072"/>
                </a:moveTo>
                <a:cubicBezTo>
                  <a:pt x="19867603" y="3079816"/>
                  <a:pt x="19843379" y="3073668"/>
                  <a:pt x="19830739" y="3073668"/>
                </a:cubicBezTo>
                <a:cubicBezTo>
                  <a:pt x="19830739" y="3042924"/>
                  <a:pt x="19849699" y="3049072"/>
                  <a:pt x="19867603" y="3049072"/>
                </a:cubicBezTo>
                <a:close/>
                <a:moveTo>
                  <a:pt x="14981987" y="3047664"/>
                </a:moveTo>
                <a:cubicBezTo>
                  <a:pt x="14994284" y="3054085"/>
                  <a:pt x="15006582" y="3054085"/>
                  <a:pt x="15018880" y="3060507"/>
                </a:cubicBezTo>
                <a:cubicBezTo>
                  <a:pt x="15006582" y="3079773"/>
                  <a:pt x="14981987" y="3079773"/>
                  <a:pt x="14981987" y="3047664"/>
                </a:cubicBezTo>
                <a:close/>
                <a:moveTo>
                  <a:pt x="15436004" y="3047664"/>
                </a:moveTo>
                <a:cubicBezTo>
                  <a:pt x="15436004" y="3068141"/>
                  <a:pt x="15424030" y="3074964"/>
                  <a:pt x="15418042" y="3074964"/>
                </a:cubicBezTo>
                <a:cubicBezTo>
                  <a:pt x="15418042" y="3054488"/>
                  <a:pt x="15424030" y="3047664"/>
                  <a:pt x="15436004" y="3047664"/>
                </a:cubicBezTo>
                <a:close/>
                <a:moveTo>
                  <a:pt x="18958627" y="3047664"/>
                </a:moveTo>
                <a:cubicBezTo>
                  <a:pt x="18970603" y="3047664"/>
                  <a:pt x="18976591" y="3054488"/>
                  <a:pt x="18976591" y="3074964"/>
                </a:cubicBezTo>
                <a:cubicBezTo>
                  <a:pt x="18970603" y="3074964"/>
                  <a:pt x="18958627" y="3068141"/>
                  <a:pt x="18958627" y="3047664"/>
                </a:cubicBezTo>
                <a:close/>
                <a:moveTo>
                  <a:pt x="16471316" y="3045891"/>
                </a:moveTo>
                <a:cubicBezTo>
                  <a:pt x="16471316" y="3065080"/>
                  <a:pt x="16477790" y="3071485"/>
                  <a:pt x="16490736" y="3071485"/>
                </a:cubicBezTo>
                <a:cubicBezTo>
                  <a:pt x="16490736" y="3052289"/>
                  <a:pt x="16484264" y="3045891"/>
                  <a:pt x="16471316" y="3045891"/>
                </a:cubicBezTo>
                <a:close/>
                <a:moveTo>
                  <a:pt x="14333049" y="3044416"/>
                </a:moveTo>
                <a:cubicBezTo>
                  <a:pt x="14320958" y="3043611"/>
                  <a:pt x="14306449" y="3048447"/>
                  <a:pt x="14296777" y="3048447"/>
                </a:cubicBezTo>
                <a:cubicBezTo>
                  <a:pt x="14296777" y="3093583"/>
                  <a:pt x="14335467" y="3074240"/>
                  <a:pt x="14354813" y="3074240"/>
                </a:cubicBezTo>
                <a:cubicBezTo>
                  <a:pt x="14354813" y="3051671"/>
                  <a:pt x="14345140" y="3045227"/>
                  <a:pt x="14333049" y="3044416"/>
                </a:cubicBezTo>
                <a:close/>
                <a:moveTo>
                  <a:pt x="11750748" y="3029103"/>
                </a:moveTo>
                <a:cubicBezTo>
                  <a:pt x="11609959" y="3054895"/>
                  <a:pt x="11474543" y="3080688"/>
                  <a:pt x="11333754" y="3106481"/>
                </a:cubicBezTo>
                <a:cubicBezTo>
                  <a:pt x="11346651" y="3158061"/>
                  <a:pt x="11378892" y="3158061"/>
                  <a:pt x="11404686" y="3151613"/>
                </a:cubicBezTo>
                <a:cubicBezTo>
                  <a:pt x="11448750" y="3138718"/>
                  <a:pt x="11487440" y="3132271"/>
                  <a:pt x="11532578" y="3132271"/>
                </a:cubicBezTo>
                <a:cubicBezTo>
                  <a:pt x="11571269" y="3125822"/>
                  <a:pt x="11616407" y="3100031"/>
                  <a:pt x="11660471" y="3112926"/>
                </a:cubicBezTo>
                <a:lnTo>
                  <a:pt x="11687347" y="3112926"/>
                </a:lnTo>
                <a:lnTo>
                  <a:pt x="11683133" y="3108712"/>
                </a:lnTo>
                <a:cubicBezTo>
                  <a:pt x="11686545" y="3105297"/>
                  <a:pt x="11689958" y="3103166"/>
                  <a:pt x="11692944" y="3102206"/>
                </a:cubicBezTo>
                <a:lnTo>
                  <a:pt x="11695851" y="3102420"/>
                </a:lnTo>
                <a:lnTo>
                  <a:pt x="11692713" y="3093583"/>
                </a:lnTo>
                <a:cubicBezTo>
                  <a:pt x="11712058" y="3067798"/>
                  <a:pt x="11731403" y="3048447"/>
                  <a:pt x="11750748" y="3029103"/>
                </a:cubicBezTo>
                <a:close/>
                <a:moveTo>
                  <a:pt x="15348590" y="3028233"/>
                </a:moveTo>
                <a:cubicBezTo>
                  <a:pt x="15350232" y="3025673"/>
                  <a:pt x="15353512" y="3027380"/>
                  <a:pt x="15360074" y="3030792"/>
                </a:cubicBezTo>
                <a:cubicBezTo>
                  <a:pt x="15353512" y="3037617"/>
                  <a:pt x="15353512" y="3037617"/>
                  <a:pt x="15346950" y="3051267"/>
                </a:cubicBezTo>
                <a:cubicBezTo>
                  <a:pt x="15346950" y="3037617"/>
                  <a:pt x="15346950" y="3030792"/>
                  <a:pt x="15348590" y="3028233"/>
                </a:cubicBezTo>
                <a:close/>
                <a:moveTo>
                  <a:pt x="19687627" y="3019060"/>
                </a:moveTo>
                <a:cubicBezTo>
                  <a:pt x="19696975" y="3021541"/>
                  <a:pt x="19706455" y="3028154"/>
                  <a:pt x="19715935" y="3031460"/>
                </a:cubicBezTo>
                <a:cubicBezTo>
                  <a:pt x="19715935" y="3038074"/>
                  <a:pt x="19709615" y="3044688"/>
                  <a:pt x="19709615" y="3051301"/>
                </a:cubicBezTo>
                <a:cubicBezTo>
                  <a:pt x="19690655" y="3044688"/>
                  <a:pt x="19678015" y="3038074"/>
                  <a:pt x="19660111" y="3031460"/>
                </a:cubicBezTo>
                <a:cubicBezTo>
                  <a:pt x="19669063" y="3018234"/>
                  <a:pt x="19678279" y="3016580"/>
                  <a:pt x="19687627" y="3019060"/>
                </a:cubicBezTo>
                <a:close/>
                <a:moveTo>
                  <a:pt x="18886479" y="3016359"/>
                </a:moveTo>
                <a:cubicBezTo>
                  <a:pt x="18886479" y="3056040"/>
                  <a:pt x="18861199" y="3049425"/>
                  <a:pt x="18849615" y="3049425"/>
                </a:cubicBezTo>
                <a:cubicBezTo>
                  <a:pt x="18849615" y="3009745"/>
                  <a:pt x="18867519" y="3016359"/>
                  <a:pt x="18886479" y="3016359"/>
                </a:cubicBezTo>
                <a:close/>
                <a:moveTo>
                  <a:pt x="11770093" y="3016207"/>
                </a:moveTo>
                <a:cubicBezTo>
                  <a:pt x="11770093" y="3035555"/>
                  <a:pt x="11776542" y="3048447"/>
                  <a:pt x="11789438" y="3048447"/>
                </a:cubicBezTo>
                <a:cubicBezTo>
                  <a:pt x="11789438" y="3022655"/>
                  <a:pt x="11782990" y="3016207"/>
                  <a:pt x="11770093" y="3016207"/>
                </a:cubicBezTo>
                <a:close/>
                <a:moveTo>
                  <a:pt x="10653451" y="3016207"/>
                </a:moveTo>
                <a:cubicBezTo>
                  <a:pt x="10653451" y="3035555"/>
                  <a:pt x="10659900" y="3048447"/>
                  <a:pt x="10672797" y="3048447"/>
                </a:cubicBezTo>
                <a:cubicBezTo>
                  <a:pt x="10672797" y="3022655"/>
                  <a:pt x="10666348" y="3016207"/>
                  <a:pt x="10653451" y="3016207"/>
                </a:cubicBezTo>
                <a:close/>
                <a:moveTo>
                  <a:pt x="10634106" y="3016207"/>
                </a:moveTo>
                <a:cubicBezTo>
                  <a:pt x="10621210" y="3016207"/>
                  <a:pt x="10621210" y="3029103"/>
                  <a:pt x="10621210" y="3048447"/>
                </a:cubicBezTo>
                <a:cubicBezTo>
                  <a:pt x="10634106" y="3048447"/>
                  <a:pt x="10634106" y="3035555"/>
                  <a:pt x="10634106" y="3016207"/>
                </a:cubicBezTo>
                <a:close/>
                <a:moveTo>
                  <a:pt x="18564231" y="3014484"/>
                </a:moveTo>
                <a:cubicBezTo>
                  <a:pt x="18564231" y="3033747"/>
                  <a:pt x="18558243" y="3046590"/>
                  <a:pt x="18546271" y="3046590"/>
                </a:cubicBezTo>
                <a:cubicBezTo>
                  <a:pt x="18546271" y="3027326"/>
                  <a:pt x="18552255" y="3014484"/>
                  <a:pt x="18564231" y="3014484"/>
                </a:cubicBezTo>
                <a:close/>
                <a:moveTo>
                  <a:pt x="15640814" y="3014484"/>
                </a:moveTo>
                <a:cubicBezTo>
                  <a:pt x="15652788" y="3014484"/>
                  <a:pt x="15658776" y="3020905"/>
                  <a:pt x="15658776" y="3046590"/>
                </a:cubicBezTo>
                <a:cubicBezTo>
                  <a:pt x="15646800" y="3046590"/>
                  <a:pt x="15640814" y="3033747"/>
                  <a:pt x="15640814" y="3014484"/>
                </a:cubicBezTo>
                <a:close/>
                <a:moveTo>
                  <a:pt x="13993207" y="3014484"/>
                </a:moveTo>
                <a:cubicBezTo>
                  <a:pt x="13993207" y="3021047"/>
                  <a:pt x="13999771" y="3021047"/>
                  <a:pt x="13999771" y="3027609"/>
                </a:cubicBezTo>
                <a:cubicBezTo>
                  <a:pt x="13986643" y="3027609"/>
                  <a:pt x="13986643" y="3027609"/>
                  <a:pt x="13993207" y="3014484"/>
                </a:cubicBezTo>
                <a:close/>
                <a:moveTo>
                  <a:pt x="19976579" y="3014484"/>
                </a:moveTo>
                <a:cubicBezTo>
                  <a:pt x="19976579" y="3033747"/>
                  <a:pt x="19976579" y="3046589"/>
                  <a:pt x="19963451" y="3046589"/>
                </a:cubicBezTo>
                <a:cubicBezTo>
                  <a:pt x="19963451" y="3027326"/>
                  <a:pt x="19963451" y="3014484"/>
                  <a:pt x="19976579" y="3014484"/>
                </a:cubicBezTo>
                <a:close/>
                <a:moveTo>
                  <a:pt x="13883617" y="3005006"/>
                </a:moveTo>
                <a:cubicBezTo>
                  <a:pt x="13895592" y="3018656"/>
                  <a:pt x="13883617" y="3032306"/>
                  <a:pt x="13877630" y="3018656"/>
                </a:cubicBezTo>
                <a:cubicBezTo>
                  <a:pt x="13877630" y="3011832"/>
                  <a:pt x="13883617" y="3005006"/>
                  <a:pt x="13883617" y="3005006"/>
                </a:cubicBezTo>
                <a:close/>
                <a:moveTo>
                  <a:pt x="10730832" y="2983968"/>
                </a:moveTo>
                <a:cubicBezTo>
                  <a:pt x="10730832" y="3022655"/>
                  <a:pt x="10769522" y="3029103"/>
                  <a:pt x="10769522" y="2983968"/>
                </a:cubicBezTo>
                <a:cubicBezTo>
                  <a:pt x="10756625" y="2983968"/>
                  <a:pt x="10743729" y="2983968"/>
                  <a:pt x="10730832" y="2983968"/>
                </a:cubicBezTo>
                <a:close/>
                <a:moveTo>
                  <a:pt x="15489142" y="2982714"/>
                </a:moveTo>
                <a:cubicBezTo>
                  <a:pt x="15507588" y="2982714"/>
                  <a:pt x="15526034" y="2976568"/>
                  <a:pt x="15526034" y="3013459"/>
                </a:cubicBezTo>
                <a:cubicBezTo>
                  <a:pt x="15513736" y="3013459"/>
                  <a:pt x="15489142" y="3013459"/>
                  <a:pt x="15489142" y="2982714"/>
                </a:cubicBezTo>
                <a:close/>
                <a:moveTo>
                  <a:pt x="17905383" y="2982714"/>
                </a:moveTo>
                <a:cubicBezTo>
                  <a:pt x="17905383" y="3013458"/>
                  <a:pt x="17880787" y="3013458"/>
                  <a:pt x="17868491" y="3013458"/>
                </a:cubicBezTo>
                <a:cubicBezTo>
                  <a:pt x="17868491" y="2976565"/>
                  <a:pt x="17886935" y="2982714"/>
                  <a:pt x="17905383" y="2982714"/>
                </a:cubicBezTo>
                <a:close/>
                <a:moveTo>
                  <a:pt x="18266627" y="2981307"/>
                </a:moveTo>
                <a:cubicBezTo>
                  <a:pt x="18279751" y="2981307"/>
                  <a:pt x="18279751" y="2994150"/>
                  <a:pt x="18279751" y="3013415"/>
                </a:cubicBezTo>
                <a:cubicBezTo>
                  <a:pt x="18266627" y="3013415"/>
                  <a:pt x="18266627" y="3000572"/>
                  <a:pt x="18266627" y="2981307"/>
                </a:cubicBezTo>
                <a:close/>
                <a:moveTo>
                  <a:pt x="416893" y="2981307"/>
                </a:moveTo>
                <a:cubicBezTo>
                  <a:pt x="435506" y="2987920"/>
                  <a:pt x="454120" y="2987920"/>
                  <a:pt x="472736" y="3001148"/>
                </a:cubicBezTo>
                <a:cubicBezTo>
                  <a:pt x="454120" y="3020988"/>
                  <a:pt x="416893" y="3027602"/>
                  <a:pt x="416893" y="2981307"/>
                </a:cubicBezTo>
                <a:close/>
                <a:moveTo>
                  <a:pt x="955961" y="2967983"/>
                </a:moveTo>
                <a:cubicBezTo>
                  <a:pt x="932050" y="2965699"/>
                  <a:pt x="904916" y="2972146"/>
                  <a:pt x="892023" y="2972146"/>
                </a:cubicBezTo>
                <a:cubicBezTo>
                  <a:pt x="904916" y="3048447"/>
                  <a:pt x="968322" y="3016207"/>
                  <a:pt x="1000565" y="3016207"/>
                </a:cubicBezTo>
                <a:cubicBezTo>
                  <a:pt x="1000565" y="2981283"/>
                  <a:pt x="979874" y="2970265"/>
                  <a:pt x="955961" y="2967983"/>
                </a:cubicBezTo>
                <a:close/>
                <a:moveTo>
                  <a:pt x="13060079" y="2962897"/>
                </a:moveTo>
                <a:lnTo>
                  <a:pt x="13058159" y="2966150"/>
                </a:lnTo>
                <a:lnTo>
                  <a:pt x="13057472" y="2967312"/>
                </a:lnTo>
                <a:close/>
                <a:moveTo>
                  <a:pt x="18448223" y="2957672"/>
                </a:moveTo>
                <a:cubicBezTo>
                  <a:pt x="18464743" y="2953650"/>
                  <a:pt x="18483103" y="2974218"/>
                  <a:pt x="18497787" y="2983181"/>
                </a:cubicBezTo>
                <a:cubicBezTo>
                  <a:pt x="18478207" y="2989697"/>
                  <a:pt x="18452099" y="2983181"/>
                  <a:pt x="18432519" y="2971232"/>
                </a:cubicBezTo>
                <a:cubicBezTo>
                  <a:pt x="18437415" y="2963087"/>
                  <a:pt x="18442715" y="2959013"/>
                  <a:pt x="18448223" y="2957672"/>
                </a:cubicBezTo>
                <a:close/>
                <a:moveTo>
                  <a:pt x="15436004" y="2952867"/>
                </a:moveTo>
                <a:cubicBezTo>
                  <a:pt x="15436004" y="2978305"/>
                  <a:pt x="15424030" y="2984939"/>
                  <a:pt x="15418042" y="2984939"/>
                </a:cubicBezTo>
                <a:cubicBezTo>
                  <a:pt x="15418042" y="2958395"/>
                  <a:pt x="15424030" y="2952867"/>
                  <a:pt x="15436004" y="2952867"/>
                </a:cubicBezTo>
                <a:close/>
                <a:moveTo>
                  <a:pt x="19886619" y="2952866"/>
                </a:moveTo>
                <a:cubicBezTo>
                  <a:pt x="19886619" y="2978304"/>
                  <a:pt x="19874643" y="2984939"/>
                  <a:pt x="19868659" y="2984939"/>
                </a:cubicBezTo>
                <a:cubicBezTo>
                  <a:pt x="19868659" y="2958395"/>
                  <a:pt x="19874643" y="2952866"/>
                  <a:pt x="19886619" y="2952866"/>
                </a:cubicBezTo>
                <a:close/>
                <a:moveTo>
                  <a:pt x="13065997" y="2952866"/>
                </a:moveTo>
                <a:lnTo>
                  <a:pt x="13060079" y="2962897"/>
                </a:lnTo>
                <a:lnTo>
                  <a:pt x="13062158" y="2959372"/>
                </a:lnTo>
                <a:cubicBezTo>
                  <a:pt x="13064291" y="2955758"/>
                  <a:pt x="13065997" y="2952866"/>
                  <a:pt x="13065997" y="2952866"/>
                </a:cubicBezTo>
                <a:close/>
                <a:moveTo>
                  <a:pt x="15351162" y="2951202"/>
                </a:moveTo>
                <a:cubicBezTo>
                  <a:pt x="15363540" y="2951907"/>
                  <a:pt x="15374336" y="2961780"/>
                  <a:pt x="15374336" y="2984916"/>
                </a:cubicBezTo>
                <a:cubicBezTo>
                  <a:pt x="15355376" y="2978145"/>
                  <a:pt x="15337470" y="2972502"/>
                  <a:pt x="15318510" y="2972502"/>
                </a:cubicBezTo>
                <a:cubicBezTo>
                  <a:pt x="15324830" y="2958961"/>
                  <a:pt x="15338786" y="2950496"/>
                  <a:pt x="15351162" y="2951202"/>
                </a:cubicBezTo>
                <a:close/>
                <a:moveTo>
                  <a:pt x="10882100" y="2949445"/>
                </a:moveTo>
                <a:cubicBezTo>
                  <a:pt x="10870009" y="2947968"/>
                  <a:pt x="10855500" y="2952806"/>
                  <a:pt x="10845828" y="2952806"/>
                </a:cubicBezTo>
                <a:cubicBezTo>
                  <a:pt x="10845828" y="3003312"/>
                  <a:pt x="10884518" y="2983968"/>
                  <a:pt x="10903863" y="2983968"/>
                </a:cubicBezTo>
                <a:cubicBezTo>
                  <a:pt x="10903863" y="2958714"/>
                  <a:pt x="10894191" y="2950922"/>
                  <a:pt x="10882100" y="2949445"/>
                </a:cubicBezTo>
                <a:close/>
                <a:moveTo>
                  <a:pt x="15301378" y="2938647"/>
                </a:moveTo>
                <a:cubicBezTo>
                  <a:pt x="15306302" y="2948278"/>
                  <a:pt x="15303840" y="2961522"/>
                  <a:pt x="15299532" y="2959415"/>
                </a:cubicBezTo>
                <a:lnTo>
                  <a:pt x="15298226" y="2957220"/>
                </a:lnTo>
                <a:lnTo>
                  <a:pt x="15303196" y="2970825"/>
                </a:lnTo>
                <a:cubicBezTo>
                  <a:pt x="15296634" y="2970825"/>
                  <a:pt x="15293352" y="2970825"/>
                  <a:pt x="15292532" y="2968580"/>
                </a:cubicBezTo>
                <a:lnTo>
                  <a:pt x="15296328" y="2954034"/>
                </a:lnTo>
                <a:lnTo>
                  <a:pt x="15294814" y="2951488"/>
                </a:lnTo>
                <a:cubicBezTo>
                  <a:pt x="15294814" y="2945068"/>
                  <a:pt x="15294814" y="2938647"/>
                  <a:pt x="15301378" y="2938647"/>
                </a:cubicBezTo>
                <a:close/>
                <a:moveTo>
                  <a:pt x="19834839" y="2924938"/>
                </a:moveTo>
                <a:cubicBezTo>
                  <a:pt x="19842527" y="2927243"/>
                  <a:pt x="19848675" y="2936467"/>
                  <a:pt x="19848675" y="2951840"/>
                </a:cubicBezTo>
                <a:cubicBezTo>
                  <a:pt x="19836375" y="2945690"/>
                  <a:pt x="19824079" y="2939541"/>
                  <a:pt x="19811783" y="2939541"/>
                </a:cubicBezTo>
                <a:cubicBezTo>
                  <a:pt x="19817931" y="2927243"/>
                  <a:pt x="19827155" y="2922632"/>
                  <a:pt x="19834839" y="2924938"/>
                </a:cubicBezTo>
                <a:close/>
                <a:moveTo>
                  <a:pt x="17397799" y="2924426"/>
                </a:moveTo>
                <a:cubicBezTo>
                  <a:pt x="17404363" y="2954971"/>
                  <a:pt x="17417487" y="2980249"/>
                  <a:pt x="17443739" y="2980249"/>
                </a:cubicBezTo>
                <a:lnTo>
                  <a:pt x="17445823" y="2986272"/>
                </a:lnTo>
                <a:lnTo>
                  <a:pt x="17447899" y="2971826"/>
                </a:lnTo>
                <a:lnTo>
                  <a:pt x="17451619" y="2974059"/>
                </a:lnTo>
                <a:lnTo>
                  <a:pt x="17485319" y="2953747"/>
                </a:lnTo>
                <a:cubicBezTo>
                  <a:pt x="17496607" y="2949707"/>
                  <a:pt x="17507867" y="2948265"/>
                  <a:pt x="17519095" y="2948875"/>
                </a:cubicBezTo>
                <a:cubicBezTo>
                  <a:pt x="17586463" y="2952544"/>
                  <a:pt x="17652619" y="3030135"/>
                  <a:pt x="17715739" y="3064347"/>
                </a:cubicBezTo>
                <a:cubicBezTo>
                  <a:pt x="17676895" y="3057832"/>
                  <a:pt x="17619711" y="3038282"/>
                  <a:pt x="17587343" y="3103452"/>
                </a:cubicBezTo>
                <a:cubicBezTo>
                  <a:pt x="17564683" y="3090419"/>
                  <a:pt x="17540407" y="3072497"/>
                  <a:pt x="17516939" y="3050637"/>
                </a:cubicBezTo>
                <a:lnTo>
                  <a:pt x="17459839" y="2984049"/>
                </a:lnTo>
                <a:lnTo>
                  <a:pt x="17447899" y="3003900"/>
                </a:lnTo>
                <a:lnTo>
                  <a:pt x="17447139" y="2998318"/>
                </a:lnTo>
                <a:lnTo>
                  <a:pt x="17408191" y="2987359"/>
                </a:lnTo>
                <a:cubicBezTo>
                  <a:pt x="17393699" y="2984988"/>
                  <a:pt x="17379207" y="2983409"/>
                  <a:pt x="17366079" y="2980249"/>
                </a:cubicBezTo>
                <a:cubicBezTo>
                  <a:pt x="17372643" y="2961290"/>
                  <a:pt x="17385767" y="2943385"/>
                  <a:pt x="17397799" y="2924426"/>
                </a:cubicBezTo>
                <a:close/>
                <a:moveTo>
                  <a:pt x="18394599" y="2919691"/>
                </a:moveTo>
                <a:cubicBezTo>
                  <a:pt x="18407239" y="2926459"/>
                  <a:pt x="18419879" y="2933231"/>
                  <a:pt x="18431463" y="2940002"/>
                </a:cubicBezTo>
                <a:cubicBezTo>
                  <a:pt x="18419879" y="2946773"/>
                  <a:pt x="18394599" y="2965956"/>
                  <a:pt x="18394599" y="2919691"/>
                </a:cubicBezTo>
                <a:close/>
                <a:moveTo>
                  <a:pt x="17242847" y="2919691"/>
                </a:moveTo>
                <a:cubicBezTo>
                  <a:pt x="17268311" y="2926324"/>
                  <a:pt x="17293779" y="2932962"/>
                  <a:pt x="17312875" y="2939596"/>
                </a:cubicBezTo>
                <a:cubicBezTo>
                  <a:pt x="17300143" y="2965034"/>
                  <a:pt x="17242847" y="2984940"/>
                  <a:pt x="17242847" y="2919691"/>
                </a:cubicBezTo>
                <a:close/>
                <a:moveTo>
                  <a:pt x="19711223" y="2919688"/>
                </a:moveTo>
                <a:cubicBezTo>
                  <a:pt x="19711223" y="2956549"/>
                  <a:pt x="19692775" y="2951282"/>
                  <a:pt x="19674331" y="2951282"/>
                </a:cubicBezTo>
                <a:cubicBezTo>
                  <a:pt x="19674331" y="2919688"/>
                  <a:pt x="19698923" y="2919688"/>
                  <a:pt x="19711223" y="2919688"/>
                </a:cubicBezTo>
                <a:close/>
                <a:moveTo>
                  <a:pt x="18693203" y="2919688"/>
                </a:moveTo>
                <a:cubicBezTo>
                  <a:pt x="18705499" y="2926005"/>
                  <a:pt x="18717799" y="2932322"/>
                  <a:pt x="18730095" y="2938645"/>
                </a:cubicBezTo>
                <a:cubicBezTo>
                  <a:pt x="18717799" y="2956549"/>
                  <a:pt x="18693203" y="2956549"/>
                  <a:pt x="18693203" y="2919688"/>
                </a:cubicBezTo>
                <a:close/>
                <a:moveTo>
                  <a:pt x="17767927" y="2919688"/>
                </a:moveTo>
                <a:cubicBezTo>
                  <a:pt x="17767927" y="2956549"/>
                  <a:pt x="17749483" y="2951284"/>
                  <a:pt x="17731035" y="2951284"/>
                </a:cubicBezTo>
                <a:cubicBezTo>
                  <a:pt x="17731035" y="2919688"/>
                  <a:pt x="17755631" y="2919688"/>
                  <a:pt x="17767927" y="2919688"/>
                </a:cubicBezTo>
                <a:close/>
                <a:moveTo>
                  <a:pt x="14564890" y="2919688"/>
                </a:moveTo>
                <a:cubicBezTo>
                  <a:pt x="14583336" y="2919688"/>
                  <a:pt x="14601782" y="2919688"/>
                  <a:pt x="14601782" y="2951284"/>
                </a:cubicBezTo>
                <a:cubicBezTo>
                  <a:pt x="14583336" y="2951284"/>
                  <a:pt x="14564890" y="2956550"/>
                  <a:pt x="14564890" y="2919688"/>
                </a:cubicBezTo>
                <a:close/>
                <a:moveTo>
                  <a:pt x="15973320" y="2893469"/>
                </a:moveTo>
                <a:cubicBezTo>
                  <a:pt x="15985762" y="2894683"/>
                  <a:pt x="15999980" y="2932345"/>
                  <a:pt x="15999980" y="2951785"/>
                </a:cubicBezTo>
                <a:cubicBezTo>
                  <a:pt x="15993660" y="2951785"/>
                  <a:pt x="15944156" y="2932345"/>
                  <a:pt x="15962062" y="2906428"/>
                </a:cubicBezTo>
                <a:cubicBezTo>
                  <a:pt x="15965222" y="2896708"/>
                  <a:pt x="15969172" y="2893064"/>
                  <a:pt x="15973320" y="2893469"/>
                </a:cubicBezTo>
                <a:close/>
                <a:moveTo>
                  <a:pt x="17529023" y="2891759"/>
                </a:moveTo>
                <a:cubicBezTo>
                  <a:pt x="17537475" y="2894065"/>
                  <a:pt x="17545163" y="2903288"/>
                  <a:pt x="17545163" y="2918658"/>
                </a:cubicBezTo>
                <a:cubicBezTo>
                  <a:pt x="17532863" y="2918658"/>
                  <a:pt x="17520567" y="2912511"/>
                  <a:pt x="17508271" y="2906362"/>
                </a:cubicBezTo>
                <a:cubicBezTo>
                  <a:pt x="17511343" y="2894065"/>
                  <a:pt x="17520567" y="2889453"/>
                  <a:pt x="17529023" y="2891759"/>
                </a:cubicBezTo>
                <a:close/>
                <a:moveTo>
                  <a:pt x="15059170" y="2888758"/>
                </a:moveTo>
                <a:cubicBezTo>
                  <a:pt x="15065278" y="2889267"/>
                  <a:pt x="15071094" y="2890082"/>
                  <a:pt x="15075748" y="2890082"/>
                </a:cubicBezTo>
                <a:cubicBezTo>
                  <a:pt x="15075748" y="2942299"/>
                  <a:pt x="15038520" y="2922718"/>
                  <a:pt x="15019906" y="2922718"/>
                </a:cubicBezTo>
                <a:cubicBezTo>
                  <a:pt x="15019906" y="2888452"/>
                  <a:pt x="15040846" y="2887228"/>
                  <a:pt x="15059170" y="2888758"/>
                </a:cubicBezTo>
                <a:close/>
                <a:moveTo>
                  <a:pt x="13732545" y="2888327"/>
                </a:moveTo>
                <a:cubicBezTo>
                  <a:pt x="13719649" y="2894774"/>
                  <a:pt x="13719649" y="2894774"/>
                  <a:pt x="13732545" y="2920566"/>
                </a:cubicBezTo>
                <a:cubicBezTo>
                  <a:pt x="13732545" y="2907666"/>
                  <a:pt x="13732545" y="2901221"/>
                  <a:pt x="13732545" y="2888327"/>
                </a:cubicBezTo>
                <a:close/>
                <a:moveTo>
                  <a:pt x="13675585" y="2888327"/>
                </a:moveTo>
                <a:lnTo>
                  <a:pt x="13680782" y="2891501"/>
                </a:lnTo>
                <a:lnTo>
                  <a:pt x="13676487" y="2893083"/>
                </a:lnTo>
                <a:close/>
                <a:moveTo>
                  <a:pt x="14787662" y="2886509"/>
                </a:moveTo>
                <a:cubicBezTo>
                  <a:pt x="14808137" y="2886509"/>
                  <a:pt x="14814962" y="2899355"/>
                  <a:pt x="14814962" y="2918618"/>
                </a:cubicBezTo>
                <a:cubicBezTo>
                  <a:pt x="14794487" y="2918618"/>
                  <a:pt x="14787662" y="2912196"/>
                  <a:pt x="14787662" y="2886509"/>
                </a:cubicBezTo>
                <a:close/>
                <a:moveTo>
                  <a:pt x="18905495" y="2886509"/>
                </a:moveTo>
                <a:cubicBezTo>
                  <a:pt x="18905495" y="2905773"/>
                  <a:pt x="18899507" y="2918616"/>
                  <a:pt x="18887531" y="2918616"/>
                </a:cubicBezTo>
                <a:cubicBezTo>
                  <a:pt x="18887531" y="2899352"/>
                  <a:pt x="18887531" y="2886509"/>
                  <a:pt x="18905495" y="2886509"/>
                </a:cubicBezTo>
                <a:close/>
                <a:moveTo>
                  <a:pt x="15824664" y="2886509"/>
                </a:moveTo>
                <a:cubicBezTo>
                  <a:pt x="15824664" y="2912196"/>
                  <a:pt x="15818676" y="2918617"/>
                  <a:pt x="15806702" y="2918617"/>
                </a:cubicBezTo>
                <a:cubicBezTo>
                  <a:pt x="15806702" y="2899352"/>
                  <a:pt x="15812690" y="2886509"/>
                  <a:pt x="15824664" y="2886509"/>
                </a:cubicBezTo>
                <a:close/>
                <a:moveTo>
                  <a:pt x="20540611" y="2886508"/>
                </a:moveTo>
                <a:cubicBezTo>
                  <a:pt x="20540611" y="2905773"/>
                  <a:pt x="20540611" y="2918616"/>
                  <a:pt x="20527483" y="2918616"/>
                </a:cubicBezTo>
                <a:cubicBezTo>
                  <a:pt x="20527483" y="2899352"/>
                  <a:pt x="20527483" y="2886508"/>
                  <a:pt x="20540611" y="2886508"/>
                </a:cubicBezTo>
                <a:close/>
                <a:moveTo>
                  <a:pt x="19773867" y="2886508"/>
                </a:moveTo>
                <a:cubicBezTo>
                  <a:pt x="19786163" y="2892929"/>
                  <a:pt x="19798459" y="2899352"/>
                  <a:pt x="19810759" y="2905773"/>
                </a:cubicBezTo>
                <a:cubicBezTo>
                  <a:pt x="19804607" y="2912195"/>
                  <a:pt x="19804607" y="2918616"/>
                  <a:pt x="19798459" y="2918616"/>
                </a:cubicBezTo>
                <a:cubicBezTo>
                  <a:pt x="19786163" y="2918616"/>
                  <a:pt x="19773867" y="2918616"/>
                  <a:pt x="19773867" y="2886508"/>
                </a:cubicBezTo>
                <a:close/>
                <a:moveTo>
                  <a:pt x="15322112" y="2886507"/>
                </a:moveTo>
                <a:cubicBezTo>
                  <a:pt x="15322112" y="2906088"/>
                  <a:pt x="15322112" y="2919143"/>
                  <a:pt x="15322112" y="2938724"/>
                </a:cubicBezTo>
                <a:cubicBezTo>
                  <a:pt x="15315288" y="2938724"/>
                  <a:pt x="15315288" y="2945251"/>
                  <a:pt x="15308462" y="2951777"/>
                </a:cubicBezTo>
                <a:cubicBezTo>
                  <a:pt x="15301638" y="2932196"/>
                  <a:pt x="15294814" y="2886507"/>
                  <a:pt x="15322112" y="2886507"/>
                </a:cubicBezTo>
                <a:close/>
                <a:moveTo>
                  <a:pt x="18636327" y="2886505"/>
                </a:moveTo>
                <a:cubicBezTo>
                  <a:pt x="18654771" y="2886505"/>
                  <a:pt x="18673219" y="2886505"/>
                  <a:pt x="18673219" y="2917249"/>
                </a:cubicBezTo>
                <a:cubicBezTo>
                  <a:pt x="18660919" y="2917249"/>
                  <a:pt x="18636327" y="2923397"/>
                  <a:pt x="18636327" y="2886505"/>
                </a:cubicBezTo>
                <a:close/>
                <a:moveTo>
                  <a:pt x="16195902" y="2880282"/>
                </a:moveTo>
                <a:cubicBezTo>
                  <a:pt x="16250164" y="2886567"/>
                  <a:pt x="16304896" y="2910186"/>
                  <a:pt x="16355874" y="2931780"/>
                </a:cubicBezTo>
                <a:cubicBezTo>
                  <a:pt x="16445422" y="2970173"/>
                  <a:pt x="16536050" y="3013897"/>
                  <a:pt x="16625598" y="3045891"/>
                </a:cubicBezTo>
                <a:cubicBezTo>
                  <a:pt x="16619124" y="3065080"/>
                  <a:pt x="16612652" y="3097079"/>
                  <a:pt x="16599704" y="3097079"/>
                </a:cubicBezTo>
                <a:cubicBezTo>
                  <a:pt x="16580284" y="3103477"/>
                  <a:pt x="16561944" y="3103477"/>
                  <a:pt x="16542524" y="3103477"/>
                </a:cubicBezTo>
                <a:cubicBezTo>
                  <a:pt x="16503684" y="3103477"/>
                  <a:pt x="16464844" y="3097079"/>
                  <a:pt x="16426002" y="3077884"/>
                </a:cubicBezTo>
                <a:cubicBezTo>
                  <a:pt x="16406582" y="3065080"/>
                  <a:pt x="16393636" y="3045891"/>
                  <a:pt x="16380690" y="3026695"/>
                </a:cubicBezTo>
                <a:cubicBezTo>
                  <a:pt x="16355874" y="3026695"/>
                  <a:pt x="16336454" y="3026695"/>
                  <a:pt x="16317034" y="3026695"/>
                </a:cubicBezTo>
                <a:cubicBezTo>
                  <a:pt x="16271722" y="3026695"/>
                  <a:pt x="16232882" y="3020296"/>
                  <a:pt x="16187568" y="3001100"/>
                </a:cubicBezTo>
                <a:cubicBezTo>
                  <a:pt x="16187568" y="2988303"/>
                  <a:pt x="16194040" y="2981904"/>
                  <a:pt x="16200514" y="2981904"/>
                </a:cubicBezTo>
                <a:cubicBezTo>
                  <a:pt x="16174620" y="2962709"/>
                  <a:pt x="16156280" y="2981904"/>
                  <a:pt x="16130386" y="2970173"/>
                </a:cubicBezTo>
                <a:cubicBezTo>
                  <a:pt x="16110966" y="2956310"/>
                  <a:pt x="16091546" y="2931780"/>
                  <a:pt x="16072126" y="2906187"/>
                </a:cubicBezTo>
                <a:cubicBezTo>
                  <a:pt x="16094782" y="2891791"/>
                  <a:pt x="16118182" y="2883792"/>
                  <a:pt x="16141950" y="2880492"/>
                </a:cubicBezTo>
                <a:cubicBezTo>
                  <a:pt x="16159778" y="2878019"/>
                  <a:pt x="16177814" y="2878188"/>
                  <a:pt x="16195902" y="2880282"/>
                </a:cubicBezTo>
                <a:close/>
                <a:moveTo>
                  <a:pt x="19605003" y="2872561"/>
                </a:moveTo>
                <a:cubicBezTo>
                  <a:pt x="19619331" y="2875021"/>
                  <a:pt x="19636839" y="2886506"/>
                  <a:pt x="19649571" y="2889788"/>
                </a:cubicBezTo>
                <a:cubicBezTo>
                  <a:pt x="19635247" y="2899633"/>
                  <a:pt x="19613759" y="2924241"/>
                  <a:pt x="19595851" y="2922088"/>
                </a:cubicBezTo>
                <a:lnTo>
                  <a:pt x="19592455" y="2919462"/>
                </a:lnTo>
                <a:lnTo>
                  <a:pt x="19583775" y="2929354"/>
                </a:lnTo>
                <a:cubicBezTo>
                  <a:pt x="19580783" y="2929354"/>
                  <a:pt x="19577787" y="2925941"/>
                  <a:pt x="19574795" y="2919115"/>
                </a:cubicBezTo>
                <a:cubicBezTo>
                  <a:pt x="19576291" y="2915703"/>
                  <a:pt x="19577787" y="2913571"/>
                  <a:pt x="19579283" y="2912398"/>
                </a:cubicBezTo>
                <a:lnTo>
                  <a:pt x="19582447" y="2911723"/>
                </a:lnTo>
                <a:lnTo>
                  <a:pt x="19579539" y="2909476"/>
                </a:lnTo>
                <a:cubicBezTo>
                  <a:pt x="19579539" y="2876662"/>
                  <a:pt x="19590679" y="2870099"/>
                  <a:pt x="19605003" y="2872561"/>
                </a:cubicBezTo>
                <a:close/>
                <a:moveTo>
                  <a:pt x="15218912" y="2867551"/>
                </a:moveTo>
                <a:cubicBezTo>
                  <a:pt x="15238778" y="2874031"/>
                  <a:pt x="15252024" y="2880511"/>
                  <a:pt x="15265268" y="2886990"/>
                </a:cubicBezTo>
                <a:cubicBezTo>
                  <a:pt x="15258646" y="2912908"/>
                  <a:pt x="15258646" y="2932345"/>
                  <a:pt x="15252024" y="2951785"/>
                </a:cubicBezTo>
                <a:cubicBezTo>
                  <a:pt x="15232156" y="2932345"/>
                  <a:pt x="15212288" y="2932345"/>
                  <a:pt x="15185798" y="2938827"/>
                </a:cubicBezTo>
                <a:cubicBezTo>
                  <a:pt x="15199044" y="2912908"/>
                  <a:pt x="15205666" y="2886990"/>
                  <a:pt x="15218912" y="2867551"/>
                </a:cubicBezTo>
                <a:close/>
                <a:moveTo>
                  <a:pt x="18602123" y="2864682"/>
                </a:moveTo>
                <a:cubicBezTo>
                  <a:pt x="18602123" y="2904360"/>
                  <a:pt x="18577527" y="2891134"/>
                  <a:pt x="18565231" y="2891134"/>
                </a:cubicBezTo>
                <a:cubicBezTo>
                  <a:pt x="18565231" y="2858067"/>
                  <a:pt x="18583675" y="2864682"/>
                  <a:pt x="18602123" y="2864682"/>
                </a:cubicBezTo>
                <a:close/>
                <a:moveTo>
                  <a:pt x="14076700" y="2864216"/>
                </a:moveTo>
                <a:cubicBezTo>
                  <a:pt x="14089339" y="2864216"/>
                  <a:pt x="14113564" y="2858067"/>
                  <a:pt x="14113564" y="2888811"/>
                </a:cubicBezTo>
                <a:cubicBezTo>
                  <a:pt x="14094605" y="2888811"/>
                  <a:pt x="14076700" y="2894959"/>
                  <a:pt x="14076700" y="2864216"/>
                </a:cubicBezTo>
                <a:close/>
                <a:moveTo>
                  <a:pt x="13578001" y="2864216"/>
                </a:moveTo>
                <a:cubicBezTo>
                  <a:pt x="13578001" y="2894959"/>
                  <a:pt x="13559555" y="2888811"/>
                  <a:pt x="13541109" y="2888811"/>
                </a:cubicBezTo>
                <a:cubicBezTo>
                  <a:pt x="13541109" y="2858068"/>
                  <a:pt x="13565704" y="2864216"/>
                  <a:pt x="13578001" y="2864216"/>
                </a:cubicBezTo>
                <a:close/>
                <a:moveTo>
                  <a:pt x="16056876" y="2862810"/>
                </a:moveTo>
                <a:cubicBezTo>
                  <a:pt x="16056876" y="2882392"/>
                  <a:pt x="16056876" y="2921552"/>
                  <a:pt x="16044468" y="2921552"/>
                </a:cubicBezTo>
                <a:cubicBezTo>
                  <a:pt x="16025852" y="2928080"/>
                  <a:pt x="16007238" y="2908499"/>
                  <a:pt x="16001034" y="2882392"/>
                </a:cubicBezTo>
                <a:cubicBezTo>
                  <a:pt x="16019648" y="2869337"/>
                  <a:pt x="16038262" y="2869337"/>
                  <a:pt x="16056876" y="2862810"/>
                </a:cubicBezTo>
                <a:close/>
                <a:moveTo>
                  <a:pt x="17451391" y="2862808"/>
                </a:moveTo>
                <a:cubicBezTo>
                  <a:pt x="17470007" y="2869421"/>
                  <a:pt x="17488623" y="2876034"/>
                  <a:pt x="17507235" y="2876034"/>
                </a:cubicBezTo>
                <a:cubicBezTo>
                  <a:pt x="17494827" y="2902488"/>
                  <a:pt x="17451391" y="2909102"/>
                  <a:pt x="17451391" y="2862808"/>
                </a:cubicBezTo>
                <a:close/>
                <a:moveTo>
                  <a:pt x="15697688" y="2862808"/>
                </a:moveTo>
                <a:cubicBezTo>
                  <a:pt x="15703676" y="2862808"/>
                  <a:pt x="15715650" y="2869632"/>
                  <a:pt x="15715650" y="2890107"/>
                </a:cubicBezTo>
                <a:cubicBezTo>
                  <a:pt x="15703676" y="2890107"/>
                  <a:pt x="15697688" y="2883283"/>
                  <a:pt x="15697688" y="2862808"/>
                </a:cubicBezTo>
                <a:close/>
                <a:moveTo>
                  <a:pt x="11828129" y="2862535"/>
                </a:moveTo>
                <a:cubicBezTo>
                  <a:pt x="11828129" y="2881878"/>
                  <a:pt x="11833502" y="2888327"/>
                  <a:pt x="11846399" y="2888327"/>
                </a:cubicBezTo>
                <a:cubicBezTo>
                  <a:pt x="11846399" y="2868983"/>
                  <a:pt x="11833502" y="2862535"/>
                  <a:pt x="11828129" y="2862535"/>
                </a:cubicBezTo>
                <a:close/>
                <a:moveTo>
                  <a:pt x="19230975" y="2859636"/>
                </a:moveTo>
                <a:cubicBezTo>
                  <a:pt x="19253587" y="2860233"/>
                  <a:pt x="19279519" y="2894851"/>
                  <a:pt x="19298819" y="2904400"/>
                </a:cubicBezTo>
                <a:cubicBezTo>
                  <a:pt x="19266655" y="2904400"/>
                  <a:pt x="19235563" y="2898034"/>
                  <a:pt x="19209835" y="2872568"/>
                </a:cubicBezTo>
                <a:cubicBezTo>
                  <a:pt x="19216267" y="2863018"/>
                  <a:pt x="19223435" y="2859439"/>
                  <a:pt x="19230975" y="2859636"/>
                </a:cubicBezTo>
                <a:close/>
                <a:moveTo>
                  <a:pt x="15155756" y="2857099"/>
                </a:moveTo>
                <a:cubicBezTo>
                  <a:pt x="15167976" y="2855443"/>
                  <a:pt x="15179382" y="2857099"/>
                  <a:pt x="15185898" y="2870343"/>
                </a:cubicBezTo>
                <a:cubicBezTo>
                  <a:pt x="15198932" y="2896833"/>
                  <a:pt x="15185898" y="2923322"/>
                  <a:pt x="15166346" y="2916699"/>
                </a:cubicBezTo>
                <a:cubicBezTo>
                  <a:pt x="15140278" y="2916699"/>
                  <a:pt x="15120726" y="2916699"/>
                  <a:pt x="15095742" y="2923322"/>
                </a:cubicBezTo>
                <a:cubicBezTo>
                  <a:pt x="15095742" y="2890210"/>
                  <a:pt x="15095742" y="2863721"/>
                  <a:pt x="15120726" y="2863721"/>
                </a:cubicBezTo>
                <a:cubicBezTo>
                  <a:pt x="15130502" y="2863721"/>
                  <a:pt x="15143536" y="2858754"/>
                  <a:pt x="15155756" y="2857099"/>
                </a:cubicBezTo>
                <a:close/>
                <a:moveTo>
                  <a:pt x="14905535" y="2855416"/>
                </a:moveTo>
                <a:cubicBezTo>
                  <a:pt x="14914225" y="2852003"/>
                  <a:pt x="14923729" y="2852003"/>
                  <a:pt x="14933504" y="2855416"/>
                </a:cubicBezTo>
                <a:cubicBezTo>
                  <a:pt x="14913953" y="2862239"/>
                  <a:pt x="14895488" y="2869065"/>
                  <a:pt x="14882454" y="2875890"/>
                </a:cubicBezTo>
                <a:cubicBezTo>
                  <a:pt x="14888971" y="2865652"/>
                  <a:pt x="14896846" y="2858827"/>
                  <a:pt x="14905535" y="2855416"/>
                </a:cubicBezTo>
                <a:close/>
                <a:moveTo>
                  <a:pt x="13028326" y="2853810"/>
                </a:moveTo>
                <a:cubicBezTo>
                  <a:pt x="13045709" y="2853810"/>
                  <a:pt x="13065577" y="2860290"/>
                  <a:pt x="13075510" y="2860290"/>
                </a:cubicBezTo>
                <a:cubicBezTo>
                  <a:pt x="13075510" y="2918606"/>
                  <a:pt x="13015908" y="2886208"/>
                  <a:pt x="12996041" y="2886208"/>
                </a:cubicBezTo>
                <a:cubicBezTo>
                  <a:pt x="12996041" y="2860290"/>
                  <a:pt x="13010942" y="2853810"/>
                  <a:pt x="13028326" y="2853810"/>
                </a:cubicBezTo>
                <a:close/>
                <a:moveTo>
                  <a:pt x="15960480" y="2843852"/>
                </a:moveTo>
                <a:cubicBezTo>
                  <a:pt x="15960480" y="2850677"/>
                  <a:pt x="15966800" y="2857501"/>
                  <a:pt x="15966800" y="2864325"/>
                </a:cubicBezTo>
                <a:cubicBezTo>
                  <a:pt x="15960480" y="2871149"/>
                  <a:pt x="15948894" y="2864325"/>
                  <a:pt x="15960480" y="2843852"/>
                </a:cubicBezTo>
                <a:close/>
                <a:moveTo>
                  <a:pt x="17972311" y="2843851"/>
                </a:moveTo>
                <a:cubicBezTo>
                  <a:pt x="18003947" y="2843851"/>
                  <a:pt x="18043219" y="2875449"/>
                  <a:pt x="18075947" y="2888087"/>
                </a:cubicBezTo>
                <a:cubicBezTo>
                  <a:pt x="18075947" y="2956551"/>
                  <a:pt x="17991947" y="2919688"/>
                  <a:pt x="17965767" y="2907045"/>
                </a:cubicBezTo>
                <a:cubicBezTo>
                  <a:pt x="17939587" y="2894407"/>
                  <a:pt x="17939587" y="2843851"/>
                  <a:pt x="17972311" y="2843851"/>
                </a:cubicBezTo>
                <a:close/>
                <a:moveTo>
                  <a:pt x="19208739" y="2843848"/>
                </a:moveTo>
                <a:cubicBezTo>
                  <a:pt x="19202179" y="2849834"/>
                  <a:pt x="19202179" y="2855822"/>
                  <a:pt x="19195615" y="2861809"/>
                </a:cubicBezTo>
                <a:cubicBezTo>
                  <a:pt x="19195615" y="2843848"/>
                  <a:pt x="19195615" y="2843848"/>
                  <a:pt x="19208739" y="2843848"/>
                </a:cubicBezTo>
                <a:close/>
                <a:moveTo>
                  <a:pt x="12033401" y="2830301"/>
                </a:moveTo>
                <a:cubicBezTo>
                  <a:pt x="12033401" y="2849642"/>
                  <a:pt x="12038775" y="2862535"/>
                  <a:pt x="12051672" y="2862535"/>
                </a:cubicBezTo>
                <a:cubicBezTo>
                  <a:pt x="12051672" y="2843195"/>
                  <a:pt x="12046298" y="2830301"/>
                  <a:pt x="12033401" y="2830301"/>
                </a:cubicBezTo>
                <a:close/>
                <a:moveTo>
                  <a:pt x="17110131" y="2829636"/>
                </a:moveTo>
                <a:cubicBezTo>
                  <a:pt x="17142447" y="2835991"/>
                  <a:pt x="17168303" y="2829636"/>
                  <a:pt x="17193079" y="2842347"/>
                </a:cubicBezTo>
                <a:cubicBezTo>
                  <a:pt x="17251247" y="2867773"/>
                  <a:pt x="17161839" y="2912272"/>
                  <a:pt x="17148911" y="2918627"/>
                </a:cubicBezTo>
                <a:cubicBezTo>
                  <a:pt x="17135987" y="2893201"/>
                  <a:pt x="17123059" y="2861418"/>
                  <a:pt x="17110131" y="2829636"/>
                </a:cubicBezTo>
                <a:close/>
                <a:moveTo>
                  <a:pt x="19711247" y="2829631"/>
                </a:moveTo>
                <a:cubicBezTo>
                  <a:pt x="19711247" y="2848893"/>
                  <a:pt x="19705259" y="2861738"/>
                  <a:pt x="19693287" y="2861738"/>
                </a:cubicBezTo>
                <a:cubicBezTo>
                  <a:pt x="19693287" y="2842473"/>
                  <a:pt x="19699275" y="2829631"/>
                  <a:pt x="19711247" y="2829631"/>
                </a:cubicBezTo>
                <a:close/>
                <a:moveTo>
                  <a:pt x="20488539" y="2829626"/>
                </a:moveTo>
                <a:cubicBezTo>
                  <a:pt x="20488539" y="2866517"/>
                  <a:pt x="20463943" y="2860369"/>
                  <a:pt x="20451647" y="2860369"/>
                </a:cubicBezTo>
                <a:cubicBezTo>
                  <a:pt x="20451647" y="2829626"/>
                  <a:pt x="20470091" y="2829626"/>
                  <a:pt x="20488539" y="2829626"/>
                </a:cubicBezTo>
                <a:close/>
                <a:moveTo>
                  <a:pt x="10620404" y="2827080"/>
                </a:moveTo>
                <a:cubicBezTo>
                  <a:pt x="10609925" y="2828694"/>
                  <a:pt x="10601865" y="2836747"/>
                  <a:pt x="10601865" y="2862535"/>
                </a:cubicBezTo>
                <a:cubicBezTo>
                  <a:pt x="10621210" y="2862535"/>
                  <a:pt x="10653451" y="2881878"/>
                  <a:pt x="10653451" y="2830301"/>
                </a:cubicBezTo>
                <a:cubicBezTo>
                  <a:pt x="10643779" y="2830301"/>
                  <a:pt x="10630882" y="2825468"/>
                  <a:pt x="10620404" y="2827080"/>
                </a:cubicBezTo>
                <a:close/>
                <a:moveTo>
                  <a:pt x="17386475" y="2825331"/>
                </a:moveTo>
                <a:cubicBezTo>
                  <a:pt x="17395919" y="2825331"/>
                  <a:pt x="17405495" y="2828639"/>
                  <a:pt x="17412411" y="2828639"/>
                </a:cubicBezTo>
                <a:cubicBezTo>
                  <a:pt x="17412411" y="2841864"/>
                  <a:pt x="17412411" y="2848477"/>
                  <a:pt x="17412411" y="2861705"/>
                </a:cubicBezTo>
                <a:cubicBezTo>
                  <a:pt x="17398579" y="2855091"/>
                  <a:pt x="17380491" y="2848477"/>
                  <a:pt x="17361339" y="2841864"/>
                </a:cubicBezTo>
                <a:cubicBezTo>
                  <a:pt x="17367723" y="2828640"/>
                  <a:pt x="17377031" y="2825331"/>
                  <a:pt x="17386475" y="2825331"/>
                </a:cubicBezTo>
                <a:close/>
                <a:moveTo>
                  <a:pt x="11956021" y="2822248"/>
                </a:moveTo>
                <a:cubicBezTo>
                  <a:pt x="11935064" y="2822248"/>
                  <a:pt x="11910883" y="2830301"/>
                  <a:pt x="11897986" y="2830301"/>
                </a:cubicBezTo>
                <a:cubicBezTo>
                  <a:pt x="11897986" y="2901221"/>
                  <a:pt x="11968918" y="2862535"/>
                  <a:pt x="11994711" y="2862535"/>
                </a:cubicBezTo>
                <a:cubicBezTo>
                  <a:pt x="11994711" y="2830301"/>
                  <a:pt x="11976978" y="2822248"/>
                  <a:pt x="11956021" y="2822248"/>
                </a:cubicBezTo>
                <a:close/>
                <a:moveTo>
                  <a:pt x="15870978" y="2820033"/>
                </a:moveTo>
                <a:cubicBezTo>
                  <a:pt x="15903458" y="2821572"/>
                  <a:pt x="15938522" y="2835103"/>
                  <a:pt x="15962034" y="2874477"/>
                </a:cubicBezTo>
                <a:cubicBezTo>
                  <a:pt x="15943388" y="2904009"/>
                  <a:pt x="15916836" y="2867094"/>
                  <a:pt x="15915670" y="2877247"/>
                </a:cubicBezTo>
                <a:lnTo>
                  <a:pt x="15917266" y="2886254"/>
                </a:lnTo>
                <a:lnTo>
                  <a:pt x="15922280" y="2883449"/>
                </a:lnTo>
                <a:cubicBezTo>
                  <a:pt x="15927202" y="2878633"/>
                  <a:pt x="15924742" y="2895490"/>
                  <a:pt x="15923202" y="2904219"/>
                </a:cubicBezTo>
                <a:lnTo>
                  <a:pt x="15923194" y="2904270"/>
                </a:lnTo>
                <a:lnTo>
                  <a:pt x="15924200" y="2907288"/>
                </a:lnTo>
                <a:lnTo>
                  <a:pt x="15922796" y="2906383"/>
                </a:lnTo>
                <a:lnTo>
                  <a:pt x="15922280" y="2909137"/>
                </a:lnTo>
                <a:lnTo>
                  <a:pt x="15920932" y="2905181"/>
                </a:lnTo>
                <a:lnTo>
                  <a:pt x="15877176" y="2876938"/>
                </a:lnTo>
                <a:cubicBezTo>
                  <a:pt x="15862584" y="2862992"/>
                  <a:pt x="15849612" y="2844946"/>
                  <a:pt x="15839882" y="2821983"/>
                </a:cubicBezTo>
                <a:cubicBezTo>
                  <a:pt x="15849610" y="2820341"/>
                  <a:pt x="15860150" y="2819526"/>
                  <a:pt x="15870978" y="2820033"/>
                </a:cubicBezTo>
                <a:close/>
                <a:moveTo>
                  <a:pt x="17348759" y="2811050"/>
                </a:moveTo>
                <a:cubicBezTo>
                  <a:pt x="17350399" y="2809329"/>
                  <a:pt x="17353679" y="2812769"/>
                  <a:pt x="17360243" y="2819586"/>
                </a:cubicBezTo>
                <a:cubicBezTo>
                  <a:pt x="17353679" y="2826408"/>
                  <a:pt x="17347119" y="2826408"/>
                  <a:pt x="17347119" y="2833234"/>
                </a:cubicBezTo>
                <a:cubicBezTo>
                  <a:pt x="17347119" y="2819585"/>
                  <a:pt x="17347119" y="2812769"/>
                  <a:pt x="17348759" y="2811050"/>
                </a:cubicBezTo>
                <a:close/>
                <a:moveTo>
                  <a:pt x="14763053" y="2801454"/>
                </a:moveTo>
                <a:cubicBezTo>
                  <a:pt x="14792430" y="2800636"/>
                  <a:pt x="14821142" y="2808831"/>
                  <a:pt x="14843473" y="2844944"/>
                </a:cubicBezTo>
                <a:cubicBezTo>
                  <a:pt x="14817951" y="2851506"/>
                  <a:pt x="14786049" y="2871193"/>
                  <a:pt x="14754147" y="2858068"/>
                </a:cubicBezTo>
                <a:cubicBezTo>
                  <a:pt x="14728625" y="2844944"/>
                  <a:pt x="14704167" y="2825255"/>
                  <a:pt x="14678645" y="2812121"/>
                </a:cubicBezTo>
                <a:cubicBezTo>
                  <a:pt x="14703635" y="2812121"/>
                  <a:pt x="14733676" y="2802277"/>
                  <a:pt x="14763053" y="2801454"/>
                </a:cubicBezTo>
                <a:close/>
                <a:moveTo>
                  <a:pt x="10692142" y="2798035"/>
                </a:moveTo>
                <a:cubicBezTo>
                  <a:pt x="10679245" y="2798035"/>
                  <a:pt x="10672797" y="2810946"/>
                  <a:pt x="10672797" y="2830301"/>
                </a:cubicBezTo>
                <a:cubicBezTo>
                  <a:pt x="10685693" y="2830301"/>
                  <a:pt x="10692142" y="2817421"/>
                  <a:pt x="10692142" y="2798035"/>
                </a:cubicBezTo>
                <a:close/>
                <a:moveTo>
                  <a:pt x="17052179" y="2796444"/>
                </a:moveTo>
                <a:cubicBezTo>
                  <a:pt x="17052179" y="2815563"/>
                  <a:pt x="17052179" y="2841018"/>
                  <a:pt x="17052179" y="2860116"/>
                </a:cubicBezTo>
                <a:cubicBezTo>
                  <a:pt x="17039251" y="2860116"/>
                  <a:pt x="17019863" y="2866482"/>
                  <a:pt x="17001547" y="2853749"/>
                </a:cubicBezTo>
                <a:cubicBezTo>
                  <a:pt x="16982159" y="2841018"/>
                  <a:pt x="17052179" y="2796444"/>
                  <a:pt x="17052179" y="2796444"/>
                </a:cubicBezTo>
                <a:close/>
                <a:moveTo>
                  <a:pt x="19654371" y="2796442"/>
                </a:moveTo>
                <a:cubicBezTo>
                  <a:pt x="19654371" y="2815725"/>
                  <a:pt x="19648383" y="2828557"/>
                  <a:pt x="19636407" y="2828557"/>
                </a:cubicBezTo>
                <a:cubicBezTo>
                  <a:pt x="19636407" y="2809275"/>
                  <a:pt x="19642395" y="2796442"/>
                  <a:pt x="19654371" y="2796442"/>
                </a:cubicBezTo>
                <a:close/>
                <a:moveTo>
                  <a:pt x="19228795" y="2796442"/>
                </a:moveTo>
                <a:cubicBezTo>
                  <a:pt x="19241923" y="2796442"/>
                  <a:pt x="19241923" y="2809275"/>
                  <a:pt x="19241923" y="2828557"/>
                </a:cubicBezTo>
                <a:cubicBezTo>
                  <a:pt x="19228795" y="2828557"/>
                  <a:pt x="19228795" y="2815725"/>
                  <a:pt x="19228795" y="2796442"/>
                </a:cubicBezTo>
                <a:close/>
                <a:moveTo>
                  <a:pt x="17317611" y="2796442"/>
                </a:moveTo>
                <a:cubicBezTo>
                  <a:pt x="17317611" y="2833344"/>
                  <a:pt x="17298347" y="2827196"/>
                  <a:pt x="17285503" y="2827196"/>
                </a:cubicBezTo>
                <a:cubicBezTo>
                  <a:pt x="17285503" y="2796442"/>
                  <a:pt x="17304771" y="2796442"/>
                  <a:pt x="17317611" y="2796442"/>
                </a:cubicBezTo>
                <a:close/>
                <a:moveTo>
                  <a:pt x="15356430" y="2786970"/>
                </a:moveTo>
                <a:cubicBezTo>
                  <a:pt x="15427336" y="2786970"/>
                  <a:pt x="15504688" y="2806825"/>
                  <a:pt x="15580966" y="2806825"/>
                </a:cubicBezTo>
                <a:cubicBezTo>
                  <a:pt x="15606750" y="2806825"/>
                  <a:pt x="15677656" y="2800212"/>
                  <a:pt x="15677656" y="2866442"/>
                </a:cubicBezTo>
                <a:cubicBezTo>
                  <a:pt x="15638980" y="2866442"/>
                  <a:pt x="15600304" y="2866442"/>
                  <a:pt x="15561628" y="2866442"/>
                </a:cubicBezTo>
                <a:cubicBezTo>
                  <a:pt x="15491796" y="2839954"/>
                  <a:pt x="15427336" y="2813476"/>
                  <a:pt x="15356430" y="2786970"/>
                </a:cubicBezTo>
                <a:close/>
                <a:moveTo>
                  <a:pt x="16981959" y="2778778"/>
                </a:moveTo>
                <a:cubicBezTo>
                  <a:pt x="16987263" y="2779181"/>
                  <a:pt x="16991907" y="2782825"/>
                  <a:pt x="16994871" y="2790923"/>
                </a:cubicBezTo>
                <a:cubicBezTo>
                  <a:pt x="17014259" y="2842768"/>
                  <a:pt x="16957167" y="2829808"/>
                  <a:pt x="16944243" y="2829808"/>
                </a:cubicBezTo>
                <a:cubicBezTo>
                  <a:pt x="16944243" y="2805493"/>
                  <a:pt x="16966055" y="2777562"/>
                  <a:pt x="16981959" y="2778778"/>
                </a:cubicBezTo>
                <a:close/>
                <a:moveTo>
                  <a:pt x="19129259" y="2772745"/>
                </a:moveTo>
                <a:cubicBezTo>
                  <a:pt x="19141231" y="2772745"/>
                  <a:pt x="19147219" y="2779570"/>
                  <a:pt x="19147219" y="2800041"/>
                </a:cubicBezTo>
                <a:cubicBezTo>
                  <a:pt x="19135247" y="2800041"/>
                  <a:pt x="19129259" y="2793219"/>
                  <a:pt x="19129259" y="2772745"/>
                </a:cubicBezTo>
                <a:close/>
                <a:moveTo>
                  <a:pt x="17260751" y="2772744"/>
                </a:moveTo>
                <a:cubicBezTo>
                  <a:pt x="17260751" y="2791359"/>
                  <a:pt x="17260751" y="2809980"/>
                  <a:pt x="17260751" y="2828593"/>
                </a:cubicBezTo>
                <a:cubicBezTo>
                  <a:pt x="17248111" y="2828593"/>
                  <a:pt x="17235471" y="2828593"/>
                  <a:pt x="17222835" y="2828593"/>
                </a:cubicBezTo>
                <a:cubicBezTo>
                  <a:pt x="17216515" y="2816193"/>
                  <a:pt x="17210195" y="2803766"/>
                  <a:pt x="17204927" y="2791359"/>
                </a:cubicBezTo>
                <a:cubicBezTo>
                  <a:pt x="17222835" y="2778948"/>
                  <a:pt x="17241791" y="2772744"/>
                  <a:pt x="17260751" y="2772744"/>
                </a:cubicBezTo>
                <a:close/>
                <a:moveTo>
                  <a:pt x="15730866" y="2772744"/>
                </a:moveTo>
                <a:cubicBezTo>
                  <a:pt x="15761958" y="2778949"/>
                  <a:pt x="15787688" y="2791359"/>
                  <a:pt x="15819850" y="2797558"/>
                </a:cubicBezTo>
                <a:cubicBezTo>
                  <a:pt x="15787688" y="2803766"/>
                  <a:pt x="15761958" y="2816193"/>
                  <a:pt x="15730866" y="2828593"/>
                </a:cubicBezTo>
                <a:cubicBezTo>
                  <a:pt x="15730866" y="2809980"/>
                  <a:pt x="15730866" y="2791359"/>
                  <a:pt x="15730866" y="2772744"/>
                </a:cubicBezTo>
                <a:close/>
                <a:moveTo>
                  <a:pt x="19090347" y="2772744"/>
                </a:moveTo>
                <a:cubicBezTo>
                  <a:pt x="19090347" y="2797558"/>
                  <a:pt x="19090347" y="2828593"/>
                  <a:pt x="19072383" y="2828593"/>
                </a:cubicBezTo>
                <a:cubicBezTo>
                  <a:pt x="19072383" y="2803766"/>
                  <a:pt x="19072383" y="2772744"/>
                  <a:pt x="19090347" y="2772744"/>
                </a:cubicBezTo>
                <a:close/>
                <a:moveTo>
                  <a:pt x="19595243" y="2770102"/>
                </a:moveTo>
                <a:cubicBezTo>
                  <a:pt x="19604335" y="2768447"/>
                  <a:pt x="19615907" y="2771753"/>
                  <a:pt x="19625827" y="2771753"/>
                </a:cubicBezTo>
                <a:cubicBezTo>
                  <a:pt x="19625827" y="2804813"/>
                  <a:pt x="19599375" y="2798205"/>
                  <a:pt x="19579535" y="2798205"/>
                </a:cubicBezTo>
                <a:cubicBezTo>
                  <a:pt x="19579535" y="2778367"/>
                  <a:pt x="19586147" y="2771754"/>
                  <a:pt x="19595243" y="2770102"/>
                </a:cubicBezTo>
                <a:close/>
                <a:moveTo>
                  <a:pt x="17184943" y="2741601"/>
                </a:moveTo>
                <a:cubicBezTo>
                  <a:pt x="17184943" y="2781097"/>
                  <a:pt x="17166495" y="2774327"/>
                  <a:pt x="17148051" y="2774327"/>
                </a:cubicBezTo>
                <a:cubicBezTo>
                  <a:pt x="17148051" y="2734829"/>
                  <a:pt x="17172643" y="2741601"/>
                  <a:pt x="17184943" y="2741601"/>
                </a:cubicBezTo>
                <a:close/>
                <a:moveTo>
                  <a:pt x="15184802" y="2739568"/>
                </a:moveTo>
                <a:cubicBezTo>
                  <a:pt x="15184802" y="2758368"/>
                  <a:pt x="15178814" y="2771638"/>
                  <a:pt x="15166838" y="2771638"/>
                </a:cubicBezTo>
                <a:cubicBezTo>
                  <a:pt x="15166838" y="2746204"/>
                  <a:pt x="15172826" y="2739568"/>
                  <a:pt x="15184802" y="2739568"/>
                </a:cubicBezTo>
                <a:close/>
                <a:moveTo>
                  <a:pt x="17730039" y="2739568"/>
                </a:moveTo>
                <a:cubicBezTo>
                  <a:pt x="17730039" y="2758367"/>
                  <a:pt x="17724051" y="2771638"/>
                  <a:pt x="17712075" y="2771638"/>
                </a:cubicBezTo>
                <a:cubicBezTo>
                  <a:pt x="17712075" y="2746203"/>
                  <a:pt x="17718063" y="2739568"/>
                  <a:pt x="17730039" y="2739568"/>
                </a:cubicBezTo>
                <a:close/>
                <a:moveTo>
                  <a:pt x="12595215" y="2737736"/>
                </a:moveTo>
                <a:cubicBezTo>
                  <a:pt x="12583124" y="2736259"/>
                  <a:pt x="12568615" y="2741094"/>
                  <a:pt x="12558943" y="2741094"/>
                </a:cubicBezTo>
                <a:cubicBezTo>
                  <a:pt x="12558943" y="2785149"/>
                  <a:pt x="12597633" y="2772256"/>
                  <a:pt x="12616978" y="2772256"/>
                </a:cubicBezTo>
                <a:cubicBezTo>
                  <a:pt x="12616978" y="2747005"/>
                  <a:pt x="12607305" y="2739212"/>
                  <a:pt x="12595215" y="2737736"/>
                </a:cubicBezTo>
                <a:close/>
                <a:moveTo>
                  <a:pt x="19019643" y="2736633"/>
                </a:moveTo>
                <a:cubicBezTo>
                  <a:pt x="19030015" y="2735153"/>
                  <a:pt x="19042783" y="2739999"/>
                  <a:pt x="19052363" y="2739999"/>
                </a:cubicBezTo>
                <a:cubicBezTo>
                  <a:pt x="19052363" y="2790626"/>
                  <a:pt x="19020439" y="2771235"/>
                  <a:pt x="19001287" y="2771235"/>
                </a:cubicBezTo>
                <a:cubicBezTo>
                  <a:pt x="19001287" y="2745923"/>
                  <a:pt x="19009267" y="2738113"/>
                  <a:pt x="19019643" y="2736633"/>
                </a:cubicBezTo>
                <a:close/>
                <a:moveTo>
                  <a:pt x="19515075" y="2706584"/>
                </a:moveTo>
                <a:cubicBezTo>
                  <a:pt x="19525159" y="2709775"/>
                  <a:pt x="19536019" y="2719353"/>
                  <a:pt x="19545323" y="2725737"/>
                </a:cubicBezTo>
                <a:cubicBezTo>
                  <a:pt x="19539119" y="2725737"/>
                  <a:pt x="19539119" y="2732121"/>
                  <a:pt x="19532915" y="2738505"/>
                </a:cubicBezTo>
                <a:cubicBezTo>
                  <a:pt x="19520503" y="2732121"/>
                  <a:pt x="19501891" y="2725737"/>
                  <a:pt x="19489479" y="2725737"/>
                </a:cubicBezTo>
                <a:cubicBezTo>
                  <a:pt x="19495687" y="2706584"/>
                  <a:pt x="19504991" y="2703392"/>
                  <a:pt x="19515075" y="2706584"/>
                </a:cubicBezTo>
                <a:close/>
                <a:moveTo>
                  <a:pt x="17654107" y="2706391"/>
                </a:moveTo>
                <a:cubicBezTo>
                  <a:pt x="17654107" y="2725656"/>
                  <a:pt x="17654107" y="2738499"/>
                  <a:pt x="17640983" y="2738499"/>
                </a:cubicBezTo>
                <a:cubicBezTo>
                  <a:pt x="17640983" y="2719234"/>
                  <a:pt x="17640983" y="2706391"/>
                  <a:pt x="17654107" y="2706391"/>
                </a:cubicBezTo>
                <a:close/>
                <a:moveTo>
                  <a:pt x="19938755" y="2706391"/>
                </a:moveTo>
                <a:cubicBezTo>
                  <a:pt x="19938755" y="2725656"/>
                  <a:pt x="19932767" y="2738499"/>
                  <a:pt x="19920795" y="2738499"/>
                </a:cubicBezTo>
                <a:cubicBezTo>
                  <a:pt x="19920795" y="2712813"/>
                  <a:pt x="19926779" y="2706391"/>
                  <a:pt x="19938755" y="2706391"/>
                </a:cubicBezTo>
                <a:close/>
                <a:moveTo>
                  <a:pt x="20317935" y="2706391"/>
                </a:moveTo>
                <a:cubicBezTo>
                  <a:pt x="20317935" y="2725656"/>
                  <a:pt x="20311947" y="2738499"/>
                  <a:pt x="20299975" y="2738499"/>
                </a:cubicBezTo>
                <a:cubicBezTo>
                  <a:pt x="20299975" y="2719233"/>
                  <a:pt x="20305959" y="2706391"/>
                  <a:pt x="20317935" y="2706391"/>
                </a:cubicBezTo>
                <a:close/>
                <a:moveTo>
                  <a:pt x="15557604" y="2706390"/>
                </a:moveTo>
                <a:cubicBezTo>
                  <a:pt x="15582882" y="2719660"/>
                  <a:pt x="15639760" y="2706390"/>
                  <a:pt x="15639760" y="2771641"/>
                </a:cubicBezTo>
                <a:cubicBezTo>
                  <a:pt x="15601842" y="2771641"/>
                  <a:pt x="15563924" y="2771641"/>
                  <a:pt x="15527058" y="2771641"/>
                </a:cubicBezTo>
                <a:cubicBezTo>
                  <a:pt x="15532324" y="2746204"/>
                  <a:pt x="15546018" y="2726296"/>
                  <a:pt x="15557604" y="2706390"/>
                </a:cubicBezTo>
                <a:close/>
                <a:moveTo>
                  <a:pt x="17071415" y="2704216"/>
                </a:moveTo>
                <a:cubicBezTo>
                  <a:pt x="17085791" y="2702439"/>
                  <a:pt x="17099255" y="2709548"/>
                  <a:pt x="17109047" y="2709548"/>
                </a:cubicBezTo>
                <a:cubicBezTo>
                  <a:pt x="17109047" y="2752732"/>
                  <a:pt x="17076411" y="2759051"/>
                  <a:pt x="17050303" y="2771691"/>
                </a:cubicBezTo>
                <a:cubicBezTo>
                  <a:pt x="17050303" y="2752732"/>
                  <a:pt x="17043775" y="2722187"/>
                  <a:pt x="17056831" y="2709548"/>
                </a:cubicBezTo>
                <a:cubicBezTo>
                  <a:pt x="17061727" y="2706389"/>
                  <a:pt x="17066619" y="2704809"/>
                  <a:pt x="17071415" y="2704216"/>
                </a:cubicBezTo>
                <a:close/>
                <a:moveTo>
                  <a:pt x="19477719" y="2690421"/>
                </a:moveTo>
                <a:cubicBezTo>
                  <a:pt x="19478539" y="2688924"/>
                  <a:pt x="19481823" y="2690421"/>
                  <a:pt x="19488387" y="2693415"/>
                </a:cubicBezTo>
                <a:cubicBezTo>
                  <a:pt x="19481823" y="2693415"/>
                  <a:pt x="19481823" y="2699402"/>
                  <a:pt x="19481823" y="2705389"/>
                </a:cubicBezTo>
                <a:cubicBezTo>
                  <a:pt x="19478539" y="2696408"/>
                  <a:pt x="19476899" y="2691919"/>
                  <a:pt x="19477719" y="2690421"/>
                </a:cubicBezTo>
                <a:close/>
                <a:moveTo>
                  <a:pt x="12790010" y="2683064"/>
                </a:moveTo>
                <a:cubicBezTo>
                  <a:pt x="12738423" y="2695958"/>
                  <a:pt x="12686836" y="2708855"/>
                  <a:pt x="12636324" y="2721752"/>
                </a:cubicBezTo>
                <a:cubicBezTo>
                  <a:pt x="12649220" y="2734643"/>
                  <a:pt x="12662117" y="2752914"/>
                  <a:pt x="12673939" y="2772256"/>
                </a:cubicBezTo>
                <a:cubicBezTo>
                  <a:pt x="12686836" y="2766883"/>
                  <a:pt x="12699732" y="2759362"/>
                  <a:pt x="12719078" y="2759362"/>
                </a:cubicBezTo>
                <a:cubicBezTo>
                  <a:pt x="12744871" y="2752914"/>
                  <a:pt x="12777113" y="2747539"/>
                  <a:pt x="12809355" y="2741094"/>
                </a:cubicBezTo>
                <a:cubicBezTo>
                  <a:pt x="12802906" y="2721752"/>
                  <a:pt x="12796458" y="2702408"/>
                  <a:pt x="12790010" y="2683064"/>
                </a:cubicBezTo>
                <a:close/>
                <a:moveTo>
                  <a:pt x="15389606" y="2677952"/>
                </a:moveTo>
                <a:cubicBezTo>
                  <a:pt x="15402450" y="2691005"/>
                  <a:pt x="15408872" y="2697532"/>
                  <a:pt x="15421716" y="2710586"/>
                </a:cubicBezTo>
                <a:cubicBezTo>
                  <a:pt x="15408872" y="2717113"/>
                  <a:pt x="15402450" y="2730168"/>
                  <a:pt x="15389606" y="2743221"/>
                </a:cubicBezTo>
                <a:cubicBezTo>
                  <a:pt x="15389606" y="2723640"/>
                  <a:pt x="15389606" y="2697532"/>
                  <a:pt x="15389606" y="2677952"/>
                </a:cubicBezTo>
                <a:close/>
                <a:moveTo>
                  <a:pt x="15358514" y="2677952"/>
                </a:moveTo>
                <a:cubicBezTo>
                  <a:pt x="15378990" y="2677952"/>
                  <a:pt x="15378990" y="2717113"/>
                  <a:pt x="15378990" y="2743221"/>
                </a:cubicBezTo>
                <a:cubicBezTo>
                  <a:pt x="15351690" y="2743221"/>
                  <a:pt x="15358514" y="2704060"/>
                  <a:pt x="15358514" y="2677952"/>
                </a:cubicBezTo>
                <a:close/>
                <a:moveTo>
                  <a:pt x="19090347" y="2677951"/>
                </a:moveTo>
                <a:cubicBezTo>
                  <a:pt x="19090347" y="2703637"/>
                  <a:pt x="19084359" y="2710058"/>
                  <a:pt x="19072383" y="2710058"/>
                </a:cubicBezTo>
                <a:cubicBezTo>
                  <a:pt x="19072383" y="2684372"/>
                  <a:pt x="19078371" y="2677951"/>
                  <a:pt x="19090347" y="2677951"/>
                </a:cubicBezTo>
                <a:close/>
                <a:moveTo>
                  <a:pt x="20279963" y="2677950"/>
                </a:moveTo>
                <a:cubicBezTo>
                  <a:pt x="20279963" y="2703637"/>
                  <a:pt x="20274695" y="2710058"/>
                  <a:pt x="20262055" y="2710058"/>
                </a:cubicBezTo>
                <a:cubicBezTo>
                  <a:pt x="20262055" y="2684372"/>
                  <a:pt x="20274695" y="2677950"/>
                  <a:pt x="20279963" y="2677950"/>
                </a:cubicBezTo>
                <a:close/>
                <a:moveTo>
                  <a:pt x="15317486" y="2675084"/>
                </a:moveTo>
                <a:cubicBezTo>
                  <a:pt x="15317486" y="2714765"/>
                  <a:pt x="15292892" y="2708152"/>
                  <a:pt x="15280594" y="2708152"/>
                </a:cubicBezTo>
                <a:cubicBezTo>
                  <a:pt x="15280594" y="2668471"/>
                  <a:pt x="15305188" y="2675084"/>
                  <a:pt x="15317486" y="2675084"/>
                </a:cubicBezTo>
                <a:close/>
                <a:moveTo>
                  <a:pt x="15066042" y="2650925"/>
                </a:moveTo>
                <a:cubicBezTo>
                  <a:pt x="15093454" y="2643406"/>
                  <a:pt x="15151552" y="2703541"/>
                  <a:pt x="15151552" y="2743630"/>
                </a:cubicBezTo>
                <a:cubicBezTo>
                  <a:pt x="15126970" y="2743630"/>
                  <a:pt x="15082082" y="2762173"/>
                  <a:pt x="15062844" y="2743630"/>
                </a:cubicBezTo>
                <a:cubicBezTo>
                  <a:pt x="15043606" y="2723995"/>
                  <a:pt x="15056432" y="2684723"/>
                  <a:pt x="15056432" y="2658542"/>
                </a:cubicBezTo>
                <a:cubicBezTo>
                  <a:pt x="15058836" y="2654451"/>
                  <a:pt x="15062126" y="2651997"/>
                  <a:pt x="15066042" y="2650925"/>
                </a:cubicBezTo>
                <a:close/>
                <a:moveTo>
                  <a:pt x="15203688" y="2644775"/>
                </a:moveTo>
                <a:cubicBezTo>
                  <a:pt x="15197266" y="2664356"/>
                  <a:pt x="15190846" y="2683937"/>
                  <a:pt x="15184424" y="2710044"/>
                </a:cubicBezTo>
                <a:cubicBezTo>
                  <a:pt x="15178002" y="2696990"/>
                  <a:pt x="15178002" y="2683937"/>
                  <a:pt x="15171580" y="2670883"/>
                </a:cubicBezTo>
                <a:cubicBezTo>
                  <a:pt x="15178002" y="2657828"/>
                  <a:pt x="15190846" y="2651302"/>
                  <a:pt x="15203688" y="2644775"/>
                </a:cubicBezTo>
                <a:close/>
                <a:moveTo>
                  <a:pt x="16426612" y="2644774"/>
                </a:moveTo>
                <a:cubicBezTo>
                  <a:pt x="16426612" y="2670459"/>
                  <a:pt x="16420624" y="2676880"/>
                  <a:pt x="16408650" y="2676880"/>
                </a:cubicBezTo>
                <a:cubicBezTo>
                  <a:pt x="16408650" y="2657616"/>
                  <a:pt x="16414638" y="2644774"/>
                  <a:pt x="16426612" y="2644774"/>
                </a:cubicBezTo>
                <a:close/>
                <a:moveTo>
                  <a:pt x="14223628" y="2644774"/>
                </a:moveTo>
                <a:cubicBezTo>
                  <a:pt x="14235603" y="2644774"/>
                  <a:pt x="14241590" y="2657617"/>
                  <a:pt x="14241590" y="2676880"/>
                </a:cubicBezTo>
                <a:cubicBezTo>
                  <a:pt x="14229615" y="2676880"/>
                  <a:pt x="14223628" y="2670459"/>
                  <a:pt x="14223628" y="2644774"/>
                </a:cubicBezTo>
                <a:close/>
                <a:moveTo>
                  <a:pt x="18110215" y="2644773"/>
                </a:moveTo>
                <a:cubicBezTo>
                  <a:pt x="18122191" y="2644773"/>
                  <a:pt x="18128179" y="2657616"/>
                  <a:pt x="18128179" y="2676880"/>
                </a:cubicBezTo>
                <a:cubicBezTo>
                  <a:pt x="18116203" y="2676880"/>
                  <a:pt x="18110215" y="2670459"/>
                  <a:pt x="18110215" y="2644773"/>
                </a:cubicBezTo>
                <a:close/>
                <a:moveTo>
                  <a:pt x="20246839" y="2644773"/>
                </a:moveTo>
                <a:cubicBezTo>
                  <a:pt x="20246839" y="2670458"/>
                  <a:pt x="20240851" y="2676879"/>
                  <a:pt x="20228879" y="2676879"/>
                </a:cubicBezTo>
                <a:cubicBezTo>
                  <a:pt x="20228879" y="2657615"/>
                  <a:pt x="20234863" y="2644773"/>
                  <a:pt x="20246839" y="2644773"/>
                </a:cubicBezTo>
                <a:close/>
                <a:moveTo>
                  <a:pt x="19867607" y="2644773"/>
                </a:moveTo>
                <a:cubicBezTo>
                  <a:pt x="19867607" y="2664038"/>
                  <a:pt x="19862339" y="2676879"/>
                  <a:pt x="19849699" y="2676879"/>
                </a:cubicBezTo>
                <a:cubicBezTo>
                  <a:pt x="19849699" y="2657615"/>
                  <a:pt x="19849699" y="2644773"/>
                  <a:pt x="19867607" y="2644773"/>
                </a:cubicBezTo>
                <a:close/>
                <a:moveTo>
                  <a:pt x="18064291" y="2644517"/>
                </a:moveTo>
                <a:cubicBezTo>
                  <a:pt x="18076395" y="2639905"/>
                  <a:pt x="18090231" y="2649128"/>
                  <a:pt x="18090231" y="2672186"/>
                </a:cubicBezTo>
                <a:cubicBezTo>
                  <a:pt x="18077931" y="2666037"/>
                  <a:pt x="18065635" y="2659888"/>
                  <a:pt x="18053339" y="2653740"/>
                </a:cubicBezTo>
                <a:cubicBezTo>
                  <a:pt x="18056411" y="2649128"/>
                  <a:pt x="18060255" y="2646054"/>
                  <a:pt x="18064291" y="2644517"/>
                </a:cubicBezTo>
                <a:close/>
                <a:moveTo>
                  <a:pt x="13694930" y="2644376"/>
                </a:moveTo>
                <a:cubicBezTo>
                  <a:pt x="13694930" y="2670168"/>
                  <a:pt x="13700304" y="2676615"/>
                  <a:pt x="13713200" y="2676615"/>
                </a:cubicBezTo>
                <a:cubicBezTo>
                  <a:pt x="13713200" y="2657271"/>
                  <a:pt x="13706752" y="2644376"/>
                  <a:pt x="13694930" y="2644376"/>
                </a:cubicBezTo>
                <a:close/>
                <a:moveTo>
                  <a:pt x="12956592" y="2644376"/>
                </a:moveTo>
                <a:cubicBezTo>
                  <a:pt x="12956592" y="2663721"/>
                  <a:pt x="12950144" y="2702408"/>
                  <a:pt x="12969489" y="2708855"/>
                </a:cubicBezTo>
                <a:cubicBezTo>
                  <a:pt x="12988834" y="2715302"/>
                  <a:pt x="13014628" y="2708855"/>
                  <a:pt x="13040421" y="2708855"/>
                </a:cubicBezTo>
                <a:cubicBezTo>
                  <a:pt x="13084485" y="2708855"/>
                  <a:pt x="13129623" y="2708855"/>
                  <a:pt x="13174762" y="2715302"/>
                </a:cubicBezTo>
                <a:cubicBezTo>
                  <a:pt x="13239246" y="2721752"/>
                  <a:pt x="13322000" y="2747539"/>
                  <a:pt x="13373586" y="2657271"/>
                </a:cubicBezTo>
                <a:cubicBezTo>
                  <a:pt x="13232797" y="2657271"/>
                  <a:pt x="13097382" y="2650824"/>
                  <a:pt x="12956592" y="2644376"/>
                </a:cubicBezTo>
                <a:close/>
                <a:moveTo>
                  <a:pt x="12148397" y="2644376"/>
                </a:moveTo>
                <a:cubicBezTo>
                  <a:pt x="12148397" y="2663721"/>
                  <a:pt x="12148397" y="2676615"/>
                  <a:pt x="12167742" y="2676615"/>
                </a:cubicBezTo>
                <a:cubicBezTo>
                  <a:pt x="12167742" y="2657271"/>
                  <a:pt x="12161294" y="2644376"/>
                  <a:pt x="12148397" y="2644376"/>
                </a:cubicBezTo>
                <a:close/>
                <a:moveTo>
                  <a:pt x="18793295" y="2643603"/>
                </a:moveTo>
                <a:cubicBezTo>
                  <a:pt x="18793295" y="2669388"/>
                  <a:pt x="18799747" y="2675834"/>
                  <a:pt x="18812651" y="2675834"/>
                </a:cubicBezTo>
                <a:cubicBezTo>
                  <a:pt x="18812651" y="2656495"/>
                  <a:pt x="18806199" y="2643603"/>
                  <a:pt x="18793295" y="2643603"/>
                </a:cubicBezTo>
                <a:close/>
                <a:moveTo>
                  <a:pt x="19036299" y="2642281"/>
                </a:moveTo>
                <a:cubicBezTo>
                  <a:pt x="19041987" y="2642791"/>
                  <a:pt x="19047575" y="2643606"/>
                  <a:pt x="19052363" y="2643606"/>
                </a:cubicBezTo>
                <a:cubicBezTo>
                  <a:pt x="19052363" y="2695822"/>
                  <a:pt x="19020439" y="2676241"/>
                  <a:pt x="19001287" y="2676241"/>
                </a:cubicBezTo>
                <a:cubicBezTo>
                  <a:pt x="19001287" y="2641974"/>
                  <a:pt x="19019243" y="2640750"/>
                  <a:pt x="19036299" y="2642281"/>
                </a:cubicBezTo>
                <a:close/>
                <a:moveTo>
                  <a:pt x="16888707" y="2642281"/>
                </a:moveTo>
                <a:cubicBezTo>
                  <a:pt x="16894815" y="2642791"/>
                  <a:pt x="16900631" y="2643608"/>
                  <a:pt x="16905287" y="2643608"/>
                </a:cubicBezTo>
                <a:cubicBezTo>
                  <a:pt x="16905287" y="2695823"/>
                  <a:pt x="16868059" y="2676242"/>
                  <a:pt x="16849443" y="2676242"/>
                </a:cubicBezTo>
                <a:cubicBezTo>
                  <a:pt x="16849443" y="2641974"/>
                  <a:pt x="16870383" y="2640751"/>
                  <a:pt x="16888707" y="2642281"/>
                </a:cubicBezTo>
                <a:close/>
                <a:moveTo>
                  <a:pt x="15084454" y="2637070"/>
                </a:moveTo>
                <a:lnTo>
                  <a:pt x="15090332" y="2642069"/>
                </a:lnTo>
                <a:cubicBezTo>
                  <a:pt x="15091838" y="2643348"/>
                  <a:pt x="15090834" y="2642496"/>
                  <a:pt x="15088826" y="2640789"/>
                </a:cubicBezTo>
                <a:close/>
                <a:moveTo>
                  <a:pt x="12238943" y="2636316"/>
                </a:moveTo>
                <a:cubicBezTo>
                  <a:pt x="12219061" y="2636316"/>
                  <a:pt x="12196760" y="2644376"/>
                  <a:pt x="12187087" y="2644376"/>
                </a:cubicBezTo>
                <a:cubicBezTo>
                  <a:pt x="12187087" y="2715302"/>
                  <a:pt x="12256945" y="2676615"/>
                  <a:pt x="12276290" y="2676615"/>
                </a:cubicBezTo>
                <a:cubicBezTo>
                  <a:pt x="12276290" y="2644376"/>
                  <a:pt x="12258826" y="2636316"/>
                  <a:pt x="12238943" y="2636316"/>
                </a:cubicBezTo>
                <a:close/>
                <a:moveTo>
                  <a:pt x="15083892" y="2628806"/>
                </a:moveTo>
                <a:lnTo>
                  <a:pt x="15084454" y="2637070"/>
                </a:lnTo>
                <a:lnTo>
                  <a:pt x="15084908" y="2643775"/>
                </a:lnTo>
                <a:cubicBezTo>
                  <a:pt x="15076782" y="2643775"/>
                  <a:pt x="15076782" y="2637787"/>
                  <a:pt x="15076782" y="2631800"/>
                </a:cubicBezTo>
                <a:cubicBezTo>
                  <a:pt x="15080844" y="2628806"/>
                  <a:pt x="15082876" y="2627310"/>
                  <a:pt x="15083892" y="2628806"/>
                </a:cubicBezTo>
                <a:close/>
                <a:moveTo>
                  <a:pt x="18245871" y="2616338"/>
                </a:moveTo>
                <a:cubicBezTo>
                  <a:pt x="18271839" y="2687841"/>
                  <a:pt x="18317287" y="2720342"/>
                  <a:pt x="18362735" y="2751760"/>
                </a:cubicBezTo>
                <a:cubicBezTo>
                  <a:pt x="18426575" y="2784258"/>
                  <a:pt x="18485007" y="2810267"/>
                  <a:pt x="18549931" y="2842765"/>
                </a:cubicBezTo>
                <a:cubicBezTo>
                  <a:pt x="18478515" y="2823268"/>
                  <a:pt x="18408179" y="2810267"/>
                  <a:pt x="18336763" y="2816767"/>
                </a:cubicBezTo>
                <a:cubicBezTo>
                  <a:pt x="18343255" y="2810267"/>
                  <a:pt x="18343255" y="2803747"/>
                  <a:pt x="18349747" y="2797259"/>
                </a:cubicBezTo>
                <a:cubicBezTo>
                  <a:pt x="18330271" y="2784258"/>
                  <a:pt x="18310795" y="2810267"/>
                  <a:pt x="18297811" y="2790759"/>
                </a:cubicBezTo>
                <a:cubicBezTo>
                  <a:pt x="18284823" y="2771259"/>
                  <a:pt x="18284823" y="2739841"/>
                  <a:pt x="18278331" y="2720342"/>
                </a:cubicBezTo>
                <a:cubicBezTo>
                  <a:pt x="18278331" y="2733341"/>
                  <a:pt x="18271839" y="2765843"/>
                  <a:pt x="18258855" y="2765843"/>
                </a:cubicBezTo>
                <a:cubicBezTo>
                  <a:pt x="18245871" y="2765843"/>
                  <a:pt x="18226391" y="2758259"/>
                  <a:pt x="18226391" y="2733341"/>
                </a:cubicBezTo>
                <a:cubicBezTo>
                  <a:pt x="18226391" y="2707342"/>
                  <a:pt x="18214491" y="2681341"/>
                  <a:pt x="18219899" y="2655340"/>
                </a:cubicBezTo>
                <a:cubicBezTo>
                  <a:pt x="18226391" y="2642340"/>
                  <a:pt x="18239379" y="2629340"/>
                  <a:pt x="18245871" y="2616338"/>
                </a:cubicBezTo>
                <a:close/>
                <a:moveTo>
                  <a:pt x="18020335" y="2613509"/>
                </a:moveTo>
                <a:cubicBezTo>
                  <a:pt x="18032399" y="2615526"/>
                  <a:pt x="18045175" y="2624907"/>
                  <a:pt x="18052283" y="2628397"/>
                </a:cubicBezTo>
                <a:cubicBezTo>
                  <a:pt x="18039647" y="2653216"/>
                  <a:pt x="18014367" y="2634602"/>
                  <a:pt x="17996459" y="2628397"/>
                </a:cubicBezTo>
                <a:cubicBezTo>
                  <a:pt x="17999619" y="2620641"/>
                  <a:pt x="18003899" y="2616374"/>
                  <a:pt x="18008739" y="2614436"/>
                </a:cubicBezTo>
                <a:cubicBezTo>
                  <a:pt x="18012367" y="2612981"/>
                  <a:pt x="18016311" y="2612836"/>
                  <a:pt x="18020335" y="2613509"/>
                </a:cubicBezTo>
                <a:close/>
                <a:moveTo>
                  <a:pt x="17683307" y="2612256"/>
                </a:moveTo>
                <a:cubicBezTo>
                  <a:pt x="17693227" y="2615562"/>
                  <a:pt x="17701495" y="2627136"/>
                  <a:pt x="17701495" y="2643671"/>
                </a:cubicBezTo>
                <a:cubicBezTo>
                  <a:pt x="17688267" y="2643671"/>
                  <a:pt x="17668427" y="2637057"/>
                  <a:pt x="17655199" y="2630443"/>
                </a:cubicBezTo>
                <a:cubicBezTo>
                  <a:pt x="17661815" y="2613909"/>
                  <a:pt x="17673387" y="2608950"/>
                  <a:pt x="17683307" y="2612256"/>
                </a:cubicBezTo>
                <a:close/>
                <a:moveTo>
                  <a:pt x="12488011" y="2612137"/>
                </a:moveTo>
                <a:cubicBezTo>
                  <a:pt x="12488011" y="2631480"/>
                  <a:pt x="12488011" y="2644376"/>
                  <a:pt x="12500908" y="2644376"/>
                </a:cubicBezTo>
                <a:cubicBezTo>
                  <a:pt x="12500908" y="2625034"/>
                  <a:pt x="12500908" y="2612137"/>
                  <a:pt x="12488011" y="2612137"/>
                </a:cubicBezTo>
                <a:close/>
                <a:moveTo>
                  <a:pt x="12411705" y="2612137"/>
                </a:moveTo>
                <a:cubicBezTo>
                  <a:pt x="12411705" y="2650824"/>
                  <a:pt x="12431051" y="2644376"/>
                  <a:pt x="12449321" y="2644376"/>
                </a:cubicBezTo>
                <a:cubicBezTo>
                  <a:pt x="12449321" y="2612137"/>
                  <a:pt x="12424602" y="2612137"/>
                  <a:pt x="12411705" y="2612137"/>
                </a:cubicBezTo>
                <a:close/>
                <a:moveTo>
                  <a:pt x="11975366" y="2612137"/>
                </a:moveTo>
                <a:cubicBezTo>
                  <a:pt x="11789438" y="2676615"/>
                  <a:pt x="11603510" y="2715302"/>
                  <a:pt x="11411134" y="2759362"/>
                </a:cubicBezTo>
                <a:cubicBezTo>
                  <a:pt x="11372444" y="2766883"/>
                  <a:pt x="11327306" y="2766883"/>
                  <a:pt x="11282167" y="2778702"/>
                </a:cubicBezTo>
                <a:cubicBezTo>
                  <a:pt x="11243477" y="2791595"/>
                  <a:pt x="11212310" y="2836748"/>
                  <a:pt x="11173620" y="2843195"/>
                </a:cubicBezTo>
                <a:cubicBezTo>
                  <a:pt x="11089791" y="2875432"/>
                  <a:pt x="11007037" y="2920566"/>
                  <a:pt x="10916760" y="2920566"/>
                </a:cubicBezTo>
                <a:cubicBezTo>
                  <a:pt x="10916760" y="2933464"/>
                  <a:pt x="10916760" y="2946355"/>
                  <a:pt x="10916760" y="2952806"/>
                </a:cubicBezTo>
                <a:cubicBezTo>
                  <a:pt x="11122033" y="2881878"/>
                  <a:pt x="11333754" y="2849642"/>
                  <a:pt x="11539027" y="2804473"/>
                </a:cubicBezTo>
                <a:cubicBezTo>
                  <a:pt x="11590614" y="2798035"/>
                  <a:pt x="11647574" y="2804473"/>
                  <a:pt x="11692713" y="2778702"/>
                </a:cubicBezTo>
                <a:cubicBezTo>
                  <a:pt x="11712058" y="2766883"/>
                  <a:pt x="11724955" y="2741094"/>
                  <a:pt x="11744300" y="2734643"/>
                </a:cubicBezTo>
                <a:cubicBezTo>
                  <a:pt x="11770093" y="2734643"/>
                  <a:pt x="11795887" y="2728196"/>
                  <a:pt x="11821680" y="2721752"/>
                </a:cubicBezTo>
                <a:cubicBezTo>
                  <a:pt x="11923779" y="2708855"/>
                  <a:pt x="12026953" y="2695958"/>
                  <a:pt x="12129052" y="2676615"/>
                </a:cubicBezTo>
                <a:cubicBezTo>
                  <a:pt x="12103259" y="2579897"/>
                  <a:pt x="12020505" y="2657271"/>
                  <a:pt x="11975366" y="2676615"/>
                </a:cubicBezTo>
                <a:cubicBezTo>
                  <a:pt x="11975366" y="2657271"/>
                  <a:pt x="11975366" y="2637928"/>
                  <a:pt x="11975366" y="2612137"/>
                </a:cubicBezTo>
                <a:close/>
                <a:moveTo>
                  <a:pt x="15279596" y="2611594"/>
                </a:moveTo>
                <a:cubicBezTo>
                  <a:pt x="15279596" y="2630859"/>
                  <a:pt x="15273608" y="2643702"/>
                  <a:pt x="15261634" y="2643702"/>
                </a:cubicBezTo>
                <a:cubicBezTo>
                  <a:pt x="15261634" y="2624438"/>
                  <a:pt x="15267622" y="2611594"/>
                  <a:pt x="15279596" y="2611594"/>
                </a:cubicBezTo>
                <a:close/>
                <a:moveTo>
                  <a:pt x="18154279" y="2611593"/>
                </a:moveTo>
                <a:cubicBezTo>
                  <a:pt x="18172727" y="2611593"/>
                  <a:pt x="18185023" y="2618016"/>
                  <a:pt x="18185023" y="2643702"/>
                </a:cubicBezTo>
                <a:cubicBezTo>
                  <a:pt x="18172727" y="2643702"/>
                  <a:pt x="18160431" y="2637280"/>
                  <a:pt x="18148131" y="2630858"/>
                </a:cubicBezTo>
                <a:cubicBezTo>
                  <a:pt x="18148131" y="2624438"/>
                  <a:pt x="18154279" y="2618016"/>
                  <a:pt x="18154279" y="2611593"/>
                </a:cubicBezTo>
                <a:close/>
                <a:moveTo>
                  <a:pt x="15019906" y="2611591"/>
                </a:moveTo>
                <a:cubicBezTo>
                  <a:pt x="15026054" y="2611591"/>
                  <a:pt x="15032202" y="2611591"/>
                  <a:pt x="15038352" y="2611591"/>
                </a:cubicBezTo>
                <a:cubicBezTo>
                  <a:pt x="15044500" y="2617738"/>
                  <a:pt x="15050648" y="2623888"/>
                  <a:pt x="15056798" y="2630037"/>
                </a:cubicBezTo>
                <a:cubicBezTo>
                  <a:pt x="15038352" y="2648483"/>
                  <a:pt x="15026054" y="2623888"/>
                  <a:pt x="15019906" y="2611591"/>
                </a:cubicBezTo>
                <a:close/>
                <a:moveTo>
                  <a:pt x="19375703" y="2610389"/>
                </a:moveTo>
                <a:cubicBezTo>
                  <a:pt x="19397743" y="2605733"/>
                  <a:pt x="19426303" y="2642984"/>
                  <a:pt x="19436239" y="2657884"/>
                </a:cubicBezTo>
                <a:cubicBezTo>
                  <a:pt x="19409747" y="2651263"/>
                  <a:pt x="19383259" y="2644640"/>
                  <a:pt x="19356767" y="2631394"/>
                </a:cubicBezTo>
                <a:cubicBezTo>
                  <a:pt x="19361735" y="2618151"/>
                  <a:pt x="19368359" y="2611941"/>
                  <a:pt x="19375703" y="2610389"/>
                </a:cubicBezTo>
                <a:close/>
                <a:moveTo>
                  <a:pt x="14057213" y="2602603"/>
                </a:moveTo>
                <a:cubicBezTo>
                  <a:pt x="14077488" y="2602603"/>
                  <a:pt x="14094604" y="2610665"/>
                  <a:pt x="14094604" y="2642914"/>
                </a:cubicBezTo>
                <a:cubicBezTo>
                  <a:pt x="14070378" y="2642914"/>
                  <a:pt x="14000862" y="2681614"/>
                  <a:pt x="14000862" y="2610665"/>
                </a:cubicBezTo>
                <a:cubicBezTo>
                  <a:pt x="14013502" y="2610665"/>
                  <a:pt x="14036937" y="2602603"/>
                  <a:pt x="14057213" y="2602603"/>
                </a:cubicBezTo>
                <a:close/>
                <a:moveTo>
                  <a:pt x="18522575" y="2597378"/>
                </a:moveTo>
                <a:cubicBezTo>
                  <a:pt x="18535699" y="2597378"/>
                  <a:pt x="18529135" y="2629481"/>
                  <a:pt x="18529135" y="2629481"/>
                </a:cubicBezTo>
                <a:cubicBezTo>
                  <a:pt x="18529135" y="2623060"/>
                  <a:pt x="18522575" y="2616638"/>
                  <a:pt x="18522575" y="2610217"/>
                </a:cubicBezTo>
                <a:cubicBezTo>
                  <a:pt x="18522575" y="2610217"/>
                  <a:pt x="18522575" y="2603797"/>
                  <a:pt x="18522575" y="2597378"/>
                </a:cubicBezTo>
                <a:close/>
                <a:moveTo>
                  <a:pt x="19318851" y="2587894"/>
                </a:moveTo>
                <a:cubicBezTo>
                  <a:pt x="19331147" y="2594716"/>
                  <a:pt x="19343447" y="2601543"/>
                  <a:pt x="19355743" y="2601543"/>
                </a:cubicBezTo>
                <a:cubicBezTo>
                  <a:pt x="19355743" y="2608369"/>
                  <a:pt x="19349595" y="2615194"/>
                  <a:pt x="19349595" y="2615194"/>
                </a:cubicBezTo>
                <a:cubicBezTo>
                  <a:pt x="19337299" y="2615194"/>
                  <a:pt x="19318851" y="2615194"/>
                  <a:pt x="19318851" y="2587894"/>
                </a:cubicBezTo>
                <a:close/>
                <a:moveTo>
                  <a:pt x="18091255" y="2587894"/>
                </a:moveTo>
                <a:cubicBezTo>
                  <a:pt x="18109871" y="2594505"/>
                  <a:pt x="18128483" y="2594505"/>
                  <a:pt x="18147099" y="2601122"/>
                </a:cubicBezTo>
                <a:cubicBezTo>
                  <a:pt x="18134691" y="2614348"/>
                  <a:pt x="18091255" y="2634189"/>
                  <a:pt x="18091255" y="2587894"/>
                </a:cubicBezTo>
                <a:close/>
                <a:moveTo>
                  <a:pt x="17622023" y="2587894"/>
                </a:moveTo>
                <a:cubicBezTo>
                  <a:pt x="17634867" y="2594313"/>
                  <a:pt x="17641287" y="2600737"/>
                  <a:pt x="17654131" y="2600737"/>
                </a:cubicBezTo>
                <a:cubicBezTo>
                  <a:pt x="17647707" y="2620001"/>
                  <a:pt x="17622023" y="2620001"/>
                  <a:pt x="17622023" y="2587894"/>
                </a:cubicBezTo>
                <a:close/>
                <a:moveTo>
                  <a:pt x="10773452" y="2587654"/>
                </a:moveTo>
                <a:cubicBezTo>
                  <a:pt x="10745341" y="2579494"/>
                  <a:pt x="10687306" y="2612137"/>
                  <a:pt x="10672797" y="2612137"/>
                </a:cubicBezTo>
                <a:cubicBezTo>
                  <a:pt x="10634106" y="2618587"/>
                  <a:pt x="10596491" y="2631480"/>
                  <a:pt x="10564249" y="2657271"/>
                </a:cubicBezTo>
                <a:cubicBezTo>
                  <a:pt x="10609388" y="2657271"/>
                  <a:pt x="10647003" y="2644376"/>
                  <a:pt x="10692142" y="2644376"/>
                </a:cubicBezTo>
                <a:cubicBezTo>
                  <a:pt x="10705038" y="2637928"/>
                  <a:pt x="10717935" y="2612137"/>
                  <a:pt x="10737280" y="2612137"/>
                </a:cubicBezTo>
                <a:cubicBezTo>
                  <a:pt x="10750177" y="2612137"/>
                  <a:pt x="10769522" y="2612137"/>
                  <a:pt x="10788867" y="2612137"/>
                </a:cubicBezTo>
                <a:cubicBezTo>
                  <a:pt x="10788867" y="2597635"/>
                  <a:pt x="10782822" y="2590373"/>
                  <a:pt x="10773452" y="2587654"/>
                </a:cubicBezTo>
                <a:close/>
                <a:moveTo>
                  <a:pt x="1340057" y="2585027"/>
                </a:moveTo>
                <a:cubicBezTo>
                  <a:pt x="1340057" y="2624709"/>
                  <a:pt x="1315831" y="2611482"/>
                  <a:pt x="1303190" y="2611482"/>
                </a:cubicBezTo>
                <a:cubicBezTo>
                  <a:pt x="1303190" y="2578414"/>
                  <a:pt x="1328469" y="2585027"/>
                  <a:pt x="1340057" y="2585027"/>
                </a:cubicBezTo>
                <a:close/>
                <a:moveTo>
                  <a:pt x="14844536" y="2584562"/>
                </a:moveTo>
                <a:cubicBezTo>
                  <a:pt x="14862982" y="2584562"/>
                  <a:pt x="14881428" y="2578414"/>
                  <a:pt x="14881428" y="2609157"/>
                </a:cubicBezTo>
                <a:cubicBezTo>
                  <a:pt x="14869131" y="2609157"/>
                  <a:pt x="14844536" y="2615305"/>
                  <a:pt x="14844536" y="2584562"/>
                </a:cubicBezTo>
                <a:close/>
                <a:moveTo>
                  <a:pt x="17995895" y="2568937"/>
                </a:moveTo>
                <a:cubicBezTo>
                  <a:pt x="18001583" y="2575761"/>
                  <a:pt x="18009543" y="2582585"/>
                  <a:pt x="18009543" y="2589410"/>
                </a:cubicBezTo>
                <a:cubicBezTo>
                  <a:pt x="18001583" y="2596235"/>
                  <a:pt x="17982243" y="2589410"/>
                  <a:pt x="17995895" y="2568937"/>
                </a:cubicBezTo>
                <a:close/>
                <a:moveTo>
                  <a:pt x="10564249" y="2554106"/>
                </a:moveTo>
                <a:cubicBezTo>
                  <a:pt x="10564249" y="2573448"/>
                  <a:pt x="10564249" y="2586345"/>
                  <a:pt x="10577146" y="2586345"/>
                </a:cubicBezTo>
                <a:cubicBezTo>
                  <a:pt x="10577146" y="2566999"/>
                  <a:pt x="10577146" y="2554106"/>
                  <a:pt x="10564249" y="2554106"/>
                </a:cubicBezTo>
                <a:close/>
                <a:moveTo>
                  <a:pt x="18878459" y="2546713"/>
                </a:moveTo>
                <a:lnTo>
                  <a:pt x="18875655" y="2550499"/>
                </a:lnTo>
                <a:cubicBezTo>
                  <a:pt x="18874275" y="2552361"/>
                  <a:pt x="18873315" y="2553657"/>
                  <a:pt x="18873315" y="2553657"/>
                </a:cubicBezTo>
                <a:close/>
                <a:moveTo>
                  <a:pt x="18829075" y="2540496"/>
                </a:moveTo>
                <a:cubicBezTo>
                  <a:pt x="18829075" y="2545432"/>
                  <a:pt x="18834343" y="2545432"/>
                  <a:pt x="18834343" y="2551357"/>
                </a:cubicBezTo>
                <a:lnTo>
                  <a:pt x="18831111" y="2554711"/>
                </a:lnTo>
                <a:lnTo>
                  <a:pt x="18825783" y="2560242"/>
                </a:lnTo>
                <a:cubicBezTo>
                  <a:pt x="18822755" y="2560242"/>
                  <a:pt x="18819595" y="2557281"/>
                  <a:pt x="18816435" y="2551357"/>
                </a:cubicBezTo>
                <a:cubicBezTo>
                  <a:pt x="18822755" y="2545432"/>
                  <a:pt x="18822755" y="2540496"/>
                  <a:pt x="18829075" y="2540496"/>
                </a:cubicBezTo>
                <a:close/>
                <a:moveTo>
                  <a:pt x="18883139" y="2540395"/>
                </a:moveTo>
                <a:lnTo>
                  <a:pt x="18880515" y="2543938"/>
                </a:lnTo>
                <a:lnTo>
                  <a:pt x="18878459" y="2546713"/>
                </a:lnTo>
                <a:close/>
                <a:moveTo>
                  <a:pt x="18884835" y="2538105"/>
                </a:moveTo>
                <a:cubicBezTo>
                  <a:pt x="18885795" y="2536809"/>
                  <a:pt x="18885555" y="2537134"/>
                  <a:pt x="18884655" y="2538349"/>
                </a:cubicBezTo>
                <a:lnTo>
                  <a:pt x="18883139" y="2540395"/>
                </a:lnTo>
                <a:close/>
                <a:moveTo>
                  <a:pt x="12449321" y="2522941"/>
                </a:moveTo>
                <a:cubicBezTo>
                  <a:pt x="12449321" y="2561628"/>
                  <a:pt x="12468666" y="2554106"/>
                  <a:pt x="12488011" y="2554106"/>
                </a:cubicBezTo>
                <a:cubicBezTo>
                  <a:pt x="12488011" y="2516495"/>
                  <a:pt x="12462218" y="2522941"/>
                  <a:pt x="12449321" y="2522941"/>
                </a:cubicBezTo>
                <a:close/>
                <a:moveTo>
                  <a:pt x="10601865" y="2522941"/>
                </a:moveTo>
                <a:cubicBezTo>
                  <a:pt x="10601865" y="2542284"/>
                  <a:pt x="10601865" y="2566999"/>
                  <a:pt x="10601865" y="2586345"/>
                </a:cubicBezTo>
                <a:cubicBezTo>
                  <a:pt x="10621210" y="2573448"/>
                  <a:pt x="10672797" y="2579897"/>
                  <a:pt x="10672797" y="2522941"/>
                </a:cubicBezTo>
                <a:cubicBezTo>
                  <a:pt x="10647003" y="2522941"/>
                  <a:pt x="10621210" y="2522941"/>
                  <a:pt x="10601865" y="2522941"/>
                </a:cubicBezTo>
                <a:close/>
                <a:moveTo>
                  <a:pt x="9789371" y="2522941"/>
                </a:moveTo>
                <a:cubicBezTo>
                  <a:pt x="9789371" y="2561628"/>
                  <a:pt x="9807641" y="2554106"/>
                  <a:pt x="9826986" y="2554106"/>
                </a:cubicBezTo>
                <a:cubicBezTo>
                  <a:pt x="9826986" y="2516495"/>
                  <a:pt x="9801193" y="2522941"/>
                  <a:pt x="9789371" y="2522941"/>
                </a:cubicBezTo>
                <a:close/>
                <a:moveTo>
                  <a:pt x="17848535" y="2521536"/>
                </a:moveTo>
                <a:cubicBezTo>
                  <a:pt x="17848535" y="2541441"/>
                  <a:pt x="17842547" y="2553605"/>
                  <a:pt x="17830571" y="2553605"/>
                </a:cubicBezTo>
                <a:cubicBezTo>
                  <a:pt x="17830571" y="2534806"/>
                  <a:pt x="17836559" y="2521536"/>
                  <a:pt x="17848535" y="2521536"/>
                </a:cubicBezTo>
                <a:close/>
                <a:moveTo>
                  <a:pt x="14695029" y="2510960"/>
                </a:moveTo>
                <a:cubicBezTo>
                  <a:pt x="14718913" y="2512710"/>
                  <a:pt x="14744408" y="2522405"/>
                  <a:pt x="14757289" y="2522405"/>
                </a:cubicBezTo>
                <a:cubicBezTo>
                  <a:pt x="14744408" y="2579497"/>
                  <a:pt x="14744408" y="2598887"/>
                  <a:pt x="14776611" y="2637665"/>
                </a:cubicBezTo>
                <a:cubicBezTo>
                  <a:pt x="14783052" y="2605350"/>
                  <a:pt x="14783052" y="2553644"/>
                  <a:pt x="14815256" y="2553644"/>
                </a:cubicBezTo>
                <a:cubicBezTo>
                  <a:pt x="14815256" y="2585960"/>
                  <a:pt x="14815256" y="2618278"/>
                  <a:pt x="14815256" y="2644129"/>
                </a:cubicBezTo>
                <a:cubicBezTo>
                  <a:pt x="14828137" y="2650591"/>
                  <a:pt x="14841019" y="2657055"/>
                  <a:pt x="14853900" y="2657055"/>
                </a:cubicBezTo>
                <a:cubicBezTo>
                  <a:pt x="14886104" y="2669982"/>
                  <a:pt x="14911866" y="2682908"/>
                  <a:pt x="14942997" y="2695834"/>
                </a:cubicBezTo>
                <a:cubicBezTo>
                  <a:pt x="14853900" y="2676445"/>
                  <a:pt x="14770171" y="2669982"/>
                  <a:pt x="14681074" y="2657055"/>
                </a:cubicBezTo>
                <a:cubicBezTo>
                  <a:pt x="14668193" y="2631203"/>
                  <a:pt x="14635989" y="2585960"/>
                  <a:pt x="14642430" y="2547181"/>
                </a:cubicBezTo>
                <a:cubicBezTo>
                  <a:pt x="14648870" y="2515403"/>
                  <a:pt x="14671145" y="2509210"/>
                  <a:pt x="14695029" y="2510960"/>
                </a:cubicBezTo>
                <a:close/>
                <a:moveTo>
                  <a:pt x="19171919" y="2497837"/>
                </a:moveTo>
                <a:cubicBezTo>
                  <a:pt x="19198027" y="2497837"/>
                  <a:pt x="19217607" y="2510134"/>
                  <a:pt x="19237187" y="2522431"/>
                </a:cubicBezTo>
                <a:cubicBezTo>
                  <a:pt x="19211079" y="2534728"/>
                  <a:pt x="19191499" y="2516283"/>
                  <a:pt x="19171919" y="2497837"/>
                </a:cubicBezTo>
                <a:close/>
                <a:moveTo>
                  <a:pt x="9860840" y="2495538"/>
                </a:moveTo>
                <a:cubicBezTo>
                  <a:pt x="9852780" y="2497149"/>
                  <a:pt x="9846331" y="2503598"/>
                  <a:pt x="9846331" y="2522941"/>
                </a:cubicBezTo>
                <a:cubicBezTo>
                  <a:pt x="9859228" y="2522941"/>
                  <a:pt x="9885021" y="2529389"/>
                  <a:pt x="9885021" y="2497149"/>
                </a:cubicBezTo>
                <a:cubicBezTo>
                  <a:pt x="9878573" y="2497149"/>
                  <a:pt x="9868901" y="2493927"/>
                  <a:pt x="9860840" y="2495538"/>
                </a:cubicBezTo>
                <a:close/>
                <a:moveTo>
                  <a:pt x="18479443" y="2483534"/>
                </a:moveTo>
                <a:lnTo>
                  <a:pt x="18477703" y="2488949"/>
                </a:lnTo>
                <a:lnTo>
                  <a:pt x="18475335" y="2496308"/>
                </a:lnTo>
                <a:close/>
                <a:moveTo>
                  <a:pt x="18425671" y="2478984"/>
                </a:moveTo>
                <a:cubicBezTo>
                  <a:pt x="18434231" y="2478984"/>
                  <a:pt x="18442787" y="2480974"/>
                  <a:pt x="18451183" y="2484158"/>
                </a:cubicBezTo>
                <a:lnTo>
                  <a:pt x="18475335" y="2496308"/>
                </a:lnTo>
                <a:lnTo>
                  <a:pt x="18475703" y="2496493"/>
                </a:lnTo>
                <a:cubicBezTo>
                  <a:pt x="18482023" y="2502860"/>
                  <a:pt x="18482023" y="2502860"/>
                  <a:pt x="18488343" y="2509226"/>
                </a:cubicBezTo>
                <a:cubicBezTo>
                  <a:pt x="18456743" y="2534692"/>
                  <a:pt x="18413559" y="2521959"/>
                  <a:pt x="18375639" y="2509226"/>
                </a:cubicBezTo>
                <a:cubicBezTo>
                  <a:pt x="18391439" y="2486943"/>
                  <a:pt x="18408555" y="2478984"/>
                  <a:pt x="18425671" y="2478984"/>
                </a:cubicBezTo>
                <a:close/>
                <a:moveTo>
                  <a:pt x="18481899" y="2475899"/>
                </a:moveTo>
                <a:lnTo>
                  <a:pt x="18479443" y="2483534"/>
                </a:lnTo>
                <a:lnTo>
                  <a:pt x="18480335" y="2480767"/>
                </a:lnTo>
                <a:close/>
                <a:moveTo>
                  <a:pt x="18482755" y="2473243"/>
                </a:moveTo>
                <a:lnTo>
                  <a:pt x="18481899" y="2475899"/>
                </a:lnTo>
                <a:lnTo>
                  <a:pt x="18481911" y="2475861"/>
                </a:lnTo>
                <a:cubicBezTo>
                  <a:pt x="18483035" y="2472371"/>
                  <a:pt x="18483595" y="2470625"/>
                  <a:pt x="18482755" y="2473243"/>
                </a:cubicBezTo>
                <a:close/>
                <a:moveTo>
                  <a:pt x="10826483" y="2464911"/>
                </a:moveTo>
                <a:cubicBezTo>
                  <a:pt x="10814661" y="2464911"/>
                  <a:pt x="10814661" y="2464911"/>
                  <a:pt x="10826483" y="2497149"/>
                </a:cubicBezTo>
                <a:cubicBezTo>
                  <a:pt x="10826483" y="2477804"/>
                  <a:pt x="10826483" y="2471358"/>
                  <a:pt x="10826483" y="2464911"/>
                </a:cubicBezTo>
                <a:close/>
                <a:moveTo>
                  <a:pt x="17001115" y="2464657"/>
                </a:moveTo>
                <a:cubicBezTo>
                  <a:pt x="17012703" y="2464657"/>
                  <a:pt x="17019023" y="2471077"/>
                  <a:pt x="17019023" y="2496762"/>
                </a:cubicBezTo>
                <a:cubicBezTo>
                  <a:pt x="17006383" y="2496762"/>
                  <a:pt x="17001115" y="2483920"/>
                  <a:pt x="17001115" y="2464657"/>
                </a:cubicBezTo>
                <a:close/>
                <a:moveTo>
                  <a:pt x="19170823" y="2464657"/>
                </a:moveTo>
                <a:cubicBezTo>
                  <a:pt x="19170823" y="2471077"/>
                  <a:pt x="19170823" y="2477499"/>
                  <a:pt x="19170823" y="2496762"/>
                </a:cubicBezTo>
                <a:cubicBezTo>
                  <a:pt x="19157699" y="2464657"/>
                  <a:pt x="19157699" y="2464657"/>
                  <a:pt x="19170823" y="2464657"/>
                </a:cubicBezTo>
                <a:close/>
                <a:moveTo>
                  <a:pt x="19625795" y="2464656"/>
                </a:moveTo>
                <a:cubicBezTo>
                  <a:pt x="19625795" y="2483920"/>
                  <a:pt x="19618967" y="2496762"/>
                  <a:pt x="19598495" y="2496762"/>
                </a:cubicBezTo>
                <a:cubicBezTo>
                  <a:pt x="19598495" y="2471077"/>
                  <a:pt x="19605319" y="2464656"/>
                  <a:pt x="19625795" y="2464656"/>
                </a:cubicBezTo>
                <a:close/>
                <a:moveTo>
                  <a:pt x="17704407" y="2460359"/>
                </a:moveTo>
                <a:cubicBezTo>
                  <a:pt x="17714491" y="2460359"/>
                  <a:pt x="17723795" y="2463666"/>
                  <a:pt x="17729999" y="2476892"/>
                </a:cubicBezTo>
                <a:cubicBezTo>
                  <a:pt x="17711387" y="2476892"/>
                  <a:pt x="17692771" y="2483507"/>
                  <a:pt x="17674159" y="2496733"/>
                </a:cubicBezTo>
                <a:cubicBezTo>
                  <a:pt x="17674159" y="2483507"/>
                  <a:pt x="17674159" y="2470279"/>
                  <a:pt x="17674159" y="2463666"/>
                </a:cubicBezTo>
                <a:cubicBezTo>
                  <a:pt x="17683467" y="2463666"/>
                  <a:pt x="17694323" y="2460359"/>
                  <a:pt x="17704407" y="2460359"/>
                </a:cubicBezTo>
                <a:close/>
                <a:moveTo>
                  <a:pt x="13332893" y="2457583"/>
                </a:moveTo>
                <a:cubicBezTo>
                  <a:pt x="13341851" y="2454704"/>
                  <a:pt x="13346970" y="2462382"/>
                  <a:pt x="13336732" y="2477737"/>
                </a:cubicBezTo>
                <a:cubicBezTo>
                  <a:pt x="13329907" y="2470913"/>
                  <a:pt x="13329907" y="2464088"/>
                  <a:pt x="13323082" y="2464088"/>
                </a:cubicBezTo>
                <a:cubicBezTo>
                  <a:pt x="13326494" y="2460675"/>
                  <a:pt x="13329907" y="2458543"/>
                  <a:pt x="13332893" y="2457583"/>
                </a:cubicBezTo>
                <a:close/>
                <a:moveTo>
                  <a:pt x="17730567" y="2450355"/>
                </a:moveTo>
                <a:lnTo>
                  <a:pt x="17728823" y="2455770"/>
                </a:lnTo>
                <a:cubicBezTo>
                  <a:pt x="17727419" y="2460132"/>
                  <a:pt x="17726299" y="2463623"/>
                  <a:pt x="17726299" y="2463623"/>
                </a:cubicBezTo>
                <a:close/>
                <a:moveTo>
                  <a:pt x="17733875" y="2440064"/>
                </a:moveTo>
                <a:lnTo>
                  <a:pt x="17732003" y="2445888"/>
                </a:lnTo>
                <a:lnTo>
                  <a:pt x="17742519" y="2447943"/>
                </a:lnTo>
                <a:cubicBezTo>
                  <a:pt x="17744163" y="2450189"/>
                  <a:pt x="17744163" y="2454680"/>
                  <a:pt x="17744163" y="2463660"/>
                </a:cubicBezTo>
                <a:lnTo>
                  <a:pt x="17731751" y="2446677"/>
                </a:lnTo>
                <a:lnTo>
                  <a:pt x="17731455" y="2447589"/>
                </a:lnTo>
                <a:lnTo>
                  <a:pt x="17730567" y="2450355"/>
                </a:lnTo>
                <a:lnTo>
                  <a:pt x="17731747" y="2446677"/>
                </a:lnTo>
                <a:lnTo>
                  <a:pt x="17731035" y="2445698"/>
                </a:lnTo>
                <a:lnTo>
                  <a:pt x="17732003" y="2445888"/>
                </a:lnTo>
                <a:lnTo>
                  <a:pt x="17733035" y="2442682"/>
                </a:lnTo>
                <a:cubicBezTo>
                  <a:pt x="17734155" y="2439191"/>
                  <a:pt x="17734719" y="2437446"/>
                  <a:pt x="17733875" y="2440064"/>
                </a:cubicBezTo>
                <a:close/>
                <a:moveTo>
                  <a:pt x="10916760" y="2432672"/>
                </a:moveTo>
                <a:cubicBezTo>
                  <a:pt x="10916760" y="2452014"/>
                  <a:pt x="10923208" y="2464911"/>
                  <a:pt x="10936105" y="2464911"/>
                </a:cubicBezTo>
                <a:cubicBezTo>
                  <a:pt x="10936105" y="2439119"/>
                  <a:pt x="10929656" y="2432672"/>
                  <a:pt x="10916760" y="2432672"/>
                </a:cubicBezTo>
                <a:close/>
                <a:moveTo>
                  <a:pt x="10429908" y="2432672"/>
                </a:moveTo>
                <a:cubicBezTo>
                  <a:pt x="10340706" y="2452014"/>
                  <a:pt x="10263325" y="2522941"/>
                  <a:pt x="10174123" y="2547657"/>
                </a:cubicBezTo>
                <a:cubicBezTo>
                  <a:pt x="10154778" y="2547657"/>
                  <a:pt x="10096743" y="2547657"/>
                  <a:pt x="10109639" y="2599243"/>
                </a:cubicBezTo>
                <a:cubicBezTo>
                  <a:pt x="10122536" y="2650824"/>
                  <a:pt x="10167675" y="2605690"/>
                  <a:pt x="10167675" y="2566999"/>
                </a:cubicBezTo>
                <a:cubicBezTo>
                  <a:pt x="10187020" y="2542284"/>
                  <a:pt x="10205290" y="2561628"/>
                  <a:pt x="10224635" y="2554106"/>
                </a:cubicBezTo>
                <a:cubicBezTo>
                  <a:pt x="10256877" y="2554106"/>
                  <a:pt x="10282671" y="2542284"/>
                  <a:pt x="10308464" y="2535836"/>
                </a:cubicBezTo>
                <a:cubicBezTo>
                  <a:pt x="10334257" y="2529389"/>
                  <a:pt x="10360051" y="2516495"/>
                  <a:pt x="10385844" y="2510046"/>
                </a:cubicBezTo>
                <a:cubicBezTo>
                  <a:pt x="10405189" y="2503598"/>
                  <a:pt x="10417011" y="2497149"/>
                  <a:pt x="10429908" y="2497149"/>
                </a:cubicBezTo>
                <a:cubicBezTo>
                  <a:pt x="10429908" y="2471358"/>
                  <a:pt x="10429908" y="2452014"/>
                  <a:pt x="10429908" y="2432672"/>
                </a:cubicBezTo>
                <a:close/>
                <a:moveTo>
                  <a:pt x="10032259" y="2432672"/>
                </a:moveTo>
                <a:cubicBezTo>
                  <a:pt x="10032259" y="2452014"/>
                  <a:pt x="10038707" y="2464911"/>
                  <a:pt x="10051604" y="2464911"/>
                </a:cubicBezTo>
                <a:cubicBezTo>
                  <a:pt x="10051604" y="2439119"/>
                  <a:pt x="10045156" y="2432672"/>
                  <a:pt x="10032259" y="2432672"/>
                </a:cubicBezTo>
                <a:close/>
                <a:moveTo>
                  <a:pt x="17843543" y="2431480"/>
                </a:moveTo>
                <a:cubicBezTo>
                  <a:pt x="17856515" y="2437997"/>
                  <a:pt x="17875975" y="2444514"/>
                  <a:pt x="17888947" y="2457549"/>
                </a:cubicBezTo>
                <a:cubicBezTo>
                  <a:pt x="17914891" y="2464066"/>
                  <a:pt x="17934347" y="2477100"/>
                  <a:pt x="17960291" y="2490135"/>
                </a:cubicBezTo>
                <a:cubicBezTo>
                  <a:pt x="17986235" y="2503170"/>
                  <a:pt x="18012179" y="2516204"/>
                  <a:pt x="18031639" y="2529239"/>
                </a:cubicBezTo>
                <a:cubicBezTo>
                  <a:pt x="18050015" y="2542273"/>
                  <a:pt x="18062987" y="2547704"/>
                  <a:pt x="18075959" y="2554221"/>
                </a:cubicBezTo>
                <a:cubicBezTo>
                  <a:pt x="18075959" y="2567255"/>
                  <a:pt x="18075959" y="2573773"/>
                  <a:pt x="18075959" y="2586807"/>
                </a:cubicBezTo>
                <a:cubicBezTo>
                  <a:pt x="18056499" y="2586807"/>
                  <a:pt x="18031639" y="2586807"/>
                  <a:pt x="18012179" y="2586807"/>
                </a:cubicBezTo>
                <a:cubicBezTo>
                  <a:pt x="17999207" y="2561824"/>
                  <a:pt x="17979751" y="2554221"/>
                  <a:pt x="17960291" y="2547704"/>
                </a:cubicBezTo>
                <a:cubicBezTo>
                  <a:pt x="17914891" y="2529239"/>
                  <a:pt x="17875975" y="2509687"/>
                  <a:pt x="17830571" y="2496652"/>
                </a:cubicBezTo>
                <a:cubicBezTo>
                  <a:pt x="17830571" y="2470584"/>
                  <a:pt x="17837059" y="2451032"/>
                  <a:pt x="17843543" y="2431480"/>
                </a:cubicBezTo>
                <a:close/>
                <a:moveTo>
                  <a:pt x="17147051" y="2431480"/>
                </a:moveTo>
                <a:cubicBezTo>
                  <a:pt x="17147051" y="2450745"/>
                  <a:pt x="17141063" y="2463588"/>
                  <a:pt x="17129091" y="2463588"/>
                </a:cubicBezTo>
                <a:cubicBezTo>
                  <a:pt x="17129091" y="2444323"/>
                  <a:pt x="17135075" y="2431480"/>
                  <a:pt x="17147051" y="2431480"/>
                </a:cubicBezTo>
                <a:close/>
                <a:moveTo>
                  <a:pt x="16322338" y="2431480"/>
                </a:moveTo>
                <a:cubicBezTo>
                  <a:pt x="16322338" y="2450745"/>
                  <a:pt x="16316350" y="2463588"/>
                  <a:pt x="16304374" y="2463588"/>
                </a:cubicBezTo>
                <a:cubicBezTo>
                  <a:pt x="16304374" y="2437902"/>
                  <a:pt x="16310362" y="2431480"/>
                  <a:pt x="16322338" y="2431480"/>
                </a:cubicBezTo>
                <a:close/>
                <a:moveTo>
                  <a:pt x="13824427" y="2431480"/>
                </a:moveTo>
                <a:cubicBezTo>
                  <a:pt x="13824427" y="2477774"/>
                  <a:pt x="13786123" y="2464547"/>
                  <a:pt x="13773355" y="2464547"/>
                </a:cubicBezTo>
                <a:cubicBezTo>
                  <a:pt x="13786123" y="2444707"/>
                  <a:pt x="13805275" y="2438093"/>
                  <a:pt x="13824427" y="2431480"/>
                </a:cubicBezTo>
                <a:close/>
                <a:moveTo>
                  <a:pt x="845494" y="2427183"/>
                </a:moveTo>
                <a:cubicBezTo>
                  <a:pt x="909640" y="2432309"/>
                  <a:pt x="974391" y="2467285"/>
                  <a:pt x="1032486" y="2491407"/>
                </a:cubicBezTo>
                <a:cubicBezTo>
                  <a:pt x="1116400" y="2523569"/>
                  <a:pt x="1199239" y="2554659"/>
                  <a:pt x="1283154" y="2586821"/>
                </a:cubicBezTo>
                <a:cubicBezTo>
                  <a:pt x="1283154" y="2676876"/>
                  <a:pt x="1142219" y="2567524"/>
                  <a:pt x="1122855" y="2554659"/>
                </a:cubicBezTo>
                <a:cubicBezTo>
                  <a:pt x="1013120" y="2478542"/>
                  <a:pt x="885099" y="2530001"/>
                  <a:pt x="781817" y="2433515"/>
                </a:cubicBezTo>
                <a:cubicBezTo>
                  <a:pt x="802796" y="2427083"/>
                  <a:pt x="824111" y="2425475"/>
                  <a:pt x="845494" y="2427183"/>
                </a:cubicBezTo>
                <a:close/>
                <a:moveTo>
                  <a:pt x="11472595" y="2422901"/>
                </a:moveTo>
                <a:cubicBezTo>
                  <a:pt x="11449623" y="2421390"/>
                  <a:pt x="11422419" y="2440731"/>
                  <a:pt x="11398238" y="2445566"/>
                </a:cubicBezTo>
                <a:cubicBezTo>
                  <a:pt x="11365996" y="2458463"/>
                  <a:pt x="11333754" y="2471358"/>
                  <a:pt x="11301512" y="2484256"/>
                </a:cubicBezTo>
                <a:cubicBezTo>
                  <a:pt x="11262822" y="2497149"/>
                  <a:pt x="11230580" y="2516495"/>
                  <a:pt x="11192965" y="2522941"/>
                </a:cubicBezTo>
                <a:cubicBezTo>
                  <a:pt x="11167171" y="2529389"/>
                  <a:pt x="11134929" y="2522941"/>
                  <a:pt x="11115584" y="2554106"/>
                </a:cubicBezTo>
                <a:cubicBezTo>
                  <a:pt x="11051101" y="2522941"/>
                  <a:pt x="10981243" y="2573448"/>
                  <a:pt x="10916760" y="2599243"/>
                </a:cubicBezTo>
                <a:cubicBezTo>
                  <a:pt x="10974795" y="2599243"/>
                  <a:pt x="11025307" y="2599243"/>
                  <a:pt x="11076894" y="2586345"/>
                </a:cubicBezTo>
                <a:cubicBezTo>
                  <a:pt x="11122033" y="2573448"/>
                  <a:pt x="11173620" y="2547657"/>
                  <a:pt x="11217683" y="2542284"/>
                </a:cubicBezTo>
                <a:cubicBezTo>
                  <a:pt x="11314409" y="2529389"/>
                  <a:pt x="11411134" y="2497149"/>
                  <a:pt x="11493888" y="2432672"/>
                </a:cubicBezTo>
                <a:cubicBezTo>
                  <a:pt x="11487440" y="2426225"/>
                  <a:pt x="11480253" y="2423404"/>
                  <a:pt x="11472595" y="2422901"/>
                </a:cubicBezTo>
                <a:close/>
                <a:moveTo>
                  <a:pt x="13900203" y="2400427"/>
                </a:moveTo>
                <a:cubicBezTo>
                  <a:pt x="13900203" y="2419778"/>
                  <a:pt x="13900203" y="2439119"/>
                  <a:pt x="13900203" y="2464911"/>
                </a:cubicBezTo>
                <a:cubicBezTo>
                  <a:pt x="13893755" y="2464911"/>
                  <a:pt x="13874409" y="2452014"/>
                  <a:pt x="13861513" y="2471358"/>
                </a:cubicBezTo>
                <a:cubicBezTo>
                  <a:pt x="13855064" y="2497149"/>
                  <a:pt x="13886231" y="2497149"/>
                  <a:pt x="13893755" y="2503598"/>
                </a:cubicBezTo>
                <a:cubicBezTo>
                  <a:pt x="13924922" y="2503598"/>
                  <a:pt x="13963612" y="2510046"/>
                  <a:pt x="13995854" y="2477804"/>
                </a:cubicBezTo>
                <a:cubicBezTo>
                  <a:pt x="13982957" y="2471358"/>
                  <a:pt x="13970060" y="2464911"/>
                  <a:pt x="13963612" y="2452014"/>
                </a:cubicBezTo>
                <a:cubicBezTo>
                  <a:pt x="13963612" y="2439119"/>
                  <a:pt x="13963612" y="2426225"/>
                  <a:pt x="13963612" y="2419778"/>
                </a:cubicBezTo>
                <a:cubicBezTo>
                  <a:pt x="13957163" y="2406870"/>
                  <a:pt x="13944267" y="2419778"/>
                  <a:pt x="13937818" y="2419778"/>
                </a:cubicBezTo>
                <a:cubicBezTo>
                  <a:pt x="13924922" y="2419778"/>
                  <a:pt x="13912025" y="2406870"/>
                  <a:pt x="13900203" y="2400427"/>
                </a:cubicBezTo>
                <a:close/>
                <a:moveTo>
                  <a:pt x="19041559" y="2393591"/>
                </a:moveTo>
                <a:cubicBezTo>
                  <a:pt x="19070143" y="2392376"/>
                  <a:pt x="19104507" y="2434899"/>
                  <a:pt x="19128207" y="2444618"/>
                </a:cubicBezTo>
                <a:cubicBezTo>
                  <a:pt x="19090287" y="2444618"/>
                  <a:pt x="19053423" y="2438139"/>
                  <a:pt x="19015507" y="2412219"/>
                </a:cubicBezTo>
                <a:cubicBezTo>
                  <a:pt x="19023143" y="2399260"/>
                  <a:pt x="19032027" y="2393995"/>
                  <a:pt x="19041559" y="2393591"/>
                </a:cubicBezTo>
                <a:close/>
                <a:moveTo>
                  <a:pt x="11128481" y="2381086"/>
                </a:moveTo>
                <a:cubicBezTo>
                  <a:pt x="11051101" y="2381086"/>
                  <a:pt x="11051101" y="2381086"/>
                  <a:pt x="10961898" y="2432672"/>
                </a:cubicBezTo>
                <a:cubicBezTo>
                  <a:pt x="11089791" y="2413338"/>
                  <a:pt x="11089791" y="2413338"/>
                  <a:pt x="11128481" y="2381086"/>
                </a:cubicBezTo>
                <a:close/>
                <a:moveTo>
                  <a:pt x="16987427" y="2369862"/>
                </a:moveTo>
                <a:cubicBezTo>
                  <a:pt x="17001119" y="2369862"/>
                  <a:pt x="17019023" y="2376283"/>
                  <a:pt x="17019023" y="2401967"/>
                </a:cubicBezTo>
                <a:cubicBezTo>
                  <a:pt x="17006383" y="2395546"/>
                  <a:pt x="16993743" y="2389125"/>
                  <a:pt x="16982159" y="2382704"/>
                </a:cubicBezTo>
                <a:cubicBezTo>
                  <a:pt x="16982159" y="2376283"/>
                  <a:pt x="16987427" y="2376283"/>
                  <a:pt x="16987427" y="2369862"/>
                </a:cubicBezTo>
                <a:close/>
                <a:moveTo>
                  <a:pt x="18534659" y="2366944"/>
                </a:moveTo>
                <a:cubicBezTo>
                  <a:pt x="18543127" y="2373742"/>
                  <a:pt x="18544339" y="2399727"/>
                  <a:pt x="18549179" y="2419067"/>
                </a:cubicBezTo>
                <a:cubicBezTo>
                  <a:pt x="18568535" y="2464188"/>
                  <a:pt x="18620155" y="2425513"/>
                  <a:pt x="18620155" y="2496418"/>
                </a:cubicBezTo>
                <a:cubicBezTo>
                  <a:pt x="18607247" y="2496418"/>
                  <a:pt x="18587891" y="2489973"/>
                  <a:pt x="18587891" y="2522203"/>
                </a:cubicBezTo>
                <a:cubicBezTo>
                  <a:pt x="18594343" y="2522203"/>
                  <a:pt x="18620155" y="2509311"/>
                  <a:pt x="18620155" y="2541541"/>
                </a:cubicBezTo>
                <a:cubicBezTo>
                  <a:pt x="18613703" y="2566250"/>
                  <a:pt x="18620155" y="2560878"/>
                  <a:pt x="18631983" y="2546914"/>
                </a:cubicBezTo>
                <a:cubicBezTo>
                  <a:pt x="18664247" y="2515755"/>
                  <a:pt x="18702959" y="2509311"/>
                  <a:pt x="18748127" y="2522203"/>
                </a:cubicBezTo>
                <a:lnTo>
                  <a:pt x="18765595" y="2529864"/>
                </a:lnTo>
                <a:lnTo>
                  <a:pt x="18759563" y="2520160"/>
                </a:lnTo>
                <a:cubicBezTo>
                  <a:pt x="18765547" y="2513738"/>
                  <a:pt x="18771535" y="2507316"/>
                  <a:pt x="18771535" y="2507316"/>
                </a:cubicBezTo>
                <a:cubicBezTo>
                  <a:pt x="18774531" y="2513738"/>
                  <a:pt x="18776027" y="2518554"/>
                  <a:pt x="18776027" y="2523370"/>
                </a:cubicBezTo>
                <a:lnTo>
                  <a:pt x="18773267" y="2533230"/>
                </a:lnTo>
                <a:lnTo>
                  <a:pt x="18781195" y="2536706"/>
                </a:lnTo>
                <a:cubicBezTo>
                  <a:pt x="18793295" y="2543152"/>
                  <a:pt x="18806199" y="2551210"/>
                  <a:pt x="18819103" y="2560878"/>
                </a:cubicBezTo>
                <a:cubicBezTo>
                  <a:pt x="18832007" y="2572696"/>
                  <a:pt x="18851367" y="2585588"/>
                  <a:pt x="18863195" y="2572696"/>
                </a:cubicBezTo>
                <a:cubicBezTo>
                  <a:pt x="18901911" y="2541541"/>
                  <a:pt x="18947075" y="2604927"/>
                  <a:pt x="18979339" y="2624266"/>
                </a:cubicBezTo>
                <a:cubicBezTo>
                  <a:pt x="18947075" y="2650048"/>
                  <a:pt x="18908363" y="2675834"/>
                  <a:pt x="18876099" y="2708063"/>
                </a:cubicBezTo>
                <a:cubicBezTo>
                  <a:pt x="18953527" y="2771448"/>
                  <a:pt x="19030959" y="2842360"/>
                  <a:pt x="19107311" y="2906818"/>
                </a:cubicBezTo>
                <a:cubicBezTo>
                  <a:pt x="19146027" y="2939048"/>
                  <a:pt x="19184739" y="2971278"/>
                  <a:pt x="19229907" y="3008879"/>
                </a:cubicBezTo>
                <a:cubicBezTo>
                  <a:pt x="19254643" y="3028218"/>
                  <a:pt x="19286903" y="3060446"/>
                  <a:pt x="19319167" y="3060446"/>
                </a:cubicBezTo>
                <a:cubicBezTo>
                  <a:pt x="19306263" y="3028218"/>
                  <a:pt x="19299807" y="2989542"/>
                  <a:pt x="19286903" y="2951942"/>
                </a:cubicBezTo>
                <a:cubicBezTo>
                  <a:pt x="19306263" y="2939048"/>
                  <a:pt x="19332071" y="2932601"/>
                  <a:pt x="19357879" y="2919712"/>
                </a:cubicBezTo>
                <a:cubicBezTo>
                  <a:pt x="19357879" y="2951942"/>
                  <a:pt x="19357879" y="2983096"/>
                  <a:pt x="19357879" y="3015325"/>
                </a:cubicBezTo>
                <a:cubicBezTo>
                  <a:pt x="19377239" y="3015325"/>
                  <a:pt x="19390143" y="2976653"/>
                  <a:pt x="19409499" y="2976653"/>
                </a:cubicBezTo>
                <a:cubicBezTo>
                  <a:pt x="19441763" y="2976653"/>
                  <a:pt x="19466495" y="3015325"/>
                  <a:pt x="19492307" y="3028218"/>
                </a:cubicBezTo>
                <a:cubicBezTo>
                  <a:pt x="19448215" y="3099124"/>
                  <a:pt x="19550379" y="3162515"/>
                  <a:pt x="19550379" y="3073341"/>
                </a:cubicBezTo>
                <a:cubicBezTo>
                  <a:pt x="19531019" y="3073341"/>
                  <a:pt x="19505211" y="3086232"/>
                  <a:pt x="19492307" y="3060446"/>
                </a:cubicBezTo>
                <a:cubicBezTo>
                  <a:pt x="19524567" y="3002434"/>
                  <a:pt x="19589091" y="3079786"/>
                  <a:pt x="19627807" y="3092678"/>
                </a:cubicBezTo>
                <a:cubicBezTo>
                  <a:pt x="19608451" y="3105569"/>
                  <a:pt x="19582639" y="3105569"/>
                  <a:pt x="19582639" y="3137801"/>
                </a:cubicBezTo>
                <a:cubicBezTo>
                  <a:pt x="19621355" y="3137801"/>
                  <a:pt x="19634259" y="3194740"/>
                  <a:pt x="19660067" y="3226970"/>
                </a:cubicBezTo>
                <a:cubicBezTo>
                  <a:pt x="19684803" y="3265647"/>
                  <a:pt x="19717067" y="3291431"/>
                  <a:pt x="19755779" y="3310769"/>
                </a:cubicBezTo>
                <a:cubicBezTo>
                  <a:pt x="19839663" y="3362334"/>
                  <a:pt x="19935371" y="3381680"/>
                  <a:pt x="20019255" y="3432170"/>
                </a:cubicBezTo>
                <a:cubicBezTo>
                  <a:pt x="20006347" y="3445062"/>
                  <a:pt x="20012803" y="3483739"/>
                  <a:pt x="19999895" y="3503076"/>
                </a:cubicBezTo>
                <a:cubicBezTo>
                  <a:pt x="19986991" y="3522414"/>
                  <a:pt x="19967635" y="3522414"/>
                  <a:pt x="19954731" y="3528860"/>
                </a:cubicBezTo>
                <a:cubicBezTo>
                  <a:pt x="19954731" y="3541751"/>
                  <a:pt x="19961183" y="3548197"/>
                  <a:pt x="19967635" y="3554644"/>
                </a:cubicBezTo>
                <a:cubicBezTo>
                  <a:pt x="19961183" y="3554644"/>
                  <a:pt x="19954731" y="3561091"/>
                  <a:pt x="19954731" y="3567536"/>
                </a:cubicBezTo>
                <a:lnTo>
                  <a:pt x="19956223" y="3592397"/>
                </a:lnTo>
                <a:lnTo>
                  <a:pt x="19956343" y="3594395"/>
                </a:lnTo>
                <a:cubicBezTo>
                  <a:pt x="19957955" y="3602182"/>
                  <a:pt x="19961183" y="3608356"/>
                  <a:pt x="19967635" y="3611589"/>
                </a:cubicBezTo>
                <a:cubicBezTo>
                  <a:pt x="19948279" y="3624478"/>
                  <a:pt x="19935371" y="3630923"/>
                  <a:pt x="19922467" y="3643813"/>
                </a:cubicBezTo>
                <a:cubicBezTo>
                  <a:pt x="19922467" y="3618033"/>
                  <a:pt x="19916015" y="3598691"/>
                  <a:pt x="19909563" y="3579354"/>
                </a:cubicBezTo>
                <a:cubicBezTo>
                  <a:pt x="19909563" y="3572907"/>
                  <a:pt x="19916015" y="3567536"/>
                  <a:pt x="19916015" y="3561091"/>
                </a:cubicBezTo>
                <a:cubicBezTo>
                  <a:pt x="19922467" y="3541751"/>
                  <a:pt x="19909563" y="3554644"/>
                  <a:pt x="19903111" y="3554644"/>
                </a:cubicBezTo>
                <a:cubicBezTo>
                  <a:pt x="19883751" y="3579354"/>
                  <a:pt x="19852567" y="3554644"/>
                  <a:pt x="19833207" y="3535307"/>
                </a:cubicBezTo>
                <a:cubicBezTo>
                  <a:pt x="19762231" y="3470848"/>
                  <a:pt x="19684803" y="3425725"/>
                  <a:pt x="19608451" y="3367695"/>
                </a:cubicBezTo>
                <a:cubicBezTo>
                  <a:pt x="19531019" y="3310769"/>
                  <a:pt x="19454667" y="3252754"/>
                  <a:pt x="19370787" y="3194740"/>
                </a:cubicBezTo>
                <a:cubicBezTo>
                  <a:pt x="19332071" y="3168956"/>
                  <a:pt x="19299807" y="3144246"/>
                  <a:pt x="19262171" y="3118462"/>
                </a:cubicBezTo>
                <a:cubicBezTo>
                  <a:pt x="19242811" y="3105569"/>
                  <a:pt x="19223455" y="3092678"/>
                  <a:pt x="19204099" y="3086232"/>
                </a:cubicBezTo>
                <a:cubicBezTo>
                  <a:pt x="19178287" y="3066896"/>
                  <a:pt x="19197647" y="3060446"/>
                  <a:pt x="19191195" y="3028218"/>
                </a:cubicBezTo>
                <a:cubicBezTo>
                  <a:pt x="19178287" y="2983096"/>
                  <a:pt x="19126667" y="2971278"/>
                  <a:pt x="19100859" y="2957311"/>
                </a:cubicBezTo>
                <a:cubicBezTo>
                  <a:pt x="19068599" y="2945494"/>
                  <a:pt x="19037411" y="2919712"/>
                  <a:pt x="18998695" y="2900372"/>
                </a:cubicBezTo>
                <a:cubicBezTo>
                  <a:pt x="18921267" y="2848806"/>
                  <a:pt x="18837387" y="2797226"/>
                  <a:pt x="18754579" y="2752111"/>
                </a:cubicBezTo>
                <a:cubicBezTo>
                  <a:pt x="18683603" y="2708063"/>
                  <a:pt x="18607247" y="2662938"/>
                  <a:pt x="18536271" y="2604927"/>
                </a:cubicBezTo>
                <a:cubicBezTo>
                  <a:pt x="18523367" y="2592034"/>
                  <a:pt x="18484655" y="2566250"/>
                  <a:pt x="18491107" y="2535095"/>
                </a:cubicBezTo>
                <a:cubicBezTo>
                  <a:pt x="18497559" y="2509311"/>
                  <a:pt x="18529819" y="2528649"/>
                  <a:pt x="18529819" y="2496418"/>
                </a:cubicBezTo>
                <a:cubicBezTo>
                  <a:pt x="18516915" y="2496418"/>
                  <a:pt x="18504011" y="2489973"/>
                  <a:pt x="18491107" y="2477081"/>
                </a:cubicBezTo>
                <a:cubicBezTo>
                  <a:pt x="18504011" y="2470634"/>
                  <a:pt x="18516915" y="2464188"/>
                  <a:pt x="18529819" y="2464188"/>
                </a:cubicBezTo>
                <a:cubicBezTo>
                  <a:pt x="18523367" y="2438405"/>
                  <a:pt x="18497559" y="2386835"/>
                  <a:pt x="18523367" y="2367497"/>
                </a:cubicBezTo>
                <a:cubicBezTo>
                  <a:pt x="18528207" y="2364544"/>
                  <a:pt x="18531835" y="2364678"/>
                  <a:pt x="18534659" y="2366944"/>
                </a:cubicBezTo>
                <a:close/>
                <a:moveTo>
                  <a:pt x="14178042" y="2365763"/>
                </a:moveTo>
                <a:cubicBezTo>
                  <a:pt x="14188125" y="2366531"/>
                  <a:pt x="14197432" y="2369606"/>
                  <a:pt x="14203637" y="2378829"/>
                </a:cubicBezTo>
                <a:cubicBezTo>
                  <a:pt x="14185022" y="2384977"/>
                  <a:pt x="14166408" y="2391126"/>
                  <a:pt x="14147793" y="2397274"/>
                </a:cubicBezTo>
                <a:cubicBezTo>
                  <a:pt x="14147793" y="2391126"/>
                  <a:pt x="14147793" y="2378829"/>
                  <a:pt x="14147793" y="2366531"/>
                </a:cubicBezTo>
                <a:cubicBezTo>
                  <a:pt x="14157101" y="2366531"/>
                  <a:pt x="14167959" y="2364994"/>
                  <a:pt x="14178042" y="2365763"/>
                </a:cubicBezTo>
                <a:close/>
                <a:moveTo>
                  <a:pt x="15749418" y="2360442"/>
                </a:moveTo>
                <a:cubicBezTo>
                  <a:pt x="15769250" y="2360578"/>
                  <a:pt x="15786672" y="2368725"/>
                  <a:pt x="15786672" y="2400767"/>
                </a:cubicBezTo>
                <a:cubicBezTo>
                  <a:pt x="15767374" y="2400767"/>
                  <a:pt x="15697690" y="2439870"/>
                  <a:pt x="15697690" y="2368181"/>
                </a:cubicBezTo>
                <a:cubicBezTo>
                  <a:pt x="15707338" y="2368181"/>
                  <a:pt x="15729584" y="2360306"/>
                  <a:pt x="15749418" y="2360442"/>
                </a:cubicBezTo>
                <a:close/>
                <a:moveTo>
                  <a:pt x="18389035" y="2358528"/>
                </a:moveTo>
                <a:cubicBezTo>
                  <a:pt x="18423703" y="2356568"/>
                  <a:pt x="18463591" y="2401794"/>
                  <a:pt x="18493047" y="2411447"/>
                </a:cubicBezTo>
                <a:cubicBezTo>
                  <a:pt x="18447227" y="2411447"/>
                  <a:pt x="18402499" y="2405010"/>
                  <a:pt x="18356683" y="2379282"/>
                </a:cubicBezTo>
                <a:cubicBezTo>
                  <a:pt x="18366499" y="2365077"/>
                  <a:pt x="18377479" y="2359181"/>
                  <a:pt x="18389035" y="2358528"/>
                </a:cubicBezTo>
                <a:close/>
                <a:moveTo>
                  <a:pt x="18495775" y="2349279"/>
                </a:moveTo>
                <a:cubicBezTo>
                  <a:pt x="18497415" y="2347907"/>
                  <a:pt x="18500695" y="2349653"/>
                  <a:pt x="18507259" y="2353146"/>
                </a:cubicBezTo>
                <a:cubicBezTo>
                  <a:pt x="18500695" y="2358135"/>
                  <a:pt x="18500695" y="2358135"/>
                  <a:pt x="18494135" y="2364123"/>
                </a:cubicBezTo>
                <a:cubicBezTo>
                  <a:pt x="18494135" y="2355142"/>
                  <a:pt x="18494135" y="2350651"/>
                  <a:pt x="18495775" y="2349279"/>
                </a:cubicBezTo>
                <a:close/>
                <a:moveTo>
                  <a:pt x="16969579" y="2349279"/>
                </a:moveTo>
                <a:cubicBezTo>
                  <a:pt x="16971223" y="2347907"/>
                  <a:pt x="16974503" y="2349653"/>
                  <a:pt x="16981067" y="2353146"/>
                </a:cubicBezTo>
                <a:cubicBezTo>
                  <a:pt x="16974503" y="2358135"/>
                  <a:pt x="16974503" y="2358135"/>
                  <a:pt x="16967939" y="2364123"/>
                </a:cubicBezTo>
                <a:cubicBezTo>
                  <a:pt x="16967939" y="2355142"/>
                  <a:pt x="16967939" y="2350651"/>
                  <a:pt x="16969579" y="2349279"/>
                </a:cubicBezTo>
                <a:close/>
                <a:moveTo>
                  <a:pt x="11692713" y="2348847"/>
                </a:moveTo>
                <a:cubicBezTo>
                  <a:pt x="11660471" y="2356369"/>
                  <a:pt x="11609959" y="2337027"/>
                  <a:pt x="11597062" y="2400427"/>
                </a:cubicBezTo>
                <a:cubicBezTo>
                  <a:pt x="11673368" y="2381086"/>
                  <a:pt x="11673368" y="2381086"/>
                  <a:pt x="11692713" y="2348847"/>
                </a:cubicBezTo>
                <a:close/>
                <a:moveTo>
                  <a:pt x="13918473" y="2337027"/>
                </a:moveTo>
                <a:cubicBezTo>
                  <a:pt x="13918473" y="2361740"/>
                  <a:pt x="13924922" y="2368190"/>
                  <a:pt x="13937818" y="2368190"/>
                </a:cubicBezTo>
                <a:cubicBezTo>
                  <a:pt x="13937818" y="2348847"/>
                  <a:pt x="13931370" y="2337027"/>
                  <a:pt x="13918473" y="2337027"/>
                </a:cubicBezTo>
                <a:close/>
                <a:moveTo>
                  <a:pt x="15583936" y="2336684"/>
                </a:moveTo>
                <a:cubicBezTo>
                  <a:pt x="15595910" y="2336684"/>
                  <a:pt x="15601898" y="2348849"/>
                  <a:pt x="15601898" y="2368757"/>
                </a:cubicBezTo>
                <a:cubicBezTo>
                  <a:pt x="15589924" y="2368757"/>
                  <a:pt x="15583936" y="2362120"/>
                  <a:pt x="15583936" y="2336684"/>
                </a:cubicBezTo>
                <a:close/>
                <a:moveTo>
                  <a:pt x="18265899" y="2322616"/>
                </a:moveTo>
                <a:cubicBezTo>
                  <a:pt x="18279499" y="2322616"/>
                  <a:pt x="18297003" y="2325826"/>
                  <a:pt x="18303467" y="2325826"/>
                </a:cubicBezTo>
                <a:cubicBezTo>
                  <a:pt x="18290543" y="2345090"/>
                  <a:pt x="18271151" y="2338669"/>
                  <a:pt x="18251763" y="2338669"/>
                </a:cubicBezTo>
                <a:cubicBezTo>
                  <a:pt x="18242607" y="2325826"/>
                  <a:pt x="18252303" y="2322616"/>
                  <a:pt x="18265899" y="2322616"/>
                </a:cubicBezTo>
                <a:close/>
                <a:moveTo>
                  <a:pt x="14337383" y="2322530"/>
                </a:moveTo>
                <a:cubicBezTo>
                  <a:pt x="14587803" y="2347248"/>
                  <a:pt x="14844672" y="2398834"/>
                  <a:pt x="15095092" y="2431077"/>
                </a:cubicBezTo>
                <a:cubicBezTo>
                  <a:pt x="15216540" y="2450421"/>
                  <a:pt x="15332614" y="2463317"/>
                  <a:pt x="15447614" y="2502007"/>
                </a:cubicBezTo>
                <a:cubicBezTo>
                  <a:pt x="15562614" y="2540695"/>
                  <a:pt x="15685138" y="2546069"/>
                  <a:pt x="15800138" y="2578310"/>
                </a:cubicBezTo>
                <a:cubicBezTo>
                  <a:pt x="15929110" y="2610551"/>
                  <a:pt x="16050558" y="2649240"/>
                  <a:pt x="16178454" y="2694378"/>
                </a:cubicBezTo>
                <a:cubicBezTo>
                  <a:pt x="16236492" y="2713722"/>
                  <a:pt x="16486912" y="2783576"/>
                  <a:pt x="16506258" y="2802908"/>
                </a:cubicBezTo>
                <a:cubicBezTo>
                  <a:pt x="16551398" y="2848065"/>
                  <a:pt x="16608360" y="2841618"/>
                  <a:pt x="16653500" y="2854514"/>
                </a:cubicBezTo>
                <a:cubicBezTo>
                  <a:pt x="16711538" y="2873857"/>
                  <a:pt x="16769574" y="2893202"/>
                  <a:pt x="16826539" y="2918995"/>
                </a:cubicBezTo>
                <a:cubicBezTo>
                  <a:pt x="16884575" y="2944787"/>
                  <a:pt x="16942611" y="2963057"/>
                  <a:pt x="17000651" y="2988849"/>
                </a:cubicBezTo>
                <a:cubicBezTo>
                  <a:pt x="17044715" y="3008194"/>
                  <a:pt x="17180135" y="3059779"/>
                  <a:pt x="17237099" y="3066234"/>
                </a:cubicBezTo>
                <a:cubicBezTo>
                  <a:pt x="17256443" y="3066234"/>
                  <a:pt x="17275791" y="3059779"/>
                  <a:pt x="17295135" y="3079125"/>
                </a:cubicBezTo>
                <a:cubicBezTo>
                  <a:pt x="17308031" y="3092026"/>
                  <a:pt x="17506863" y="3143608"/>
                  <a:pt x="17558451" y="3175848"/>
                </a:cubicBezTo>
                <a:cubicBezTo>
                  <a:pt x="17584247" y="3187669"/>
                  <a:pt x="17602519" y="3213464"/>
                  <a:pt x="17628311" y="3226360"/>
                </a:cubicBezTo>
                <a:cubicBezTo>
                  <a:pt x="17647659" y="3232807"/>
                  <a:pt x="17910975" y="3355321"/>
                  <a:pt x="17930319" y="3348874"/>
                </a:cubicBezTo>
                <a:cubicBezTo>
                  <a:pt x="17949667" y="3348874"/>
                  <a:pt x="17975463" y="3348874"/>
                  <a:pt x="17994807" y="3373613"/>
                </a:cubicBezTo>
                <a:cubicBezTo>
                  <a:pt x="18032423" y="3425183"/>
                  <a:pt x="18077563" y="3457419"/>
                  <a:pt x="18122703" y="3476768"/>
                </a:cubicBezTo>
                <a:cubicBezTo>
                  <a:pt x="18174291" y="3496111"/>
                  <a:pt x="18455879" y="3649795"/>
                  <a:pt x="18494571" y="3669140"/>
                </a:cubicBezTo>
                <a:cubicBezTo>
                  <a:pt x="18584851" y="3720724"/>
                  <a:pt x="18680507" y="3772311"/>
                  <a:pt x="18770787" y="3822821"/>
                </a:cubicBezTo>
                <a:cubicBezTo>
                  <a:pt x="18866439" y="3880855"/>
                  <a:pt x="18963171" y="3932447"/>
                  <a:pt x="19058823" y="3989399"/>
                </a:cubicBezTo>
                <a:cubicBezTo>
                  <a:pt x="19103963" y="4015196"/>
                  <a:pt x="19149103" y="4040988"/>
                  <a:pt x="19194243" y="4060333"/>
                </a:cubicBezTo>
                <a:cubicBezTo>
                  <a:pt x="19226487" y="4079678"/>
                  <a:pt x="19405971" y="4118365"/>
                  <a:pt x="19469383" y="4163505"/>
                </a:cubicBezTo>
                <a:cubicBezTo>
                  <a:pt x="19501627" y="4188223"/>
                  <a:pt x="19533871" y="4206396"/>
                  <a:pt x="19566111" y="4232189"/>
                </a:cubicBezTo>
                <a:cubicBezTo>
                  <a:pt x="19585459" y="4245085"/>
                  <a:pt x="19630599" y="4354705"/>
                  <a:pt x="19611251" y="4335361"/>
                </a:cubicBezTo>
                <a:cubicBezTo>
                  <a:pt x="19591907" y="4316016"/>
                  <a:pt x="19226487" y="4176401"/>
                  <a:pt x="19027655" y="4099024"/>
                </a:cubicBezTo>
                <a:cubicBezTo>
                  <a:pt x="18943823" y="4060333"/>
                  <a:pt x="18853543" y="4040988"/>
                  <a:pt x="18777235" y="3977580"/>
                </a:cubicBezTo>
                <a:cubicBezTo>
                  <a:pt x="18741767" y="3945339"/>
                  <a:pt x="18703347" y="3917933"/>
                  <a:pt x="18664115" y="3895366"/>
                </a:cubicBezTo>
                <a:lnTo>
                  <a:pt x="18615335" y="3873366"/>
                </a:lnTo>
                <a:lnTo>
                  <a:pt x="18546163" y="3842168"/>
                </a:lnTo>
                <a:cubicBezTo>
                  <a:pt x="18546163" y="3887300"/>
                  <a:pt x="18584851" y="3880855"/>
                  <a:pt x="18604199" y="3893754"/>
                </a:cubicBezTo>
                <a:cubicBezTo>
                  <a:pt x="18642891" y="3913099"/>
                  <a:pt x="18674059" y="3951788"/>
                  <a:pt x="18712751" y="3971132"/>
                </a:cubicBezTo>
                <a:cubicBezTo>
                  <a:pt x="18733707" y="3980536"/>
                  <a:pt x="18754195" y="3992024"/>
                  <a:pt x="18774347" y="4005068"/>
                </a:cubicBezTo>
                <a:lnTo>
                  <a:pt x="18788215" y="4015151"/>
                </a:lnTo>
                <a:lnTo>
                  <a:pt x="18783259" y="4000079"/>
                </a:lnTo>
                <a:cubicBezTo>
                  <a:pt x="18789243" y="3986165"/>
                  <a:pt x="18789243" y="3992589"/>
                  <a:pt x="18801219" y="4000079"/>
                </a:cubicBezTo>
                <a:cubicBezTo>
                  <a:pt x="18798227" y="4002756"/>
                  <a:pt x="18795231" y="4004093"/>
                  <a:pt x="18792987" y="4006367"/>
                </a:cubicBezTo>
                <a:lnTo>
                  <a:pt x="18789851" y="4016339"/>
                </a:lnTo>
                <a:lnTo>
                  <a:pt x="18833931" y="4048377"/>
                </a:lnTo>
                <a:cubicBezTo>
                  <a:pt x="18873159" y="4079678"/>
                  <a:pt x="18911583" y="4115143"/>
                  <a:pt x="18950271" y="4150608"/>
                </a:cubicBezTo>
                <a:cubicBezTo>
                  <a:pt x="18930927" y="4157057"/>
                  <a:pt x="18905131" y="4150608"/>
                  <a:pt x="18898683" y="4194574"/>
                </a:cubicBezTo>
                <a:cubicBezTo>
                  <a:pt x="18898683" y="4212844"/>
                  <a:pt x="18892235" y="4219292"/>
                  <a:pt x="18879339" y="4219292"/>
                </a:cubicBezTo>
                <a:cubicBezTo>
                  <a:pt x="18853543" y="4219292"/>
                  <a:pt x="18834199" y="4188223"/>
                  <a:pt x="18809479" y="4182849"/>
                </a:cubicBezTo>
                <a:cubicBezTo>
                  <a:pt x="18809479" y="4197800"/>
                  <a:pt x="18815659" y="4203710"/>
                  <a:pt x="18823583" y="4208277"/>
                </a:cubicBezTo>
                <a:lnTo>
                  <a:pt x="18835699" y="4214809"/>
                </a:lnTo>
                <a:lnTo>
                  <a:pt x="18847371" y="4208674"/>
                </a:lnTo>
                <a:cubicBezTo>
                  <a:pt x="18849615" y="4209291"/>
                  <a:pt x="18850863" y="4212007"/>
                  <a:pt x="18853359" y="4214969"/>
                </a:cubicBezTo>
                <a:cubicBezTo>
                  <a:pt x="18850863" y="4217932"/>
                  <a:pt x="18849615" y="4220894"/>
                  <a:pt x="18847371" y="4221635"/>
                </a:cubicBezTo>
                <a:lnTo>
                  <a:pt x="18837243" y="4215997"/>
                </a:lnTo>
                <a:lnTo>
                  <a:pt x="18848171" y="4225741"/>
                </a:lnTo>
                <a:cubicBezTo>
                  <a:pt x="18828823" y="4257982"/>
                  <a:pt x="18796583" y="4225741"/>
                  <a:pt x="18777235" y="4212844"/>
                </a:cubicBezTo>
                <a:cubicBezTo>
                  <a:pt x="18744991" y="4194574"/>
                  <a:pt x="18712751" y="4182849"/>
                  <a:pt x="18680507" y="4163505"/>
                </a:cubicBezTo>
                <a:cubicBezTo>
                  <a:pt x="18610647" y="4124816"/>
                  <a:pt x="18539711" y="4086126"/>
                  <a:pt x="18468779" y="4047437"/>
                </a:cubicBezTo>
                <a:cubicBezTo>
                  <a:pt x="18327983" y="3971132"/>
                  <a:pt x="18187191" y="3893754"/>
                  <a:pt x="18038871" y="3822821"/>
                </a:cubicBezTo>
                <a:cubicBezTo>
                  <a:pt x="17898079" y="3752968"/>
                  <a:pt x="17750835" y="3669140"/>
                  <a:pt x="17602519" y="3630451"/>
                </a:cubicBezTo>
                <a:cubicBezTo>
                  <a:pt x="17571351" y="3617555"/>
                  <a:pt x="17532659" y="3624002"/>
                  <a:pt x="17500415" y="3598206"/>
                </a:cubicBezTo>
                <a:cubicBezTo>
                  <a:pt x="17474619" y="3586387"/>
                  <a:pt x="17468171" y="3541249"/>
                  <a:pt x="17448827" y="3528353"/>
                </a:cubicBezTo>
                <a:cubicBezTo>
                  <a:pt x="17429479" y="3502559"/>
                  <a:pt x="17416583" y="3547694"/>
                  <a:pt x="17397239" y="3554146"/>
                </a:cubicBezTo>
                <a:cubicBezTo>
                  <a:pt x="17378967" y="3560593"/>
                  <a:pt x="17076959" y="3418733"/>
                  <a:pt x="17031819" y="3392942"/>
                </a:cubicBezTo>
                <a:cubicBezTo>
                  <a:pt x="17006023" y="3381122"/>
                  <a:pt x="16986679" y="3348874"/>
                  <a:pt x="16961959" y="3329530"/>
                </a:cubicBezTo>
                <a:cubicBezTo>
                  <a:pt x="16949059" y="3323082"/>
                  <a:pt x="16923267" y="3329530"/>
                  <a:pt x="16923267" y="3290841"/>
                </a:cubicBezTo>
                <a:cubicBezTo>
                  <a:pt x="16945835" y="3290841"/>
                  <a:pt x="16968139" y="3294066"/>
                  <a:pt x="16989635" y="3299710"/>
                </a:cubicBezTo>
                <a:lnTo>
                  <a:pt x="16998875" y="3303219"/>
                </a:lnTo>
                <a:lnTo>
                  <a:pt x="16995631" y="3290157"/>
                </a:lnTo>
                <a:cubicBezTo>
                  <a:pt x="16997875" y="3286745"/>
                  <a:pt x="17002363" y="3286745"/>
                  <a:pt x="17004859" y="3293569"/>
                </a:cubicBezTo>
                <a:cubicBezTo>
                  <a:pt x="17002363" y="3296981"/>
                  <a:pt x="17001119" y="3298689"/>
                  <a:pt x="17000495" y="3300395"/>
                </a:cubicBezTo>
                <a:lnTo>
                  <a:pt x="17000191" y="3303718"/>
                </a:lnTo>
                <a:lnTo>
                  <a:pt x="17051163" y="3323082"/>
                </a:lnTo>
                <a:cubicBezTo>
                  <a:pt x="17051163" y="3290841"/>
                  <a:pt x="17038267" y="3290841"/>
                  <a:pt x="17018919" y="3290841"/>
                </a:cubicBezTo>
                <a:cubicBezTo>
                  <a:pt x="17000651" y="3284394"/>
                  <a:pt x="16981303" y="3265049"/>
                  <a:pt x="16961959" y="3258601"/>
                </a:cubicBezTo>
                <a:cubicBezTo>
                  <a:pt x="16936163" y="3252153"/>
                  <a:pt x="16916819" y="3252153"/>
                  <a:pt x="16897471" y="3239254"/>
                </a:cubicBezTo>
                <a:cubicBezTo>
                  <a:pt x="16878127" y="3219911"/>
                  <a:pt x="16884575" y="3194117"/>
                  <a:pt x="16884575" y="3168325"/>
                </a:cubicBezTo>
                <a:cubicBezTo>
                  <a:pt x="16968407" y="3187669"/>
                  <a:pt x="17051163" y="3219911"/>
                  <a:pt x="17141443" y="3194117"/>
                </a:cubicBezTo>
                <a:cubicBezTo>
                  <a:pt x="17096303" y="3181222"/>
                  <a:pt x="17051163" y="3175848"/>
                  <a:pt x="17012471" y="3161879"/>
                </a:cubicBezTo>
                <a:cubicBezTo>
                  <a:pt x="16986679" y="3156504"/>
                  <a:pt x="16961959" y="3156504"/>
                  <a:pt x="16936163" y="3143608"/>
                </a:cubicBezTo>
                <a:cubicBezTo>
                  <a:pt x="16916819" y="3130709"/>
                  <a:pt x="16929715" y="3111367"/>
                  <a:pt x="16916819" y="3085574"/>
                </a:cubicBezTo>
                <a:cubicBezTo>
                  <a:pt x="16910371" y="3072677"/>
                  <a:pt x="16897471" y="3059779"/>
                  <a:pt x="16884575" y="3053332"/>
                </a:cubicBezTo>
                <a:cubicBezTo>
                  <a:pt x="16852331" y="3040434"/>
                  <a:pt x="16820091" y="3040434"/>
                  <a:pt x="16787847" y="3033986"/>
                </a:cubicBezTo>
                <a:cubicBezTo>
                  <a:pt x="16672846" y="3021090"/>
                  <a:pt x="16557846" y="2963057"/>
                  <a:pt x="16441772" y="2931889"/>
                </a:cubicBezTo>
                <a:cubicBezTo>
                  <a:pt x="16320324" y="2886754"/>
                  <a:pt x="15942006" y="2770680"/>
                  <a:pt x="15877520" y="2757784"/>
                </a:cubicBezTo>
                <a:cubicBezTo>
                  <a:pt x="15851726" y="2751337"/>
                  <a:pt x="15832380" y="2757784"/>
                  <a:pt x="15806586" y="2745966"/>
                </a:cubicBezTo>
                <a:cubicBezTo>
                  <a:pt x="15780792" y="2739515"/>
                  <a:pt x="15787240" y="2720168"/>
                  <a:pt x="15787240" y="2687931"/>
                </a:cubicBezTo>
                <a:cubicBezTo>
                  <a:pt x="15780792" y="2649240"/>
                  <a:pt x="15730278" y="2662135"/>
                  <a:pt x="15710932" y="2662135"/>
                </a:cubicBezTo>
                <a:cubicBezTo>
                  <a:pt x="15678690" y="2655689"/>
                  <a:pt x="15652894" y="2649240"/>
                  <a:pt x="15620652" y="2642793"/>
                </a:cubicBezTo>
                <a:cubicBezTo>
                  <a:pt x="15556166" y="2629896"/>
                  <a:pt x="15499204" y="2616998"/>
                  <a:pt x="15434718" y="2604104"/>
                </a:cubicBezTo>
                <a:cubicBezTo>
                  <a:pt x="15306820" y="2578310"/>
                  <a:pt x="15184298" y="2565413"/>
                  <a:pt x="15056400" y="2527799"/>
                </a:cubicBezTo>
                <a:cubicBezTo>
                  <a:pt x="15030606" y="2521352"/>
                  <a:pt x="15011260" y="2489110"/>
                  <a:pt x="14985466" y="2482665"/>
                </a:cubicBezTo>
                <a:cubicBezTo>
                  <a:pt x="14959672" y="2476213"/>
                  <a:pt x="14928504" y="2463317"/>
                  <a:pt x="14902709" y="2456869"/>
                </a:cubicBezTo>
                <a:cubicBezTo>
                  <a:pt x="14838223" y="2443973"/>
                  <a:pt x="14780186" y="2431077"/>
                  <a:pt x="14716775" y="2418183"/>
                </a:cubicBezTo>
                <a:cubicBezTo>
                  <a:pt x="14587803" y="2392385"/>
                  <a:pt x="14466355" y="2360144"/>
                  <a:pt x="14337383" y="2322530"/>
                </a:cubicBezTo>
                <a:close/>
                <a:moveTo>
                  <a:pt x="11757197" y="2317683"/>
                </a:moveTo>
                <a:cubicBezTo>
                  <a:pt x="11737851" y="2324131"/>
                  <a:pt x="11712058" y="2330579"/>
                  <a:pt x="11712058" y="2368190"/>
                </a:cubicBezTo>
                <a:cubicBezTo>
                  <a:pt x="11731403" y="2368190"/>
                  <a:pt x="11750748" y="2368190"/>
                  <a:pt x="11770093" y="2368190"/>
                </a:cubicBezTo>
                <a:cubicBezTo>
                  <a:pt x="11763645" y="2348847"/>
                  <a:pt x="11757197" y="2337027"/>
                  <a:pt x="11757197" y="2317683"/>
                </a:cubicBezTo>
                <a:close/>
                <a:moveTo>
                  <a:pt x="19052427" y="2312984"/>
                </a:moveTo>
                <a:cubicBezTo>
                  <a:pt x="19052427" y="2333459"/>
                  <a:pt x="19045443" y="2340284"/>
                  <a:pt x="19034467" y="2340284"/>
                </a:cubicBezTo>
                <a:cubicBezTo>
                  <a:pt x="19034467" y="2319809"/>
                  <a:pt x="19039455" y="2312984"/>
                  <a:pt x="19052427" y="2312984"/>
                </a:cubicBezTo>
                <a:close/>
                <a:moveTo>
                  <a:pt x="14280505" y="2309654"/>
                </a:moveTo>
                <a:cubicBezTo>
                  <a:pt x="14293144" y="2309654"/>
                  <a:pt x="14317369" y="2303505"/>
                  <a:pt x="14317369" y="2334248"/>
                </a:cubicBezTo>
                <a:cubicBezTo>
                  <a:pt x="14305783" y="2334248"/>
                  <a:pt x="14280505" y="2340396"/>
                  <a:pt x="14280505" y="2309654"/>
                </a:cubicBezTo>
                <a:close/>
                <a:moveTo>
                  <a:pt x="10449253" y="2291889"/>
                </a:moveTo>
                <a:cubicBezTo>
                  <a:pt x="10295567" y="2324131"/>
                  <a:pt x="10167675" y="2381086"/>
                  <a:pt x="10167675" y="2400427"/>
                </a:cubicBezTo>
                <a:cubicBezTo>
                  <a:pt x="10263325" y="2361740"/>
                  <a:pt x="10353603" y="2330579"/>
                  <a:pt x="10449253" y="2291889"/>
                </a:cubicBezTo>
                <a:close/>
                <a:moveTo>
                  <a:pt x="15292532" y="2288812"/>
                </a:moveTo>
                <a:cubicBezTo>
                  <a:pt x="15293352" y="2286253"/>
                  <a:pt x="15296634" y="2287959"/>
                  <a:pt x="15303196" y="2291371"/>
                </a:cubicBezTo>
                <a:cubicBezTo>
                  <a:pt x="15296634" y="2298195"/>
                  <a:pt x="15296634" y="2298195"/>
                  <a:pt x="15296634" y="2311846"/>
                </a:cubicBezTo>
                <a:cubicBezTo>
                  <a:pt x="15293352" y="2298195"/>
                  <a:pt x="15291710" y="2291371"/>
                  <a:pt x="15292532" y="2288812"/>
                </a:cubicBezTo>
                <a:close/>
                <a:moveTo>
                  <a:pt x="15242674" y="2279804"/>
                </a:moveTo>
                <a:cubicBezTo>
                  <a:pt x="15254648" y="2279804"/>
                  <a:pt x="15260636" y="2286226"/>
                  <a:pt x="15260636" y="2311914"/>
                </a:cubicBezTo>
                <a:cubicBezTo>
                  <a:pt x="15248660" y="2311914"/>
                  <a:pt x="15242674" y="2299068"/>
                  <a:pt x="15242674" y="2279804"/>
                </a:cubicBezTo>
                <a:close/>
                <a:moveTo>
                  <a:pt x="15152620" y="2279804"/>
                </a:moveTo>
                <a:cubicBezTo>
                  <a:pt x="15165748" y="2279804"/>
                  <a:pt x="15165748" y="2292648"/>
                  <a:pt x="15165748" y="2311914"/>
                </a:cubicBezTo>
                <a:cubicBezTo>
                  <a:pt x="15152620" y="2311914"/>
                  <a:pt x="15152620" y="2299069"/>
                  <a:pt x="15152620" y="2279804"/>
                </a:cubicBezTo>
                <a:close/>
                <a:moveTo>
                  <a:pt x="11828129" y="2278994"/>
                </a:moveTo>
                <a:cubicBezTo>
                  <a:pt x="11828129" y="2317683"/>
                  <a:pt x="11846399" y="2311236"/>
                  <a:pt x="11865744" y="2311236"/>
                </a:cubicBezTo>
                <a:cubicBezTo>
                  <a:pt x="11865744" y="2272546"/>
                  <a:pt x="11841025" y="2278994"/>
                  <a:pt x="11828129" y="2278994"/>
                </a:cubicBezTo>
                <a:close/>
                <a:moveTo>
                  <a:pt x="11789438" y="2278994"/>
                </a:moveTo>
                <a:cubicBezTo>
                  <a:pt x="11789438" y="2304791"/>
                  <a:pt x="11789438" y="2337027"/>
                  <a:pt x="11808783" y="2337027"/>
                </a:cubicBezTo>
                <a:cubicBezTo>
                  <a:pt x="11808783" y="2311236"/>
                  <a:pt x="11808783" y="2278994"/>
                  <a:pt x="11789438" y="2278994"/>
                </a:cubicBezTo>
                <a:close/>
                <a:moveTo>
                  <a:pt x="19014479" y="2276473"/>
                </a:moveTo>
                <a:cubicBezTo>
                  <a:pt x="19014479" y="2307217"/>
                  <a:pt x="18996035" y="2307217"/>
                  <a:pt x="18977587" y="2307217"/>
                </a:cubicBezTo>
                <a:cubicBezTo>
                  <a:pt x="18977587" y="2270324"/>
                  <a:pt x="19002183" y="2276473"/>
                  <a:pt x="19014479" y="2276473"/>
                </a:cubicBezTo>
                <a:close/>
                <a:moveTo>
                  <a:pt x="12830150" y="2246625"/>
                </a:moveTo>
                <a:cubicBezTo>
                  <a:pt x="12843422" y="2253153"/>
                  <a:pt x="12856693" y="2253153"/>
                  <a:pt x="12862223" y="2259680"/>
                </a:cubicBezTo>
                <a:cubicBezTo>
                  <a:pt x="12850057" y="2272734"/>
                  <a:pt x="12836786" y="2292315"/>
                  <a:pt x="12830150" y="2311896"/>
                </a:cubicBezTo>
                <a:cubicBezTo>
                  <a:pt x="12830150" y="2292315"/>
                  <a:pt x="12830150" y="2266207"/>
                  <a:pt x="12830150" y="2246625"/>
                </a:cubicBezTo>
                <a:close/>
                <a:moveTo>
                  <a:pt x="15057822" y="2246624"/>
                </a:moveTo>
                <a:cubicBezTo>
                  <a:pt x="15069796" y="2246624"/>
                  <a:pt x="15075784" y="2253047"/>
                  <a:pt x="15075784" y="2278730"/>
                </a:cubicBezTo>
                <a:cubicBezTo>
                  <a:pt x="15063810" y="2278730"/>
                  <a:pt x="15057822" y="2265888"/>
                  <a:pt x="15057822" y="2246624"/>
                </a:cubicBezTo>
                <a:close/>
                <a:moveTo>
                  <a:pt x="15000946" y="2246624"/>
                </a:moveTo>
                <a:cubicBezTo>
                  <a:pt x="15012920" y="2246624"/>
                  <a:pt x="15018908" y="2253047"/>
                  <a:pt x="15018908" y="2278730"/>
                </a:cubicBezTo>
                <a:cubicBezTo>
                  <a:pt x="15006932" y="2278730"/>
                  <a:pt x="15000946" y="2265888"/>
                  <a:pt x="15000946" y="2246624"/>
                </a:cubicBezTo>
                <a:close/>
                <a:moveTo>
                  <a:pt x="12939160" y="2246624"/>
                </a:moveTo>
                <a:cubicBezTo>
                  <a:pt x="12951135" y="2246624"/>
                  <a:pt x="12957122" y="2259467"/>
                  <a:pt x="12957122" y="2278730"/>
                </a:cubicBezTo>
                <a:cubicBezTo>
                  <a:pt x="12945147" y="2278730"/>
                  <a:pt x="12939160" y="2265889"/>
                  <a:pt x="12939160" y="2246624"/>
                </a:cubicBezTo>
                <a:close/>
                <a:moveTo>
                  <a:pt x="12887024" y="2246624"/>
                </a:moveTo>
                <a:cubicBezTo>
                  <a:pt x="12900152" y="2246624"/>
                  <a:pt x="12900152" y="2259467"/>
                  <a:pt x="12900152" y="2278730"/>
                </a:cubicBezTo>
                <a:cubicBezTo>
                  <a:pt x="12887024" y="2278730"/>
                  <a:pt x="12887024" y="2265889"/>
                  <a:pt x="12887024" y="2246624"/>
                </a:cubicBezTo>
                <a:close/>
                <a:moveTo>
                  <a:pt x="17244827" y="2243584"/>
                </a:moveTo>
                <a:cubicBezTo>
                  <a:pt x="17256459" y="2241992"/>
                  <a:pt x="17270423" y="2246766"/>
                  <a:pt x="17279727" y="2246766"/>
                </a:cubicBezTo>
                <a:cubicBezTo>
                  <a:pt x="17279727" y="2297699"/>
                  <a:pt x="17242499" y="2278600"/>
                  <a:pt x="17223883" y="2278600"/>
                </a:cubicBezTo>
                <a:cubicBezTo>
                  <a:pt x="17223883" y="2253134"/>
                  <a:pt x="17233191" y="2245175"/>
                  <a:pt x="17244827" y="2243584"/>
                </a:cubicBezTo>
                <a:close/>
                <a:moveTo>
                  <a:pt x="10504870" y="2243531"/>
                </a:moveTo>
                <a:cubicBezTo>
                  <a:pt x="10492779" y="2241919"/>
                  <a:pt x="10478270" y="2246753"/>
                  <a:pt x="10468598" y="2246753"/>
                </a:cubicBezTo>
                <a:cubicBezTo>
                  <a:pt x="10468598" y="2298334"/>
                  <a:pt x="10507289" y="2278994"/>
                  <a:pt x="10526634" y="2278994"/>
                </a:cubicBezTo>
                <a:cubicBezTo>
                  <a:pt x="10526634" y="2253207"/>
                  <a:pt x="10516961" y="2245142"/>
                  <a:pt x="10504870" y="2243531"/>
                </a:cubicBezTo>
                <a:close/>
                <a:moveTo>
                  <a:pt x="18934423" y="2241230"/>
                </a:moveTo>
                <a:cubicBezTo>
                  <a:pt x="18946395" y="2243624"/>
                  <a:pt x="18957567" y="2256393"/>
                  <a:pt x="18957567" y="2278736"/>
                </a:cubicBezTo>
                <a:cubicBezTo>
                  <a:pt x="18938415" y="2272352"/>
                  <a:pt x="18919259" y="2265969"/>
                  <a:pt x="18906491" y="2265969"/>
                </a:cubicBezTo>
                <a:cubicBezTo>
                  <a:pt x="18909683" y="2246816"/>
                  <a:pt x="18922451" y="2238836"/>
                  <a:pt x="18934423" y="2241230"/>
                </a:cubicBezTo>
                <a:close/>
                <a:moveTo>
                  <a:pt x="18874763" y="2221773"/>
                </a:moveTo>
                <a:cubicBezTo>
                  <a:pt x="18884899" y="2224079"/>
                  <a:pt x="18895959" y="2230227"/>
                  <a:pt x="18905439" y="2233302"/>
                </a:cubicBezTo>
                <a:cubicBezTo>
                  <a:pt x="18899119" y="2233302"/>
                  <a:pt x="18899119" y="2239451"/>
                  <a:pt x="18892799" y="2245599"/>
                </a:cubicBezTo>
                <a:cubicBezTo>
                  <a:pt x="18880159" y="2239451"/>
                  <a:pt x="18861199" y="2233302"/>
                  <a:pt x="18849615" y="2233302"/>
                </a:cubicBezTo>
                <a:cubicBezTo>
                  <a:pt x="18855407" y="2221003"/>
                  <a:pt x="18864623" y="2219466"/>
                  <a:pt x="18874763" y="2221773"/>
                </a:cubicBezTo>
                <a:close/>
                <a:moveTo>
                  <a:pt x="11641126" y="2220961"/>
                </a:moveTo>
                <a:cubicBezTo>
                  <a:pt x="11616407" y="2246753"/>
                  <a:pt x="11590614" y="2272546"/>
                  <a:pt x="11564820" y="2298334"/>
                </a:cubicBezTo>
                <a:cubicBezTo>
                  <a:pt x="11590614" y="2348847"/>
                  <a:pt x="11622856" y="2324131"/>
                  <a:pt x="11654023" y="2311236"/>
                </a:cubicBezTo>
                <a:cubicBezTo>
                  <a:pt x="11647574" y="2278994"/>
                  <a:pt x="11641126" y="2253207"/>
                  <a:pt x="11641126" y="2220961"/>
                </a:cubicBezTo>
                <a:close/>
                <a:moveTo>
                  <a:pt x="17184971" y="2213445"/>
                </a:moveTo>
                <a:cubicBezTo>
                  <a:pt x="17184971" y="2239131"/>
                  <a:pt x="17178983" y="2245554"/>
                  <a:pt x="17167007" y="2245554"/>
                </a:cubicBezTo>
                <a:cubicBezTo>
                  <a:pt x="17167007" y="2219865"/>
                  <a:pt x="17172995" y="2213445"/>
                  <a:pt x="17184971" y="2213445"/>
                </a:cubicBezTo>
                <a:close/>
                <a:moveTo>
                  <a:pt x="14957293" y="2213445"/>
                </a:moveTo>
                <a:cubicBezTo>
                  <a:pt x="14957293" y="2239133"/>
                  <a:pt x="14951306" y="2245554"/>
                  <a:pt x="14939331" y="2245554"/>
                </a:cubicBezTo>
                <a:cubicBezTo>
                  <a:pt x="14939331" y="2219865"/>
                  <a:pt x="14945318" y="2213445"/>
                  <a:pt x="14957293" y="2213445"/>
                </a:cubicBezTo>
                <a:close/>
                <a:moveTo>
                  <a:pt x="14906153" y="2213445"/>
                </a:moveTo>
                <a:cubicBezTo>
                  <a:pt x="14917130" y="2213445"/>
                  <a:pt x="14924115" y="2219865"/>
                  <a:pt x="14924115" y="2245554"/>
                </a:cubicBezTo>
                <a:cubicBezTo>
                  <a:pt x="14912140" y="2245554"/>
                  <a:pt x="14906153" y="2239133"/>
                  <a:pt x="14906153" y="2213445"/>
                </a:cubicBezTo>
                <a:close/>
                <a:moveTo>
                  <a:pt x="17242847" y="2199234"/>
                </a:moveTo>
                <a:cubicBezTo>
                  <a:pt x="17396655" y="2199234"/>
                  <a:pt x="17538635" y="2301716"/>
                  <a:pt x="17673087" y="2377508"/>
                </a:cubicBezTo>
                <a:cubicBezTo>
                  <a:pt x="17666631" y="2396722"/>
                  <a:pt x="17634363" y="2435154"/>
                  <a:pt x="17616079" y="2409533"/>
                </a:cubicBezTo>
                <a:cubicBezTo>
                  <a:pt x="17596719" y="2377508"/>
                  <a:pt x="17564451" y="2383913"/>
                  <a:pt x="17532183" y="2390317"/>
                </a:cubicBezTo>
                <a:cubicBezTo>
                  <a:pt x="17506367" y="2396722"/>
                  <a:pt x="17512819" y="2364698"/>
                  <a:pt x="17487007" y="2345482"/>
                </a:cubicBezTo>
                <a:cubicBezTo>
                  <a:pt x="17474099" y="2327334"/>
                  <a:pt x="17448283" y="2345482"/>
                  <a:pt x="17428923" y="2352955"/>
                </a:cubicBezTo>
                <a:cubicBezTo>
                  <a:pt x="17435379" y="2333740"/>
                  <a:pt x="17448283" y="2327334"/>
                  <a:pt x="17448283" y="2308120"/>
                </a:cubicBezTo>
                <a:cubicBezTo>
                  <a:pt x="17441831" y="2314525"/>
                  <a:pt x="17428923" y="2320931"/>
                  <a:pt x="17422471" y="2333740"/>
                </a:cubicBezTo>
                <a:cubicBezTo>
                  <a:pt x="17416015" y="2276095"/>
                  <a:pt x="17384823" y="2263284"/>
                  <a:pt x="17352555" y="2244070"/>
                </a:cubicBezTo>
                <a:cubicBezTo>
                  <a:pt x="17313835" y="2231259"/>
                  <a:pt x="17281567" y="2212043"/>
                  <a:pt x="17242847" y="2199234"/>
                </a:cubicBezTo>
                <a:close/>
                <a:moveTo>
                  <a:pt x="12282738" y="2188728"/>
                </a:moveTo>
                <a:cubicBezTo>
                  <a:pt x="12263393" y="2201616"/>
                  <a:pt x="12238674" y="2208069"/>
                  <a:pt x="12238674" y="2246753"/>
                </a:cubicBezTo>
                <a:cubicBezTo>
                  <a:pt x="12256945" y="2246753"/>
                  <a:pt x="12276290" y="2246753"/>
                  <a:pt x="12295635" y="2246753"/>
                </a:cubicBezTo>
                <a:cubicBezTo>
                  <a:pt x="12289187" y="2227413"/>
                  <a:pt x="12282738" y="2208069"/>
                  <a:pt x="12282738" y="2188728"/>
                </a:cubicBezTo>
                <a:close/>
                <a:moveTo>
                  <a:pt x="15280434" y="2183365"/>
                </a:moveTo>
                <a:lnTo>
                  <a:pt x="15286416" y="2187014"/>
                </a:lnTo>
                <a:lnTo>
                  <a:pt x="15280844" y="2185551"/>
                </a:lnTo>
                <a:close/>
                <a:moveTo>
                  <a:pt x="12468666" y="2182276"/>
                </a:moveTo>
                <a:cubicBezTo>
                  <a:pt x="12468666" y="2208069"/>
                  <a:pt x="12475114" y="2214516"/>
                  <a:pt x="12488011" y="2214516"/>
                </a:cubicBezTo>
                <a:cubicBezTo>
                  <a:pt x="12488011" y="2195172"/>
                  <a:pt x="12481563" y="2182276"/>
                  <a:pt x="12468666" y="2182276"/>
                </a:cubicBezTo>
                <a:close/>
                <a:moveTo>
                  <a:pt x="11846399" y="2182276"/>
                </a:moveTo>
                <a:cubicBezTo>
                  <a:pt x="11846399" y="2208069"/>
                  <a:pt x="11852847" y="2214516"/>
                  <a:pt x="11865744" y="2214516"/>
                </a:cubicBezTo>
                <a:cubicBezTo>
                  <a:pt x="11865744" y="2195172"/>
                  <a:pt x="11859296" y="2182276"/>
                  <a:pt x="11846399" y="2182276"/>
                </a:cubicBezTo>
                <a:close/>
                <a:moveTo>
                  <a:pt x="18661903" y="2180635"/>
                </a:moveTo>
                <a:cubicBezTo>
                  <a:pt x="18677731" y="2183857"/>
                  <a:pt x="18693563" y="2193518"/>
                  <a:pt x="18706439" y="2199959"/>
                </a:cubicBezTo>
                <a:cubicBezTo>
                  <a:pt x="18738635" y="2212842"/>
                  <a:pt x="18770827" y="2232165"/>
                  <a:pt x="18809463" y="2245047"/>
                </a:cubicBezTo>
                <a:cubicBezTo>
                  <a:pt x="18879215" y="2290136"/>
                  <a:pt x="18943603" y="2335224"/>
                  <a:pt x="19014431" y="2379238"/>
                </a:cubicBezTo>
                <a:cubicBezTo>
                  <a:pt x="18995115" y="2411447"/>
                  <a:pt x="18969359" y="2379238"/>
                  <a:pt x="18950043" y="2372798"/>
                </a:cubicBezTo>
                <a:cubicBezTo>
                  <a:pt x="18917847" y="2354548"/>
                  <a:pt x="18885655" y="2335224"/>
                  <a:pt x="18848095" y="2322341"/>
                </a:cubicBezTo>
                <a:cubicBezTo>
                  <a:pt x="18815899" y="2303019"/>
                  <a:pt x="18783707" y="2290136"/>
                  <a:pt x="18751511" y="2270812"/>
                </a:cubicBezTo>
                <a:cubicBezTo>
                  <a:pt x="18725755" y="2257930"/>
                  <a:pt x="18693563" y="2251491"/>
                  <a:pt x="18674243" y="2212842"/>
                </a:cubicBezTo>
                <a:cubicBezTo>
                  <a:pt x="18654927" y="2206400"/>
                  <a:pt x="18635611" y="2199959"/>
                  <a:pt x="18617367" y="2199959"/>
                </a:cubicBezTo>
                <a:cubicBezTo>
                  <a:pt x="18630247" y="2180635"/>
                  <a:pt x="18646075" y="2177414"/>
                  <a:pt x="18661903" y="2180635"/>
                </a:cubicBezTo>
                <a:close/>
                <a:moveTo>
                  <a:pt x="11247076" y="2180269"/>
                </a:moveTo>
                <a:cubicBezTo>
                  <a:pt x="11260204" y="2180269"/>
                  <a:pt x="11260204" y="2193111"/>
                  <a:pt x="11260204" y="2212375"/>
                </a:cubicBezTo>
                <a:cubicBezTo>
                  <a:pt x="11247076" y="2212375"/>
                  <a:pt x="11247076" y="2199532"/>
                  <a:pt x="11247076" y="2180269"/>
                </a:cubicBezTo>
                <a:close/>
                <a:moveTo>
                  <a:pt x="14754483" y="2180268"/>
                </a:moveTo>
                <a:cubicBezTo>
                  <a:pt x="14767326" y="2180268"/>
                  <a:pt x="14786592" y="2180268"/>
                  <a:pt x="14786592" y="2211011"/>
                </a:cubicBezTo>
                <a:cubicBezTo>
                  <a:pt x="14773748" y="2211011"/>
                  <a:pt x="14754483" y="2217160"/>
                  <a:pt x="14754483" y="2180268"/>
                </a:cubicBezTo>
                <a:close/>
                <a:moveTo>
                  <a:pt x="14697603" y="2180268"/>
                </a:moveTo>
                <a:cubicBezTo>
                  <a:pt x="14708580" y="2180268"/>
                  <a:pt x="14715565" y="2193111"/>
                  <a:pt x="14715565" y="2212374"/>
                </a:cubicBezTo>
                <a:cubicBezTo>
                  <a:pt x="14703590" y="2212374"/>
                  <a:pt x="14697603" y="2199532"/>
                  <a:pt x="14697603" y="2180268"/>
                </a:cubicBezTo>
                <a:close/>
                <a:moveTo>
                  <a:pt x="18811699" y="2180268"/>
                </a:moveTo>
                <a:cubicBezTo>
                  <a:pt x="18823995" y="2186416"/>
                  <a:pt x="18835267" y="2192565"/>
                  <a:pt x="18848591" y="2198714"/>
                </a:cubicBezTo>
                <a:cubicBezTo>
                  <a:pt x="18835267" y="2217160"/>
                  <a:pt x="18811699" y="2217160"/>
                  <a:pt x="18811699" y="2180268"/>
                </a:cubicBezTo>
                <a:close/>
                <a:moveTo>
                  <a:pt x="10695937" y="2175627"/>
                </a:moveTo>
                <a:cubicBezTo>
                  <a:pt x="10645458" y="2173813"/>
                  <a:pt x="10591655" y="2191949"/>
                  <a:pt x="10577146" y="2278994"/>
                </a:cubicBezTo>
                <a:cubicBezTo>
                  <a:pt x="10634106" y="2246753"/>
                  <a:pt x="10685693" y="2214516"/>
                  <a:pt x="10743729" y="2182276"/>
                </a:cubicBezTo>
                <a:cubicBezTo>
                  <a:pt x="10729220" y="2179054"/>
                  <a:pt x="10712763" y="2176230"/>
                  <a:pt x="10695937" y="2175627"/>
                </a:cubicBezTo>
                <a:close/>
                <a:moveTo>
                  <a:pt x="16337056" y="2173999"/>
                </a:moveTo>
                <a:cubicBezTo>
                  <a:pt x="16340048" y="2173999"/>
                  <a:pt x="16343042" y="2177208"/>
                  <a:pt x="16346036" y="2183630"/>
                </a:cubicBezTo>
                <a:lnTo>
                  <a:pt x="16339536" y="2197569"/>
                </a:lnTo>
                <a:lnTo>
                  <a:pt x="16341268" y="2198879"/>
                </a:lnTo>
                <a:cubicBezTo>
                  <a:pt x="16341268" y="2236109"/>
                  <a:pt x="16304374" y="2211289"/>
                  <a:pt x="16304374" y="2180265"/>
                </a:cubicBezTo>
                <a:cubicBezTo>
                  <a:pt x="16310522" y="2180265"/>
                  <a:pt x="16316672" y="2181817"/>
                  <a:pt x="16322820" y="2184919"/>
                </a:cubicBezTo>
                <a:lnTo>
                  <a:pt x="16338004" y="2196409"/>
                </a:lnTo>
                <a:lnTo>
                  <a:pt x="16328074" y="2183630"/>
                </a:lnTo>
                <a:cubicBezTo>
                  <a:pt x="16331068" y="2177208"/>
                  <a:pt x="16334062" y="2173999"/>
                  <a:pt x="16337056" y="2173999"/>
                </a:cubicBezTo>
                <a:close/>
                <a:moveTo>
                  <a:pt x="16457660" y="2170178"/>
                </a:moveTo>
                <a:cubicBezTo>
                  <a:pt x="16463106" y="2171096"/>
                  <a:pt x="16468350" y="2172727"/>
                  <a:pt x="16473190" y="2174357"/>
                </a:cubicBezTo>
                <a:cubicBezTo>
                  <a:pt x="16511916" y="2187403"/>
                  <a:pt x="16544186" y="2193925"/>
                  <a:pt x="16575380" y="2206970"/>
                </a:cubicBezTo>
                <a:cubicBezTo>
                  <a:pt x="16614106" y="2213492"/>
                  <a:pt x="16646376" y="2226537"/>
                  <a:pt x="16685100" y="2233059"/>
                </a:cubicBezTo>
                <a:cubicBezTo>
                  <a:pt x="16698008" y="2239582"/>
                  <a:pt x="16710916" y="2246104"/>
                  <a:pt x="16710916" y="2278716"/>
                </a:cubicBezTo>
                <a:cubicBezTo>
                  <a:pt x="16607650" y="2278716"/>
                  <a:pt x="16511916" y="2233059"/>
                  <a:pt x="16408650" y="2200446"/>
                </a:cubicBezTo>
                <a:cubicBezTo>
                  <a:pt x="16423172" y="2171096"/>
                  <a:pt x="16441324" y="2167428"/>
                  <a:pt x="16457660" y="2170178"/>
                </a:cubicBezTo>
                <a:close/>
                <a:moveTo>
                  <a:pt x="18613643" y="2164301"/>
                </a:moveTo>
                <a:cubicBezTo>
                  <a:pt x="18614659" y="2162804"/>
                  <a:pt x="18616687" y="2164301"/>
                  <a:pt x="18620751" y="2167294"/>
                </a:cubicBezTo>
                <a:cubicBezTo>
                  <a:pt x="18620751" y="2173282"/>
                  <a:pt x="18620751" y="2179269"/>
                  <a:pt x="18612627" y="2179269"/>
                </a:cubicBezTo>
                <a:cubicBezTo>
                  <a:pt x="18612627" y="2170288"/>
                  <a:pt x="18612627" y="2165797"/>
                  <a:pt x="18613643" y="2164301"/>
                </a:cubicBezTo>
                <a:close/>
                <a:moveTo>
                  <a:pt x="14522234" y="2151829"/>
                </a:moveTo>
                <a:cubicBezTo>
                  <a:pt x="14534531" y="2157358"/>
                  <a:pt x="14546829" y="2163994"/>
                  <a:pt x="14559126" y="2170631"/>
                </a:cubicBezTo>
                <a:cubicBezTo>
                  <a:pt x="14546829" y="2183902"/>
                  <a:pt x="14534531" y="2203809"/>
                  <a:pt x="14522234" y="2217080"/>
                </a:cubicBezTo>
                <a:cubicBezTo>
                  <a:pt x="14522234" y="2197173"/>
                  <a:pt x="14522234" y="2177265"/>
                  <a:pt x="14522234" y="2151829"/>
                </a:cubicBezTo>
                <a:close/>
                <a:moveTo>
                  <a:pt x="13697520" y="2151828"/>
                </a:moveTo>
                <a:cubicBezTo>
                  <a:pt x="13709107" y="2151828"/>
                  <a:pt x="13715427" y="2163992"/>
                  <a:pt x="13715427" y="2183898"/>
                </a:cubicBezTo>
                <a:cubicBezTo>
                  <a:pt x="13702787" y="2183898"/>
                  <a:pt x="13697520" y="2177262"/>
                  <a:pt x="13697520" y="2151828"/>
                </a:cubicBezTo>
                <a:close/>
                <a:moveTo>
                  <a:pt x="11318172" y="2151828"/>
                </a:moveTo>
                <a:cubicBezTo>
                  <a:pt x="11330147" y="2151828"/>
                  <a:pt x="11336134" y="2163992"/>
                  <a:pt x="11336134" y="2183898"/>
                </a:cubicBezTo>
                <a:cubicBezTo>
                  <a:pt x="11324159" y="2183898"/>
                  <a:pt x="11318172" y="2177262"/>
                  <a:pt x="11318172" y="2151828"/>
                </a:cubicBezTo>
                <a:close/>
                <a:moveTo>
                  <a:pt x="16147962" y="2151828"/>
                </a:moveTo>
                <a:cubicBezTo>
                  <a:pt x="16160602" y="2151828"/>
                  <a:pt x="16165868" y="2163992"/>
                  <a:pt x="16165868" y="2183897"/>
                </a:cubicBezTo>
                <a:cubicBezTo>
                  <a:pt x="16154282" y="2183897"/>
                  <a:pt x="16147962" y="2177261"/>
                  <a:pt x="16147962" y="2151828"/>
                </a:cubicBezTo>
                <a:close/>
                <a:moveTo>
                  <a:pt x="12500908" y="2151111"/>
                </a:moveTo>
                <a:cubicBezTo>
                  <a:pt x="12500908" y="2188728"/>
                  <a:pt x="12526701" y="2182276"/>
                  <a:pt x="12546046" y="2182276"/>
                </a:cubicBezTo>
                <a:cubicBezTo>
                  <a:pt x="12546046" y="2143586"/>
                  <a:pt x="12520253" y="2151111"/>
                  <a:pt x="12500908" y="2151111"/>
                </a:cubicBezTo>
                <a:close/>
                <a:moveTo>
                  <a:pt x="12014056" y="2151111"/>
                </a:moveTo>
                <a:cubicBezTo>
                  <a:pt x="12014056" y="2182276"/>
                  <a:pt x="12014056" y="2214516"/>
                  <a:pt x="12014056" y="2246753"/>
                </a:cubicBezTo>
                <a:cubicBezTo>
                  <a:pt x="11994711" y="2246753"/>
                  <a:pt x="11975366" y="2246753"/>
                  <a:pt x="11956021" y="2246753"/>
                </a:cubicBezTo>
                <a:cubicBezTo>
                  <a:pt x="11956021" y="2291889"/>
                  <a:pt x="11994711" y="2285443"/>
                  <a:pt x="12014056" y="2278994"/>
                </a:cubicBezTo>
                <a:cubicBezTo>
                  <a:pt x="12046298" y="2272546"/>
                  <a:pt x="12083914" y="2298334"/>
                  <a:pt x="12122604" y="2278994"/>
                </a:cubicBezTo>
                <a:cubicBezTo>
                  <a:pt x="12135501" y="2266099"/>
                  <a:pt x="12129052" y="2246753"/>
                  <a:pt x="12116155" y="2240307"/>
                </a:cubicBezTo>
                <a:cubicBezTo>
                  <a:pt x="12103259" y="2233859"/>
                  <a:pt x="12090362" y="2233859"/>
                  <a:pt x="12077465" y="2233859"/>
                </a:cubicBezTo>
                <a:cubicBezTo>
                  <a:pt x="12046298" y="2233859"/>
                  <a:pt x="12038775" y="2175828"/>
                  <a:pt x="12014056" y="2151111"/>
                </a:cubicBezTo>
                <a:close/>
                <a:moveTo>
                  <a:pt x="14635094" y="2143357"/>
                </a:moveTo>
                <a:cubicBezTo>
                  <a:pt x="14652478" y="2142687"/>
                  <a:pt x="14672346" y="2149120"/>
                  <a:pt x="14682280" y="2149120"/>
                </a:cubicBezTo>
                <a:cubicBezTo>
                  <a:pt x="14682280" y="2212371"/>
                  <a:pt x="14622676" y="2180210"/>
                  <a:pt x="14602808" y="2180210"/>
                </a:cubicBezTo>
                <a:cubicBezTo>
                  <a:pt x="14602808" y="2151800"/>
                  <a:pt x="14617709" y="2144027"/>
                  <a:pt x="14635094" y="2143357"/>
                </a:cubicBezTo>
                <a:close/>
                <a:moveTo>
                  <a:pt x="15190046" y="2132885"/>
                </a:moveTo>
                <a:cubicBezTo>
                  <a:pt x="15201344" y="2151950"/>
                  <a:pt x="15216274" y="2164637"/>
                  <a:pt x="15233206" y="2173044"/>
                </a:cubicBezTo>
                <a:lnTo>
                  <a:pt x="15280844" y="2185551"/>
                </a:lnTo>
                <a:lnTo>
                  <a:pt x="15285276" y="2209141"/>
                </a:lnTo>
                <a:cubicBezTo>
                  <a:pt x="15288504" y="2213975"/>
                  <a:pt x="15293346" y="2215586"/>
                  <a:pt x="15299802" y="2215586"/>
                </a:cubicBezTo>
                <a:cubicBezTo>
                  <a:pt x="15299802" y="2205919"/>
                  <a:pt x="15298188" y="2197864"/>
                  <a:pt x="15294960" y="2192225"/>
                </a:cubicBezTo>
                <a:lnTo>
                  <a:pt x="15286416" y="2187014"/>
                </a:lnTo>
                <a:lnTo>
                  <a:pt x="15288370" y="2187525"/>
                </a:lnTo>
                <a:cubicBezTo>
                  <a:pt x="15326972" y="2191420"/>
                  <a:pt x="15367056" y="2186586"/>
                  <a:pt x="15395570" y="2189810"/>
                </a:cubicBezTo>
                <a:cubicBezTo>
                  <a:pt x="15479500" y="2202698"/>
                  <a:pt x="15562354" y="2222032"/>
                  <a:pt x="15652742" y="2247805"/>
                </a:cubicBezTo>
                <a:cubicBezTo>
                  <a:pt x="15736134" y="2270361"/>
                  <a:pt x="15821140" y="2297748"/>
                  <a:pt x="15906954" y="2327420"/>
                </a:cubicBezTo>
                <a:lnTo>
                  <a:pt x="16083400" y="2390971"/>
                </a:lnTo>
                <a:lnTo>
                  <a:pt x="16078862" y="2383508"/>
                </a:lnTo>
                <a:cubicBezTo>
                  <a:pt x="16078114" y="2376283"/>
                  <a:pt x="16081106" y="2369862"/>
                  <a:pt x="16090088" y="2369862"/>
                </a:cubicBezTo>
                <a:cubicBezTo>
                  <a:pt x="16090088" y="2376283"/>
                  <a:pt x="16090088" y="2381100"/>
                  <a:pt x="16090088" y="2385915"/>
                </a:cubicBezTo>
                <a:lnTo>
                  <a:pt x="16090088" y="2393380"/>
                </a:lnTo>
                <a:lnTo>
                  <a:pt x="16166010" y="2420726"/>
                </a:lnTo>
                <a:cubicBezTo>
                  <a:pt x="16249940" y="2452947"/>
                  <a:pt x="16333870" y="2485168"/>
                  <a:pt x="16416724" y="2517388"/>
                </a:cubicBezTo>
                <a:cubicBezTo>
                  <a:pt x="16455462" y="2536721"/>
                  <a:pt x="16494200" y="2548535"/>
                  <a:pt x="16539392" y="2548535"/>
                </a:cubicBezTo>
                <a:cubicBezTo>
                  <a:pt x="16558762" y="2554979"/>
                  <a:pt x="16558762" y="2574312"/>
                  <a:pt x="16571674" y="2600090"/>
                </a:cubicBezTo>
                <a:cubicBezTo>
                  <a:pt x="16583510" y="2645198"/>
                  <a:pt x="16615790" y="2645198"/>
                  <a:pt x="16641616" y="2651642"/>
                </a:cubicBezTo>
                <a:cubicBezTo>
                  <a:pt x="16680354" y="2664532"/>
                  <a:pt x="16712634" y="2683863"/>
                  <a:pt x="16751372" y="2683863"/>
                </a:cubicBezTo>
                <a:cubicBezTo>
                  <a:pt x="16782575" y="2683863"/>
                  <a:pt x="16796563" y="2709639"/>
                  <a:pt x="16814859" y="2735416"/>
                </a:cubicBezTo>
                <a:cubicBezTo>
                  <a:pt x="16840683" y="2773006"/>
                  <a:pt x="16872963" y="2767637"/>
                  <a:pt x="16905243" y="2785893"/>
                </a:cubicBezTo>
                <a:cubicBezTo>
                  <a:pt x="16751372" y="2785893"/>
                  <a:pt x="16602878" y="2690308"/>
                  <a:pt x="16449006" y="2632309"/>
                </a:cubicBezTo>
                <a:cubicBezTo>
                  <a:pt x="16461918" y="2600090"/>
                  <a:pt x="16507112" y="2638754"/>
                  <a:pt x="16507112" y="2587200"/>
                </a:cubicBezTo>
                <a:cubicBezTo>
                  <a:pt x="16474830" y="2593644"/>
                  <a:pt x="16442550" y="2619421"/>
                  <a:pt x="16410268" y="2600090"/>
                </a:cubicBezTo>
                <a:cubicBezTo>
                  <a:pt x="16416724" y="2587200"/>
                  <a:pt x="16423182" y="2574312"/>
                  <a:pt x="16429638" y="2567868"/>
                </a:cubicBezTo>
                <a:cubicBezTo>
                  <a:pt x="16160628" y="2478722"/>
                  <a:pt x="15890544" y="2357358"/>
                  <a:pt x="15614004" y="2280027"/>
                </a:cubicBezTo>
                <a:cubicBezTo>
                  <a:pt x="15549442" y="2267140"/>
                  <a:pt x="15479500" y="2260695"/>
                  <a:pt x="15421394" y="2228474"/>
                </a:cubicBezTo>
                <a:cubicBezTo>
                  <a:pt x="15402026" y="2222032"/>
                  <a:pt x="15376200" y="2202698"/>
                  <a:pt x="15356832" y="2215586"/>
                </a:cubicBezTo>
                <a:cubicBezTo>
                  <a:pt x="15343920" y="2228474"/>
                  <a:pt x="15343920" y="2267140"/>
                  <a:pt x="15324550" y="2267140"/>
                </a:cubicBezTo>
                <a:cubicBezTo>
                  <a:pt x="15267522" y="2267140"/>
                  <a:pt x="15196502" y="2222032"/>
                  <a:pt x="15138398" y="2202698"/>
                </a:cubicBezTo>
                <a:cubicBezTo>
                  <a:pt x="15074912" y="2183365"/>
                  <a:pt x="15003894" y="2164033"/>
                  <a:pt x="14939331" y="2139329"/>
                </a:cubicBezTo>
                <a:cubicBezTo>
                  <a:pt x="15023262" y="2139329"/>
                  <a:pt x="15107192" y="2132885"/>
                  <a:pt x="15190046" y="2132885"/>
                </a:cubicBezTo>
                <a:close/>
                <a:moveTo>
                  <a:pt x="14919346" y="2125419"/>
                </a:moveTo>
                <a:cubicBezTo>
                  <a:pt x="14919346" y="2164916"/>
                  <a:pt x="14894751" y="2152503"/>
                  <a:pt x="14882454" y="2152503"/>
                </a:cubicBezTo>
                <a:cubicBezTo>
                  <a:pt x="14882454" y="2118648"/>
                  <a:pt x="14907049" y="2125419"/>
                  <a:pt x="14919346" y="2125419"/>
                </a:cubicBezTo>
                <a:close/>
                <a:moveTo>
                  <a:pt x="18508351" y="2125419"/>
                </a:moveTo>
                <a:cubicBezTo>
                  <a:pt x="18520651" y="2125419"/>
                  <a:pt x="18545243" y="2118648"/>
                  <a:pt x="18545243" y="2152502"/>
                </a:cubicBezTo>
                <a:cubicBezTo>
                  <a:pt x="18532947" y="2152502"/>
                  <a:pt x="18508351" y="2164916"/>
                  <a:pt x="18508351" y="2125419"/>
                </a:cubicBezTo>
                <a:close/>
                <a:moveTo>
                  <a:pt x="16261716" y="2123390"/>
                </a:moveTo>
                <a:cubicBezTo>
                  <a:pt x="16273690" y="2123390"/>
                  <a:pt x="16279678" y="2130215"/>
                  <a:pt x="16279678" y="2150689"/>
                </a:cubicBezTo>
                <a:cubicBezTo>
                  <a:pt x="16267704" y="2150689"/>
                  <a:pt x="16261716" y="2142727"/>
                  <a:pt x="16261716" y="2123390"/>
                </a:cubicBezTo>
                <a:close/>
                <a:moveTo>
                  <a:pt x="18693203" y="2123389"/>
                </a:moveTo>
                <a:cubicBezTo>
                  <a:pt x="18705179" y="2123389"/>
                  <a:pt x="18711167" y="2130215"/>
                  <a:pt x="18711167" y="2150689"/>
                </a:cubicBezTo>
                <a:cubicBezTo>
                  <a:pt x="18705179" y="2150689"/>
                  <a:pt x="18693203" y="2142727"/>
                  <a:pt x="18693203" y="2123389"/>
                </a:cubicBezTo>
                <a:close/>
                <a:moveTo>
                  <a:pt x="16123246" y="2118775"/>
                </a:moveTo>
                <a:lnTo>
                  <a:pt x="16125026" y="2121793"/>
                </a:lnTo>
                <a:cubicBezTo>
                  <a:pt x="16126304" y="2123963"/>
                  <a:pt x="16127104" y="2125319"/>
                  <a:pt x="16126884" y="2124947"/>
                </a:cubicBezTo>
                <a:close/>
                <a:moveTo>
                  <a:pt x="16122316" y="2117209"/>
                </a:moveTo>
                <a:lnTo>
                  <a:pt x="16122626" y="2117724"/>
                </a:lnTo>
                <a:lnTo>
                  <a:pt x="16123246" y="2118775"/>
                </a:lnTo>
                <a:close/>
                <a:moveTo>
                  <a:pt x="12411705" y="2105976"/>
                </a:moveTo>
                <a:cubicBezTo>
                  <a:pt x="12385912" y="2112430"/>
                  <a:pt x="12308532" y="2093081"/>
                  <a:pt x="12314980" y="2169380"/>
                </a:cubicBezTo>
                <a:cubicBezTo>
                  <a:pt x="12321428" y="2220961"/>
                  <a:pt x="12347222" y="2220961"/>
                  <a:pt x="12373015" y="2220961"/>
                </a:cubicBezTo>
                <a:cubicBezTo>
                  <a:pt x="12392360" y="2220961"/>
                  <a:pt x="12437499" y="2233859"/>
                  <a:pt x="12449321" y="2201616"/>
                </a:cubicBezTo>
                <a:cubicBezTo>
                  <a:pt x="12468666" y="2151111"/>
                  <a:pt x="12405257" y="2143586"/>
                  <a:pt x="12392360" y="2138215"/>
                </a:cubicBezTo>
                <a:cubicBezTo>
                  <a:pt x="12398809" y="2125320"/>
                  <a:pt x="12405257" y="2118874"/>
                  <a:pt x="12411705" y="2105976"/>
                </a:cubicBezTo>
                <a:close/>
                <a:moveTo>
                  <a:pt x="17981247" y="2101373"/>
                </a:moveTo>
                <a:cubicBezTo>
                  <a:pt x="17981247" y="2120637"/>
                  <a:pt x="17969271" y="2127057"/>
                  <a:pt x="17963283" y="2127057"/>
                </a:cubicBezTo>
                <a:cubicBezTo>
                  <a:pt x="17963283" y="2107794"/>
                  <a:pt x="17969271" y="2094952"/>
                  <a:pt x="17981247" y="2101373"/>
                </a:cubicBezTo>
                <a:close/>
                <a:moveTo>
                  <a:pt x="17104207" y="2099691"/>
                </a:moveTo>
                <a:cubicBezTo>
                  <a:pt x="17117239" y="2099691"/>
                  <a:pt x="17123759" y="2106090"/>
                  <a:pt x="17136791" y="2112489"/>
                </a:cubicBezTo>
                <a:cubicBezTo>
                  <a:pt x="17156343" y="2118887"/>
                  <a:pt x="17175895" y="2125286"/>
                  <a:pt x="17194359" y="2131685"/>
                </a:cubicBezTo>
                <a:cubicBezTo>
                  <a:pt x="17208479" y="2138083"/>
                  <a:pt x="17246495" y="2162611"/>
                  <a:pt x="17220427" y="2194605"/>
                </a:cubicBezTo>
                <a:cubicBezTo>
                  <a:pt x="17188927" y="2226598"/>
                  <a:pt x="17123759" y="2169010"/>
                  <a:pt x="17091171" y="2150880"/>
                </a:cubicBezTo>
                <a:cubicBezTo>
                  <a:pt x="17097691" y="2131685"/>
                  <a:pt x="17104207" y="2118887"/>
                  <a:pt x="17104207" y="2099691"/>
                </a:cubicBezTo>
                <a:close/>
                <a:moveTo>
                  <a:pt x="14260920" y="2099689"/>
                </a:moveTo>
                <a:cubicBezTo>
                  <a:pt x="14267326" y="2119242"/>
                  <a:pt x="14273732" y="2157259"/>
                  <a:pt x="14292950" y="2151828"/>
                </a:cubicBezTo>
                <a:cubicBezTo>
                  <a:pt x="14317506" y="2151828"/>
                  <a:pt x="14336723" y="2144225"/>
                  <a:pt x="14362347" y="2144225"/>
                </a:cubicBezTo>
                <a:cubicBezTo>
                  <a:pt x="14413594" y="2144225"/>
                  <a:pt x="14458436" y="2157259"/>
                  <a:pt x="14502209" y="2170292"/>
                </a:cubicBezTo>
                <a:cubicBezTo>
                  <a:pt x="14407188" y="2255018"/>
                  <a:pt x="14292950" y="2189845"/>
                  <a:pt x="14190455" y="2170292"/>
                </a:cubicBezTo>
                <a:cubicBezTo>
                  <a:pt x="14209673" y="2144225"/>
                  <a:pt x="14235296" y="2119242"/>
                  <a:pt x="14260920" y="2099689"/>
                </a:cubicBezTo>
                <a:close/>
                <a:moveTo>
                  <a:pt x="14133574" y="2094952"/>
                </a:moveTo>
                <a:cubicBezTo>
                  <a:pt x="14146699" y="2094952"/>
                  <a:pt x="14146699" y="2107794"/>
                  <a:pt x="14146699" y="2127058"/>
                </a:cubicBezTo>
                <a:cubicBezTo>
                  <a:pt x="14133574" y="2127058"/>
                  <a:pt x="14133574" y="2114216"/>
                  <a:pt x="14133574" y="2094952"/>
                </a:cubicBezTo>
                <a:close/>
                <a:moveTo>
                  <a:pt x="14190452" y="2094952"/>
                </a:moveTo>
                <a:cubicBezTo>
                  <a:pt x="14203577" y="2094952"/>
                  <a:pt x="14203577" y="2107794"/>
                  <a:pt x="14203577" y="2127058"/>
                </a:cubicBezTo>
                <a:cubicBezTo>
                  <a:pt x="14190452" y="2127058"/>
                  <a:pt x="14190452" y="2114216"/>
                  <a:pt x="14190452" y="2094952"/>
                </a:cubicBezTo>
                <a:close/>
                <a:moveTo>
                  <a:pt x="12431051" y="2093081"/>
                </a:moveTo>
                <a:cubicBezTo>
                  <a:pt x="12431051" y="2112430"/>
                  <a:pt x="12437499" y="2125320"/>
                  <a:pt x="12449321" y="2125320"/>
                </a:cubicBezTo>
                <a:cubicBezTo>
                  <a:pt x="12449321" y="2105976"/>
                  <a:pt x="12443947" y="2093081"/>
                  <a:pt x="12431051" y="2093081"/>
                </a:cubicBezTo>
                <a:close/>
                <a:moveTo>
                  <a:pt x="14837330" y="2086762"/>
                </a:moveTo>
                <a:cubicBezTo>
                  <a:pt x="14853886" y="2087572"/>
                  <a:pt x="14867131" y="2095672"/>
                  <a:pt x="14867131" y="2124830"/>
                </a:cubicBezTo>
                <a:cubicBezTo>
                  <a:pt x="14847264" y="2124830"/>
                  <a:pt x="14787662" y="2150749"/>
                  <a:pt x="14787662" y="2092433"/>
                </a:cubicBezTo>
                <a:cubicBezTo>
                  <a:pt x="14800907" y="2092433"/>
                  <a:pt x="14820774" y="2085953"/>
                  <a:pt x="14837330" y="2086762"/>
                </a:cubicBezTo>
                <a:close/>
                <a:moveTo>
                  <a:pt x="16969903" y="2068083"/>
                </a:moveTo>
                <a:cubicBezTo>
                  <a:pt x="17005227" y="2072118"/>
                  <a:pt x="17042063" y="2088261"/>
                  <a:pt x="17075879" y="2108129"/>
                </a:cubicBezTo>
                <a:cubicBezTo>
                  <a:pt x="17024351" y="2121375"/>
                  <a:pt x="16973895" y="2127997"/>
                  <a:pt x="16922363" y="2141243"/>
                </a:cubicBezTo>
                <a:cubicBezTo>
                  <a:pt x="16935247" y="2121375"/>
                  <a:pt x="16961011" y="2134620"/>
                  <a:pt x="16961011" y="2094884"/>
                </a:cubicBezTo>
                <a:cubicBezTo>
                  <a:pt x="16941687" y="2101507"/>
                  <a:pt x="16922363" y="2101507"/>
                  <a:pt x="16909483" y="2127997"/>
                </a:cubicBezTo>
                <a:cubicBezTo>
                  <a:pt x="16883719" y="2121375"/>
                  <a:pt x="16857951" y="2114752"/>
                  <a:pt x="16825747" y="2108129"/>
                </a:cubicBezTo>
                <a:cubicBezTo>
                  <a:pt x="16845071" y="2073360"/>
                  <a:pt x="16875263" y="2068393"/>
                  <a:pt x="16905459" y="2068083"/>
                </a:cubicBezTo>
                <a:cubicBezTo>
                  <a:pt x="16915523" y="2067979"/>
                  <a:pt x="16925587" y="2068393"/>
                  <a:pt x="16935247" y="2068393"/>
                </a:cubicBezTo>
                <a:cubicBezTo>
                  <a:pt x="16946519" y="2066737"/>
                  <a:pt x="16958127" y="2066737"/>
                  <a:pt x="16969903" y="2068083"/>
                </a:cubicBezTo>
                <a:close/>
                <a:moveTo>
                  <a:pt x="13882368" y="2061772"/>
                </a:moveTo>
                <a:cubicBezTo>
                  <a:pt x="13894343" y="2061772"/>
                  <a:pt x="13900330" y="2074616"/>
                  <a:pt x="13900330" y="2093881"/>
                </a:cubicBezTo>
                <a:cubicBezTo>
                  <a:pt x="13887357" y="2093881"/>
                  <a:pt x="13882368" y="2081038"/>
                  <a:pt x="13882368" y="2061772"/>
                </a:cubicBezTo>
                <a:close/>
                <a:moveTo>
                  <a:pt x="14602808" y="2061772"/>
                </a:moveTo>
                <a:cubicBezTo>
                  <a:pt x="14614783" y="2061772"/>
                  <a:pt x="14620770" y="2074615"/>
                  <a:pt x="14620770" y="2093881"/>
                </a:cubicBezTo>
                <a:cubicBezTo>
                  <a:pt x="14608795" y="2093881"/>
                  <a:pt x="14602808" y="2081037"/>
                  <a:pt x="14602808" y="2061772"/>
                </a:cubicBezTo>
                <a:close/>
                <a:moveTo>
                  <a:pt x="14640725" y="2061772"/>
                </a:moveTo>
                <a:cubicBezTo>
                  <a:pt x="14652700" y="2061772"/>
                  <a:pt x="14658687" y="2074615"/>
                  <a:pt x="14658687" y="2093880"/>
                </a:cubicBezTo>
                <a:cubicBezTo>
                  <a:pt x="14646712" y="2093880"/>
                  <a:pt x="14640725" y="2081037"/>
                  <a:pt x="14640725" y="2061772"/>
                </a:cubicBezTo>
                <a:close/>
                <a:moveTo>
                  <a:pt x="15787742" y="2061771"/>
                </a:moveTo>
                <a:cubicBezTo>
                  <a:pt x="15799716" y="2061771"/>
                  <a:pt x="15805704" y="2074615"/>
                  <a:pt x="15805704" y="2093880"/>
                </a:cubicBezTo>
                <a:cubicBezTo>
                  <a:pt x="15793728" y="2093880"/>
                  <a:pt x="15787742" y="2081037"/>
                  <a:pt x="15787742" y="2061771"/>
                </a:cubicBezTo>
                <a:close/>
                <a:moveTo>
                  <a:pt x="18584187" y="2061771"/>
                </a:moveTo>
                <a:cubicBezTo>
                  <a:pt x="18596163" y="2061771"/>
                  <a:pt x="18602151" y="2074615"/>
                  <a:pt x="18602151" y="2093880"/>
                </a:cubicBezTo>
                <a:cubicBezTo>
                  <a:pt x="18590175" y="2093880"/>
                  <a:pt x="18584187" y="2081037"/>
                  <a:pt x="18584187" y="2061771"/>
                </a:cubicBezTo>
                <a:close/>
                <a:moveTo>
                  <a:pt x="14076700" y="2061769"/>
                </a:moveTo>
                <a:cubicBezTo>
                  <a:pt x="14089339" y="2061769"/>
                  <a:pt x="14113564" y="2061769"/>
                  <a:pt x="14113564" y="2092513"/>
                </a:cubicBezTo>
                <a:cubicBezTo>
                  <a:pt x="14094605" y="2092513"/>
                  <a:pt x="14076700" y="2098661"/>
                  <a:pt x="14076700" y="2061769"/>
                </a:cubicBezTo>
                <a:close/>
                <a:moveTo>
                  <a:pt x="12597633" y="2060841"/>
                </a:moveTo>
                <a:cubicBezTo>
                  <a:pt x="12597633" y="2080184"/>
                  <a:pt x="12604082" y="2093081"/>
                  <a:pt x="12616978" y="2093081"/>
                </a:cubicBezTo>
                <a:cubicBezTo>
                  <a:pt x="12616978" y="2073737"/>
                  <a:pt x="12610530" y="2060841"/>
                  <a:pt x="12597633" y="2060841"/>
                </a:cubicBezTo>
                <a:close/>
                <a:moveTo>
                  <a:pt x="11089791" y="2060841"/>
                </a:moveTo>
                <a:cubicBezTo>
                  <a:pt x="11057549" y="2067288"/>
                  <a:pt x="11025307" y="2060841"/>
                  <a:pt x="10994140" y="2080184"/>
                </a:cubicBezTo>
                <a:cubicBezTo>
                  <a:pt x="10968347" y="2099528"/>
                  <a:pt x="10942553" y="2112430"/>
                  <a:pt x="10910311" y="2118874"/>
                </a:cubicBezTo>
                <a:cubicBezTo>
                  <a:pt x="10942553" y="2138215"/>
                  <a:pt x="10974795" y="2118874"/>
                  <a:pt x="11000588" y="2099528"/>
                </a:cubicBezTo>
                <a:cubicBezTo>
                  <a:pt x="11031756" y="2086632"/>
                  <a:pt x="11057549" y="2093081"/>
                  <a:pt x="11089791" y="2093081"/>
                </a:cubicBezTo>
                <a:cubicBezTo>
                  <a:pt x="11089791" y="2080184"/>
                  <a:pt x="11089791" y="2073737"/>
                  <a:pt x="11089791" y="2060841"/>
                </a:cubicBezTo>
                <a:close/>
                <a:moveTo>
                  <a:pt x="14582825" y="2058905"/>
                </a:moveTo>
                <a:cubicBezTo>
                  <a:pt x="14582825" y="2098587"/>
                  <a:pt x="14564379" y="2091973"/>
                  <a:pt x="14545933" y="2091973"/>
                </a:cubicBezTo>
                <a:cubicBezTo>
                  <a:pt x="14545933" y="2052292"/>
                  <a:pt x="14570528" y="2058905"/>
                  <a:pt x="14582825" y="2058905"/>
                </a:cubicBezTo>
                <a:close/>
                <a:moveTo>
                  <a:pt x="16127910" y="2047554"/>
                </a:moveTo>
                <a:lnTo>
                  <a:pt x="16122178" y="2116971"/>
                </a:lnTo>
                <a:lnTo>
                  <a:pt x="16121348" y="2127023"/>
                </a:lnTo>
                <a:lnTo>
                  <a:pt x="16120838" y="2114693"/>
                </a:lnTo>
                <a:lnTo>
                  <a:pt x="16114788" y="2104432"/>
                </a:lnTo>
                <a:cubicBezTo>
                  <a:pt x="16114788" y="2104432"/>
                  <a:pt x="16116494" y="2107326"/>
                  <a:pt x="16118628" y="2110942"/>
                </a:cubicBezTo>
                <a:lnTo>
                  <a:pt x="16120838" y="2114693"/>
                </a:lnTo>
                <a:lnTo>
                  <a:pt x="16119708" y="2087288"/>
                </a:lnTo>
                <a:cubicBezTo>
                  <a:pt x="16121348" y="2074043"/>
                  <a:pt x="16124630" y="2060799"/>
                  <a:pt x="16127910" y="2047554"/>
                </a:cubicBezTo>
                <a:close/>
                <a:moveTo>
                  <a:pt x="12841596" y="2035049"/>
                </a:moveTo>
                <a:cubicBezTo>
                  <a:pt x="12841596" y="2054393"/>
                  <a:pt x="12854493" y="2060841"/>
                  <a:pt x="12859867" y="2060841"/>
                </a:cubicBezTo>
                <a:cubicBezTo>
                  <a:pt x="12859867" y="2041497"/>
                  <a:pt x="12854493" y="2035049"/>
                  <a:pt x="12841596" y="2035049"/>
                </a:cubicBezTo>
                <a:close/>
                <a:moveTo>
                  <a:pt x="11109136" y="2035049"/>
                </a:moveTo>
                <a:cubicBezTo>
                  <a:pt x="11109136" y="2054393"/>
                  <a:pt x="11115584" y="2060841"/>
                  <a:pt x="11128481" y="2060841"/>
                </a:cubicBezTo>
                <a:cubicBezTo>
                  <a:pt x="11128481" y="2041497"/>
                  <a:pt x="11122033" y="2035049"/>
                  <a:pt x="11109136" y="2035049"/>
                </a:cubicBezTo>
                <a:close/>
                <a:moveTo>
                  <a:pt x="14394263" y="2033332"/>
                </a:moveTo>
                <a:cubicBezTo>
                  <a:pt x="14407106" y="2033332"/>
                  <a:pt x="14419950" y="2033332"/>
                  <a:pt x="14426372" y="2033332"/>
                </a:cubicBezTo>
                <a:cubicBezTo>
                  <a:pt x="14426372" y="2051947"/>
                  <a:pt x="14426372" y="2070561"/>
                  <a:pt x="14426372" y="2089176"/>
                </a:cubicBezTo>
                <a:cubicBezTo>
                  <a:pt x="14419950" y="2089176"/>
                  <a:pt x="14407106" y="2089176"/>
                  <a:pt x="14394263" y="2089176"/>
                </a:cubicBezTo>
                <a:cubicBezTo>
                  <a:pt x="14394263" y="2070561"/>
                  <a:pt x="14394263" y="2051947"/>
                  <a:pt x="14394263" y="2033332"/>
                </a:cubicBezTo>
                <a:close/>
                <a:moveTo>
                  <a:pt x="19829743" y="2033331"/>
                </a:moveTo>
                <a:cubicBezTo>
                  <a:pt x="19829743" y="2053805"/>
                  <a:pt x="19823755" y="2060630"/>
                  <a:pt x="19811783" y="2060630"/>
                </a:cubicBezTo>
                <a:cubicBezTo>
                  <a:pt x="19811783" y="2040156"/>
                  <a:pt x="19817771" y="2033331"/>
                  <a:pt x="19829743" y="2033331"/>
                </a:cubicBezTo>
                <a:close/>
                <a:moveTo>
                  <a:pt x="11178456" y="2031019"/>
                </a:moveTo>
                <a:cubicBezTo>
                  <a:pt x="11167171" y="2030213"/>
                  <a:pt x="11154275" y="2035049"/>
                  <a:pt x="11147826" y="2035049"/>
                </a:cubicBezTo>
                <a:cubicBezTo>
                  <a:pt x="11147826" y="2080184"/>
                  <a:pt x="11186516" y="2060841"/>
                  <a:pt x="11199413" y="2060841"/>
                </a:cubicBezTo>
                <a:cubicBezTo>
                  <a:pt x="11199413" y="2038273"/>
                  <a:pt x="11189741" y="2031825"/>
                  <a:pt x="11178456" y="2031019"/>
                </a:cubicBezTo>
                <a:close/>
                <a:moveTo>
                  <a:pt x="16039142" y="2016016"/>
                </a:moveTo>
                <a:cubicBezTo>
                  <a:pt x="16058294" y="2016016"/>
                  <a:pt x="16071062" y="2035168"/>
                  <a:pt x="16071062" y="2060704"/>
                </a:cubicBezTo>
                <a:cubicBezTo>
                  <a:pt x="16051910" y="2060704"/>
                  <a:pt x="16032758" y="2060704"/>
                  <a:pt x="16019990" y="2060704"/>
                </a:cubicBezTo>
                <a:cubicBezTo>
                  <a:pt x="16019990" y="2041552"/>
                  <a:pt x="16026374" y="2009632"/>
                  <a:pt x="16039142" y="2016016"/>
                </a:cubicBezTo>
                <a:close/>
                <a:moveTo>
                  <a:pt x="12188884" y="2000155"/>
                </a:moveTo>
                <a:cubicBezTo>
                  <a:pt x="12195313" y="2019505"/>
                  <a:pt x="12201743" y="2032405"/>
                  <a:pt x="12208172" y="2045305"/>
                </a:cubicBezTo>
                <a:cubicBezTo>
                  <a:pt x="12182454" y="2064655"/>
                  <a:pt x="12098871" y="2103355"/>
                  <a:pt x="12092441" y="2038855"/>
                </a:cubicBezTo>
                <a:cubicBezTo>
                  <a:pt x="12086012" y="2013055"/>
                  <a:pt x="12176025" y="2006605"/>
                  <a:pt x="12188884" y="2000155"/>
                </a:cubicBezTo>
                <a:close/>
                <a:moveTo>
                  <a:pt x="16166922" y="2000155"/>
                </a:moveTo>
                <a:cubicBezTo>
                  <a:pt x="16178896" y="2000155"/>
                  <a:pt x="16184884" y="2012997"/>
                  <a:pt x="16184884" y="2032260"/>
                </a:cubicBezTo>
                <a:cubicBezTo>
                  <a:pt x="16172908" y="2032260"/>
                  <a:pt x="16166922" y="2019418"/>
                  <a:pt x="16166922" y="2000155"/>
                </a:cubicBezTo>
                <a:close/>
                <a:moveTo>
                  <a:pt x="14299466" y="2000155"/>
                </a:moveTo>
                <a:cubicBezTo>
                  <a:pt x="14312439" y="2000155"/>
                  <a:pt x="14317428" y="2012997"/>
                  <a:pt x="14317428" y="2032260"/>
                </a:cubicBezTo>
                <a:cubicBezTo>
                  <a:pt x="14306451" y="2032260"/>
                  <a:pt x="14299466" y="2019418"/>
                  <a:pt x="14299466" y="2000155"/>
                </a:cubicBezTo>
                <a:close/>
                <a:moveTo>
                  <a:pt x="18451475" y="2000154"/>
                </a:moveTo>
                <a:cubicBezTo>
                  <a:pt x="18463447" y="2000154"/>
                  <a:pt x="18469435" y="2006575"/>
                  <a:pt x="18469435" y="2032260"/>
                </a:cubicBezTo>
                <a:cubicBezTo>
                  <a:pt x="18457463" y="2032260"/>
                  <a:pt x="18451475" y="2019417"/>
                  <a:pt x="18451475" y="2000154"/>
                </a:cubicBezTo>
                <a:close/>
                <a:moveTo>
                  <a:pt x="13031555" y="1999585"/>
                </a:moveTo>
                <a:cubicBezTo>
                  <a:pt x="13019464" y="1997973"/>
                  <a:pt x="13004955" y="2002809"/>
                  <a:pt x="12995282" y="2002809"/>
                </a:cubicBezTo>
                <a:cubicBezTo>
                  <a:pt x="12995282" y="2047945"/>
                  <a:pt x="13033973" y="2035049"/>
                  <a:pt x="13053318" y="2035049"/>
                </a:cubicBezTo>
                <a:cubicBezTo>
                  <a:pt x="13053318" y="2009257"/>
                  <a:pt x="13043646" y="2001197"/>
                  <a:pt x="13031555" y="1999585"/>
                </a:cubicBezTo>
                <a:close/>
                <a:moveTo>
                  <a:pt x="11286197" y="1997167"/>
                </a:moveTo>
                <a:cubicBezTo>
                  <a:pt x="11270882" y="1996361"/>
                  <a:pt x="11253149" y="2002809"/>
                  <a:pt x="11243477" y="2002809"/>
                </a:cubicBezTo>
                <a:cubicBezTo>
                  <a:pt x="11243477" y="2060841"/>
                  <a:pt x="11295064" y="2035049"/>
                  <a:pt x="11314409" y="2035049"/>
                </a:cubicBezTo>
                <a:cubicBezTo>
                  <a:pt x="11314409" y="2006033"/>
                  <a:pt x="11301512" y="1997973"/>
                  <a:pt x="11286197" y="1997167"/>
                </a:cubicBezTo>
                <a:close/>
                <a:moveTo>
                  <a:pt x="14236957" y="1995551"/>
                </a:moveTo>
                <a:cubicBezTo>
                  <a:pt x="14254341" y="1995551"/>
                  <a:pt x="14274209" y="2003497"/>
                  <a:pt x="14284143" y="2003497"/>
                </a:cubicBezTo>
                <a:cubicBezTo>
                  <a:pt x="14284143" y="2060707"/>
                  <a:pt x="14224539" y="2035280"/>
                  <a:pt x="14204671" y="2035280"/>
                </a:cubicBezTo>
                <a:cubicBezTo>
                  <a:pt x="14204671" y="2003497"/>
                  <a:pt x="14219572" y="1995551"/>
                  <a:pt x="14236957" y="1995551"/>
                </a:cubicBezTo>
                <a:close/>
                <a:moveTo>
                  <a:pt x="13735437" y="1971717"/>
                </a:moveTo>
                <a:cubicBezTo>
                  <a:pt x="13819236" y="1971717"/>
                  <a:pt x="13896588" y="1971717"/>
                  <a:pt x="13979312" y="1971717"/>
                </a:cubicBezTo>
                <a:cubicBezTo>
                  <a:pt x="13979312" y="2004218"/>
                  <a:pt x="13921298" y="2017219"/>
                  <a:pt x="13947082" y="2056220"/>
                </a:cubicBezTo>
                <a:cubicBezTo>
                  <a:pt x="13966420" y="2101721"/>
                  <a:pt x="14024434" y="2062720"/>
                  <a:pt x="14056665" y="2062720"/>
                </a:cubicBezTo>
                <a:cubicBezTo>
                  <a:pt x="14056665" y="2082221"/>
                  <a:pt x="14056665" y="2108222"/>
                  <a:pt x="14056665" y="2127722"/>
                </a:cubicBezTo>
                <a:cubicBezTo>
                  <a:pt x="14030880" y="2121222"/>
                  <a:pt x="14005096" y="2114722"/>
                  <a:pt x="13979312" y="2108222"/>
                </a:cubicBezTo>
                <a:cubicBezTo>
                  <a:pt x="13998650" y="2140723"/>
                  <a:pt x="14056665" y="2127722"/>
                  <a:pt x="14056665" y="2185141"/>
                </a:cubicBezTo>
                <a:cubicBezTo>
                  <a:pt x="14011542" y="2185141"/>
                  <a:pt x="13966420" y="2185141"/>
                  <a:pt x="13927744" y="2185141"/>
                </a:cubicBezTo>
                <a:cubicBezTo>
                  <a:pt x="13903034" y="2191641"/>
                  <a:pt x="13883696" y="2198141"/>
                  <a:pt x="13864358" y="2191641"/>
                </a:cubicBezTo>
                <a:cubicBezTo>
                  <a:pt x="13832128" y="2178641"/>
                  <a:pt x="13857912" y="2159139"/>
                  <a:pt x="13877250" y="2153723"/>
                </a:cubicBezTo>
                <a:cubicBezTo>
                  <a:pt x="13896588" y="2146140"/>
                  <a:pt x="13914852" y="2146140"/>
                  <a:pt x="13927744" y="2114722"/>
                </a:cubicBezTo>
                <a:cubicBezTo>
                  <a:pt x="13934190" y="2088721"/>
                  <a:pt x="13934190" y="2030219"/>
                  <a:pt x="13914852" y="2010719"/>
                </a:cubicBezTo>
                <a:cubicBezTo>
                  <a:pt x="13903034" y="1984718"/>
                  <a:pt x="13857912" y="2004218"/>
                  <a:pt x="13838574" y="2004218"/>
                </a:cubicBezTo>
                <a:cubicBezTo>
                  <a:pt x="13812789" y="2010719"/>
                  <a:pt x="13735437" y="2030219"/>
                  <a:pt x="13735437" y="1971717"/>
                </a:cubicBezTo>
                <a:close/>
                <a:moveTo>
                  <a:pt x="14019822" y="1971714"/>
                </a:moveTo>
                <a:cubicBezTo>
                  <a:pt x="14032119" y="1971714"/>
                  <a:pt x="14044417" y="1971714"/>
                  <a:pt x="14056714" y="1971714"/>
                </a:cubicBezTo>
                <a:cubicBezTo>
                  <a:pt x="14056714" y="1991295"/>
                  <a:pt x="14056714" y="2010876"/>
                  <a:pt x="14056714" y="2036984"/>
                </a:cubicBezTo>
                <a:cubicBezTo>
                  <a:pt x="14044417" y="2036984"/>
                  <a:pt x="14032119" y="2036984"/>
                  <a:pt x="14019822" y="2036984"/>
                </a:cubicBezTo>
                <a:cubicBezTo>
                  <a:pt x="14019822" y="2010876"/>
                  <a:pt x="14019822" y="1991295"/>
                  <a:pt x="14019822" y="1971714"/>
                </a:cubicBezTo>
                <a:close/>
                <a:moveTo>
                  <a:pt x="16619262" y="1970570"/>
                </a:moveTo>
                <a:cubicBezTo>
                  <a:pt x="16619262" y="2002809"/>
                  <a:pt x="16638608" y="2002809"/>
                  <a:pt x="16657954" y="2002809"/>
                </a:cubicBezTo>
                <a:cubicBezTo>
                  <a:pt x="16657954" y="1964122"/>
                  <a:pt x="16632160" y="1970570"/>
                  <a:pt x="16619262" y="1970570"/>
                </a:cubicBezTo>
                <a:close/>
                <a:moveTo>
                  <a:pt x="11333754" y="1970570"/>
                </a:moveTo>
                <a:cubicBezTo>
                  <a:pt x="11333754" y="1989913"/>
                  <a:pt x="11333754" y="2009257"/>
                  <a:pt x="11333754" y="2035049"/>
                </a:cubicBezTo>
                <a:cubicBezTo>
                  <a:pt x="11353099" y="2022153"/>
                  <a:pt x="11391789" y="2015705"/>
                  <a:pt x="11391789" y="1970570"/>
                </a:cubicBezTo>
                <a:cubicBezTo>
                  <a:pt x="11372444" y="1970570"/>
                  <a:pt x="11353099" y="1970570"/>
                  <a:pt x="11333754" y="1970570"/>
                </a:cubicBezTo>
                <a:close/>
                <a:moveTo>
                  <a:pt x="18202115" y="1969073"/>
                </a:moveTo>
                <a:cubicBezTo>
                  <a:pt x="18213699" y="1970705"/>
                  <a:pt x="18222915" y="1978864"/>
                  <a:pt x="18222915" y="2004972"/>
                </a:cubicBezTo>
                <a:cubicBezTo>
                  <a:pt x="18205011" y="2004972"/>
                  <a:pt x="18167091" y="2018026"/>
                  <a:pt x="18167091" y="1972337"/>
                </a:cubicBezTo>
                <a:cubicBezTo>
                  <a:pt x="18176571" y="1972337"/>
                  <a:pt x="18190527" y="1967441"/>
                  <a:pt x="18202115" y="1969073"/>
                </a:cubicBezTo>
                <a:close/>
                <a:moveTo>
                  <a:pt x="11696783" y="1960705"/>
                </a:moveTo>
                <a:cubicBezTo>
                  <a:pt x="11700195" y="1960705"/>
                  <a:pt x="11703608" y="1963916"/>
                  <a:pt x="11710433" y="1970338"/>
                </a:cubicBezTo>
                <a:cubicBezTo>
                  <a:pt x="11703608" y="1970338"/>
                  <a:pt x="11703608" y="1976760"/>
                  <a:pt x="11696783" y="1989603"/>
                </a:cubicBezTo>
                <a:cubicBezTo>
                  <a:pt x="11696783" y="1983182"/>
                  <a:pt x="11689958" y="1976760"/>
                  <a:pt x="11683133" y="1970338"/>
                </a:cubicBezTo>
                <a:cubicBezTo>
                  <a:pt x="11689958" y="1963916"/>
                  <a:pt x="11693370" y="1960705"/>
                  <a:pt x="11696783" y="1960705"/>
                </a:cubicBezTo>
                <a:close/>
                <a:moveTo>
                  <a:pt x="12365153" y="1943012"/>
                </a:moveTo>
                <a:cubicBezTo>
                  <a:pt x="12366650" y="1944592"/>
                  <a:pt x="12368146" y="1949069"/>
                  <a:pt x="12374134" y="1951702"/>
                </a:cubicBezTo>
                <a:cubicBezTo>
                  <a:pt x="12368147" y="1951702"/>
                  <a:pt x="12362159" y="1951702"/>
                  <a:pt x="12356172" y="1951702"/>
                </a:cubicBezTo>
                <a:cubicBezTo>
                  <a:pt x="12362159" y="1942749"/>
                  <a:pt x="12363656" y="1941432"/>
                  <a:pt x="12365153" y="1943012"/>
                </a:cubicBezTo>
                <a:close/>
                <a:moveTo>
                  <a:pt x="12421964" y="1938535"/>
                </a:moveTo>
                <a:cubicBezTo>
                  <a:pt x="12428789" y="1964643"/>
                  <a:pt x="12428789" y="1984224"/>
                  <a:pt x="12435614" y="2003805"/>
                </a:cubicBezTo>
                <a:cubicBezTo>
                  <a:pt x="12415139" y="2003805"/>
                  <a:pt x="12408314" y="1964643"/>
                  <a:pt x="12421964" y="1938535"/>
                </a:cubicBezTo>
                <a:close/>
                <a:moveTo>
                  <a:pt x="13318343" y="1938535"/>
                </a:moveTo>
                <a:cubicBezTo>
                  <a:pt x="13331570" y="1951589"/>
                  <a:pt x="13351411" y="1958116"/>
                  <a:pt x="13364638" y="1971170"/>
                </a:cubicBezTo>
                <a:cubicBezTo>
                  <a:pt x="13351411" y="1977697"/>
                  <a:pt x="13331570" y="1990751"/>
                  <a:pt x="13318343" y="2003805"/>
                </a:cubicBezTo>
                <a:cubicBezTo>
                  <a:pt x="13318343" y="1984224"/>
                  <a:pt x="13318343" y="1958116"/>
                  <a:pt x="13318343" y="1938535"/>
                </a:cubicBezTo>
                <a:close/>
                <a:moveTo>
                  <a:pt x="18110215" y="1938534"/>
                </a:moveTo>
                <a:cubicBezTo>
                  <a:pt x="18122191" y="1938534"/>
                  <a:pt x="18128179" y="1946026"/>
                  <a:pt x="18128179" y="1970643"/>
                </a:cubicBezTo>
                <a:cubicBezTo>
                  <a:pt x="18116203" y="1970643"/>
                  <a:pt x="18110215" y="1964221"/>
                  <a:pt x="18110215" y="1938534"/>
                </a:cubicBezTo>
                <a:close/>
                <a:moveTo>
                  <a:pt x="12383475" y="1938533"/>
                </a:moveTo>
                <a:cubicBezTo>
                  <a:pt x="12356175" y="1984828"/>
                  <a:pt x="12383475" y="1938533"/>
                  <a:pt x="12383475" y="1938533"/>
                </a:cubicBezTo>
                <a:close/>
                <a:moveTo>
                  <a:pt x="16540538" y="1935509"/>
                </a:moveTo>
                <a:cubicBezTo>
                  <a:pt x="16528448" y="1933763"/>
                  <a:pt x="16513940" y="1938330"/>
                  <a:pt x="16504266" y="1938330"/>
                </a:cubicBezTo>
                <a:cubicBezTo>
                  <a:pt x="16504266" y="1989913"/>
                  <a:pt x="16542958" y="1970570"/>
                  <a:pt x="16562302" y="1970570"/>
                </a:cubicBezTo>
                <a:cubicBezTo>
                  <a:pt x="16562302" y="1945315"/>
                  <a:pt x="16552630" y="1937255"/>
                  <a:pt x="16540538" y="1935509"/>
                </a:cubicBezTo>
                <a:close/>
                <a:moveTo>
                  <a:pt x="13512141" y="1934663"/>
                </a:moveTo>
                <a:cubicBezTo>
                  <a:pt x="13527677" y="1935620"/>
                  <a:pt x="13540053" y="1943823"/>
                  <a:pt x="13540053" y="1972809"/>
                </a:cubicBezTo>
                <a:cubicBezTo>
                  <a:pt x="13521094" y="1972809"/>
                  <a:pt x="13465271" y="1999059"/>
                  <a:pt x="13465271" y="1939995"/>
                </a:cubicBezTo>
                <a:cubicBezTo>
                  <a:pt x="13477910" y="1939995"/>
                  <a:pt x="13496605" y="1933706"/>
                  <a:pt x="13512141" y="1934663"/>
                </a:cubicBezTo>
                <a:close/>
                <a:moveTo>
                  <a:pt x="17463407" y="1927584"/>
                </a:moveTo>
                <a:lnTo>
                  <a:pt x="17462719" y="1930268"/>
                </a:lnTo>
                <a:cubicBezTo>
                  <a:pt x="17461691" y="1934257"/>
                  <a:pt x="17460871" y="1937447"/>
                  <a:pt x="17460871" y="1937447"/>
                </a:cubicBezTo>
                <a:close/>
                <a:moveTo>
                  <a:pt x="11635483" y="1919987"/>
                </a:moveTo>
                <a:lnTo>
                  <a:pt x="11632840" y="1930269"/>
                </a:lnTo>
                <a:cubicBezTo>
                  <a:pt x="11631814" y="1934257"/>
                  <a:pt x="11630994" y="1937447"/>
                  <a:pt x="11630994" y="1937447"/>
                </a:cubicBezTo>
                <a:cubicBezTo>
                  <a:pt x="11632635" y="1931066"/>
                  <a:pt x="11633865" y="1926280"/>
                  <a:pt x="11634762" y="1922791"/>
                </a:cubicBezTo>
                <a:close/>
                <a:moveTo>
                  <a:pt x="12375132" y="1919572"/>
                </a:moveTo>
                <a:cubicBezTo>
                  <a:pt x="12387429" y="1919572"/>
                  <a:pt x="12399727" y="1919572"/>
                  <a:pt x="12412024" y="1919572"/>
                </a:cubicBezTo>
                <a:cubicBezTo>
                  <a:pt x="12405876" y="1925892"/>
                  <a:pt x="12405876" y="1932212"/>
                  <a:pt x="12405876" y="1937479"/>
                </a:cubicBezTo>
                <a:cubicBezTo>
                  <a:pt x="12393578" y="1937479"/>
                  <a:pt x="12381281" y="1932212"/>
                  <a:pt x="12375132" y="1919572"/>
                </a:cubicBezTo>
                <a:close/>
                <a:moveTo>
                  <a:pt x="11526130" y="1913613"/>
                </a:moveTo>
                <a:cubicBezTo>
                  <a:pt x="11506785" y="1920063"/>
                  <a:pt x="11430479" y="1932957"/>
                  <a:pt x="11448750" y="1989913"/>
                </a:cubicBezTo>
                <a:cubicBezTo>
                  <a:pt x="11461646" y="1938330"/>
                  <a:pt x="11506785" y="1970570"/>
                  <a:pt x="11526130" y="1970570"/>
                </a:cubicBezTo>
                <a:cubicBezTo>
                  <a:pt x="11526130" y="1951226"/>
                  <a:pt x="11526130" y="1932957"/>
                  <a:pt x="11526130" y="1913613"/>
                </a:cubicBezTo>
                <a:close/>
                <a:moveTo>
                  <a:pt x="17427459" y="1907166"/>
                </a:moveTo>
                <a:cubicBezTo>
                  <a:pt x="17427459" y="1945853"/>
                  <a:pt x="17453251" y="1945853"/>
                  <a:pt x="17466151" y="1951226"/>
                </a:cubicBezTo>
                <a:cubicBezTo>
                  <a:pt x="17472599" y="1943435"/>
                  <a:pt x="17474211" y="1937189"/>
                  <a:pt x="17472799" y="1932101"/>
                </a:cubicBezTo>
                <a:lnTo>
                  <a:pt x="17464507" y="1923313"/>
                </a:lnTo>
                <a:lnTo>
                  <a:pt x="17461311" y="1919928"/>
                </a:lnTo>
                <a:cubicBezTo>
                  <a:pt x="17450027" y="1913614"/>
                  <a:pt x="17433907" y="1910390"/>
                  <a:pt x="17427459" y="1907166"/>
                </a:cubicBezTo>
                <a:close/>
                <a:moveTo>
                  <a:pt x="12468929" y="1905357"/>
                </a:moveTo>
                <a:cubicBezTo>
                  <a:pt x="12468929" y="1931898"/>
                  <a:pt x="12462942" y="1937427"/>
                  <a:pt x="12450967" y="1937427"/>
                </a:cubicBezTo>
                <a:cubicBezTo>
                  <a:pt x="12450967" y="1918627"/>
                  <a:pt x="12457952" y="1905357"/>
                  <a:pt x="12468929" y="1905357"/>
                </a:cubicBezTo>
                <a:close/>
                <a:moveTo>
                  <a:pt x="13639647" y="1905357"/>
                </a:moveTo>
                <a:cubicBezTo>
                  <a:pt x="13639647" y="1925263"/>
                  <a:pt x="13633660" y="1937427"/>
                  <a:pt x="13621685" y="1937427"/>
                </a:cubicBezTo>
                <a:cubicBezTo>
                  <a:pt x="13621685" y="1918627"/>
                  <a:pt x="13627672" y="1905357"/>
                  <a:pt x="13639647" y="1905357"/>
                </a:cubicBezTo>
                <a:close/>
                <a:moveTo>
                  <a:pt x="16455904" y="1901389"/>
                </a:moveTo>
                <a:cubicBezTo>
                  <a:pt x="16439782" y="1900718"/>
                  <a:pt x="16420438" y="1907166"/>
                  <a:pt x="16407542" y="1907166"/>
                </a:cubicBezTo>
                <a:cubicBezTo>
                  <a:pt x="16407542" y="1970570"/>
                  <a:pt x="16465578" y="1938330"/>
                  <a:pt x="16484922" y="1938330"/>
                </a:cubicBezTo>
                <a:cubicBezTo>
                  <a:pt x="16484922" y="1909852"/>
                  <a:pt x="16472024" y="1902061"/>
                  <a:pt x="16455904" y="1901389"/>
                </a:cubicBezTo>
                <a:close/>
                <a:moveTo>
                  <a:pt x="11958362" y="1872181"/>
                </a:moveTo>
                <a:cubicBezTo>
                  <a:pt x="11958362" y="1910960"/>
                  <a:pt x="11971187" y="1935736"/>
                  <a:pt x="11939124" y="1943277"/>
                </a:cubicBezTo>
                <a:cubicBezTo>
                  <a:pt x="11919887" y="1943277"/>
                  <a:pt x="11926299" y="1974516"/>
                  <a:pt x="11926299" y="2000369"/>
                </a:cubicBezTo>
                <a:cubicBezTo>
                  <a:pt x="11900649" y="1974516"/>
                  <a:pt x="11868586" y="1955126"/>
                  <a:pt x="11844005" y="1980979"/>
                </a:cubicBezTo>
                <a:cubicBezTo>
                  <a:pt x="11824767" y="1993906"/>
                  <a:pt x="11799117" y="2013295"/>
                  <a:pt x="11773467" y="2013295"/>
                </a:cubicBezTo>
                <a:cubicBezTo>
                  <a:pt x="11779879" y="2000369"/>
                  <a:pt x="11786292" y="1987443"/>
                  <a:pt x="11792704" y="1980979"/>
                </a:cubicBezTo>
                <a:cubicBezTo>
                  <a:pt x="11779879" y="1974516"/>
                  <a:pt x="11767054" y="1968052"/>
                  <a:pt x="11754229" y="1968052"/>
                </a:cubicBezTo>
                <a:cubicBezTo>
                  <a:pt x="11754229" y="1904497"/>
                  <a:pt x="11792704" y="1898034"/>
                  <a:pt x="11824767" y="1898034"/>
                </a:cubicBezTo>
                <a:cubicBezTo>
                  <a:pt x="11868586" y="1885107"/>
                  <a:pt x="11913474" y="1878644"/>
                  <a:pt x="11958362" y="1872181"/>
                </a:cubicBezTo>
                <a:close/>
                <a:moveTo>
                  <a:pt x="16363748" y="1869283"/>
                </a:moveTo>
                <a:cubicBezTo>
                  <a:pt x="16347090" y="1868478"/>
                  <a:pt x="16328012" y="1874926"/>
                  <a:pt x="16318338" y="1874926"/>
                </a:cubicBezTo>
                <a:cubicBezTo>
                  <a:pt x="16318338" y="1938330"/>
                  <a:pt x="16368852" y="1907166"/>
                  <a:pt x="16394646" y="1907166"/>
                </a:cubicBezTo>
                <a:cubicBezTo>
                  <a:pt x="16394646" y="1878155"/>
                  <a:pt x="16380406" y="1870090"/>
                  <a:pt x="16363748" y="1869283"/>
                </a:cubicBezTo>
                <a:close/>
                <a:moveTo>
                  <a:pt x="19033467" y="1848478"/>
                </a:moveTo>
                <a:cubicBezTo>
                  <a:pt x="19033467" y="1868953"/>
                  <a:pt x="19027479" y="1875778"/>
                  <a:pt x="19015507" y="1875778"/>
                </a:cubicBezTo>
                <a:cubicBezTo>
                  <a:pt x="19015507" y="1855303"/>
                  <a:pt x="19021491" y="1848478"/>
                  <a:pt x="19033467" y="1848478"/>
                </a:cubicBezTo>
                <a:close/>
                <a:moveTo>
                  <a:pt x="12029867" y="1846457"/>
                </a:moveTo>
                <a:cubicBezTo>
                  <a:pt x="12058053" y="1851076"/>
                  <a:pt x="12093100" y="1881955"/>
                  <a:pt x="12113368" y="1890055"/>
                </a:cubicBezTo>
                <a:cubicBezTo>
                  <a:pt x="12067967" y="1890055"/>
                  <a:pt x="12030132" y="1883575"/>
                  <a:pt x="11991217" y="1877096"/>
                </a:cubicBezTo>
                <a:cubicBezTo>
                  <a:pt x="11998514" y="1850367"/>
                  <a:pt x="12012955" y="1843685"/>
                  <a:pt x="12029867" y="1846457"/>
                </a:cubicBezTo>
                <a:close/>
                <a:moveTo>
                  <a:pt x="16267558" y="1842686"/>
                </a:moveTo>
                <a:cubicBezTo>
                  <a:pt x="16250632" y="1842686"/>
                  <a:pt x="16231286" y="1849134"/>
                  <a:pt x="16221614" y="1849134"/>
                </a:cubicBezTo>
                <a:cubicBezTo>
                  <a:pt x="16221614" y="1907166"/>
                  <a:pt x="16279650" y="1874926"/>
                  <a:pt x="16298994" y="1874926"/>
                </a:cubicBezTo>
                <a:cubicBezTo>
                  <a:pt x="16298994" y="1849134"/>
                  <a:pt x="16284484" y="1842686"/>
                  <a:pt x="16267558" y="1842686"/>
                </a:cubicBezTo>
                <a:close/>
                <a:moveTo>
                  <a:pt x="12897459" y="1819784"/>
                </a:moveTo>
                <a:cubicBezTo>
                  <a:pt x="12908296" y="1815173"/>
                  <a:pt x="12919133" y="1824396"/>
                  <a:pt x="12919133" y="1847453"/>
                </a:cubicBezTo>
                <a:cubicBezTo>
                  <a:pt x="12906289" y="1841304"/>
                  <a:pt x="12893446" y="1835156"/>
                  <a:pt x="12887024" y="1829007"/>
                </a:cubicBezTo>
                <a:cubicBezTo>
                  <a:pt x="12890235" y="1824396"/>
                  <a:pt x="12893847" y="1821321"/>
                  <a:pt x="12897459" y="1819784"/>
                </a:cubicBezTo>
                <a:close/>
                <a:moveTo>
                  <a:pt x="16163578" y="1816895"/>
                </a:moveTo>
                <a:cubicBezTo>
                  <a:pt x="16163578" y="1849134"/>
                  <a:pt x="16189372" y="1849134"/>
                  <a:pt x="16202270" y="1849134"/>
                </a:cubicBezTo>
                <a:cubicBezTo>
                  <a:pt x="16202270" y="1810447"/>
                  <a:pt x="16182924" y="1816895"/>
                  <a:pt x="16163578" y="1816895"/>
                </a:cubicBezTo>
                <a:close/>
                <a:moveTo>
                  <a:pt x="16125962" y="1816895"/>
                </a:moveTo>
                <a:cubicBezTo>
                  <a:pt x="16125962" y="1836238"/>
                  <a:pt x="16132412" y="1849134"/>
                  <a:pt x="16145308" y="1849134"/>
                </a:cubicBezTo>
                <a:cubicBezTo>
                  <a:pt x="16145308" y="1829790"/>
                  <a:pt x="16138860" y="1816895"/>
                  <a:pt x="16125962" y="1816895"/>
                </a:cubicBezTo>
                <a:close/>
                <a:moveTo>
                  <a:pt x="18976519" y="1816710"/>
                </a:moveTo>
                <a:cubicBezTo>
                  <a:pt x="18976519" y="1847453"/>
                  <a:pt x="18957251" y="1847453"/>
                  <a:pt x="18944411" y="1847453"/>
                </a:cubicBezTo>
                <a:cubicBezTo>
                  <a:pt x="18944411" y="1810561"/>
                  <a:pt x="18963675" y="1816710"/>
                  <a:pt x="18976519" y="1816710"/>
                </a:cubicBezTo>
                <a:close/>
                <a:moveTo>
                  <a:pt x="12468929" y="1815299"/>
                </a:moveTo>
                <a:cubicBezTo>
                  <a:pt x="12468929" y="1834565"/>
                  <a:pt x="12462942" y="1847408"/>
                  <a:pt x="12450967" y="1847408"/>
                </a:cubicBezTo>
                <a:cubicBezTo>
                  <a:pt x="12450967" y="1828143"/>
                  <a:pt x="12457952" y="1815299"/>
                  <a:pt x="12468929" y="1815299"/>
                </a:cubicBezTo>
                <a:close/>
                <a:moveTo>
                  <a:pt x="17792655" y="1815299"/>
                </a:moveTo>
                <a:cubicBezTo>
                  <a:pt x="17805295" y="1815299"/>
                  <a:pt x="17810559" y="1828143"/>
                  <a:pt x="17810559" y="1847408"/>
                </a:cubicBezTo>
                <a:cubicBezTo>
                  <a:pt x="17798975" y="1847408"/>
                  <a:pt x="17792655" y="1834564"/>
                  <a:pt x="17792655" y="1815299"/>
                </a:cubicBezTo>
                <a:close/>
                <a:moveTo>
                  <a:pt x="18039119" y="1815299"/>
                </a:moveTo>
                <a:cubicBezTo>
                  <a:pt x="18052243" y="1815299"/>
                  <a:pt x="18052243" y="1828142"/>
                  <a:pt x="18052243" y="1847407"/>
                </a:cubicBezTo>
                <a:cubicBezTo>
                  <a:pt x="18039119" y="1847407"/>
                  <a:pt x="18039119" y="1834564"/>
                  <a:pt x="18039119" y="1815299"/>
                </a:cubicBezTo>
                <a:close/>
                <a:moveTo>
                  <a:pt x="12866517" y="1813923"/>
                </a:moveTo>
                <a:cubicBezTo>
                  <a:pt x="12872738" y="1812643"/>
                  <a:pt x="12873331" y="1822881"/>
                  <a:pt x="12863851" y="1833118"/>
                </a:cubicBezTo>
                <a:cubicBezTo>
                  <a:pt x="12863851" y="1829705"/>
                  <a:pt x="12863851" y="1827999"/>
                  <a:pt x="12863193" y="1826293"/>
                </a:cubicBezTo>
                <a:lnTo>
                  <a:pt x="12861645" y="1824001"/>
                </a:lnTo>
                <a:lnTo>
                  <a:pt x="12862144" y="1828427"/>
                </a:lnTo>
                <a:cubicBezTo>
                  <a:pt x="12849107" y="1828427"/>
                  <a:pt x="12849107" y="1828427"/>
                  <a:pt x="12856218" y="1815299"/>
                </a:cubicBezTo>
                <a:lnTo>
                  <a:pt x="12859182" y="1819051"/>
                </a:lnTo>
                <a:close/>
                <a:moveTo>
                  <a:pt x="18908283" y="1787523"/>
                </a:moveTo>
                <a:cubicBezTo>
                  <a:pt x="18916739" y="1790829"/>
                  <a:pt x="18924423" y="1802403"/>
                  <a:pt x="18924423" y="1818937"/>
                </a:cubicBezTo>
                <a:cubicBezTo>
                  <a:pt x="18912127" y="1812323"/>
                  <a:pt x="18899831" y="1812323"/>
                  <a:pt x="18887531" y="1805710"/>
                </a:cubicBezTo>
                <a:cubicBezTo>
                  <a:pt x="18890607" y="1789176"/>
                  <a:pt x="18899827" y="1784216"/>
                  <a:pt x="18908283" y="1787523"/>
                </a:cubicBezTo>
                <a:close/>
                <a:moveTo>
                  <a:pt x="16055030" y="1784655"/>
                </a:moveTo>
                <a:cubicBezTo>
                  <a:pt x="16055030" y="1816895"/>
                  <a:pt x="16074376" y="1816895"/>
                  <a:pt x="16087274" y="1816895"/>
                </a:cubicBezTo>
                <a:cubicBezTo>
                  <a:pt x="16087274" y="1778207"/>
                  <a:pt x="16067928" y="1784655"/>
                  <a:pt x="16055030" y="1784655"/>
                </a:cubicBezTo>
                <a:close/>
                <a:moveTo>
                  <a:pt x="19450567" y="1782119"/>
                </a:moveTo>
                <a:cubicBezTo>
                  <a:pt x="19450567" y="1801382"/>
                  <a:pt x="19444579" y="1814225"/>
                  <a:pt x="19432603" y="1814225"/>
                </a:cubicBezTo>
                <a:cubicBezTo>
                  <a:pt x="19432603" y="1794961"/>
                  <a:pt x="19438591" y="1782119"/>
                  <a:pt x="19450567" y="1782119"/>
                </a:cubicBezTo>
                <a:close/>
                <a:moveTo>
                  <a:pt x="13695273" y="1778260"/>
                </a:moveTo>
                <a:cubicBezTo>
                  <a:pt x="13697518" y="1779063"/>
                  <a:pt x="13698765" y="1782274"/>
                  <a:pt x="13701260" y="1785484"/>
                </a:cubicBezTo>
                <a:cubicBezTo>
                  <a:pt x="13701260" y="1785484"/>
                  <a:pt x="13696271" y="1791905"/>
                  <a:pt x="13696271" y="1804748"/>
                </a:cubicBezTo>
                <a:cubicBezTo>
                  <a:pt x="13690283" y="1798327"/>
                  <a:pt x="13690283" y="1791905"/>
                  <a:pt x="13683298" y="1785484"/>
                </a:cubicBezTo>
                <a:cubicBezTo>
                  <a:pt x="13689784" y="1779063"/>
                  <a:pt x="13693028" y="1777458"/>
                  <a:pt x="13695273" y="1778260"/>
                </a:cubicBezTo>
                <a:close/>
                <a:moveTo>
                  <a:pt x="15920690" y="1758863"/>
                </a:moveTo>
                <a:cubicBezTo>
                  <a:pt x="15920690" y="1778207"/>
                  <a:pt x="15927138" y="1784655"/>
                  <a:pt x="15940034" y="1784655"/>
                </a:cubicBezTo>
                <a:cubicBezTo>
                  <a:pt x="15940034" y="1765311"/>
                  <a:pt x="15933586" y="1758863"/>
                  <a:pt x="15920690" y="1758863"/>
                </a:cubicBezTo>
                <a:close/>
                <a:moveTo>
                  <a:pt x="17674159" y="1758421"/>
                </a:moveTo>
                <a:cubicBezTo>
                  <a:pt x="17687811" y="1758421"/>
                  <a:pt x="17701459" y="1765245"/>
                  <a:pt x="17701459" y="1785720"/>
                </a:cubicBezTo>
                <a:cubicBezTo>
                  <a:pt x="17687811" y="1785720"/>
                  <a:pt x="17674159" y="1778895"/>
                  <a:pt x="17674159" y="1758421"/>
                </a:cubicBezTo>
                <a:close/>
                <a:moveTo>
                  <a:pt x="18855803" y="1757267"/>
                </a:moveTo>
                <a:cubicBezTo>
                  <a:pt x="18865939" y="1759573"/>
                  <a:pt x="18876999" y="1765722"/>
                  <a:pt x="18886479" y="1768796"/>
                </a:cubicBezTo>
                <a:cubicBezTo>
                  <a:pt x="18880159" y="1768796"/>
                  <a:pt x="18880159" y="1774945"/>
                  <a:pt x="18873839" y="1781094"/>
                </a:cubicBezTo>
                <a:cubicBezTo>
                  <a:pt x="18861199" y="1774945"/>
                  <a:pt x="18842239" y="1774945"/>
                  <a:pt x="18830655" y="1768796"/>
                </a:cubicBezTo>
                <a:cubicBezTo>
                  <a:pt x="18836447" y="1756499"/>
                  <a:pt x="18845663" y="1754962"/>
                  <a:pt x="18855803" y="1757267"/>
                </a:cubicBezTo>
                <a:close/>
                <a:moveTo>
                  <a:pt x="13497861" y="1747265"/>
                </a:moveTo>
                <a:cubicBezTo>
                  <a:pt x="13539186" y="1746450"/>
                  <a:pt x="13582110" y="1764101"/>
                  <a:pt x="13630100" y="1786368"/>
                </a:cubicBezTo>
                <a:cubicBezTo>
                  <a:pt x="13540519" y="1792885"/>
                  <a:pt x="13458403" y="1805920"/>
                  <a:pt x="13375221" y="1818954"/>
                </a:cubicBezTo>
                <a:cubicBezTo>
                  <a:pt x="13416812" y="1767360"/>
                  <a:pt x="13456537" y="1748080"/>
                  <a:pt x="13497861" y="1747265"/>
                </a:cubicBezTo>
                <a:close/>
                <a:moveTo>
                  <a:pt x="18801699" y="1728798"/>
                </a:moveTo>
                <a:cubicBezTo>
                  <a:pt x="18811007" y="1731036"/>
                  <a:pt x="18820311" y="1737356"/>
                  <a:pt x="18829619" y="1741042"/>
                </a:cubicBezTo>
                <a:cubicBezTo>
                  <a:pt x="18811007" y="1752628"/>
                  <a:pt x="18792391" y="1746308"/>
                  <a:pt x="18773779" y="1741042"/>
                </a:cubicBezTo>
                <a:cubicBezTo>
                  <a:pt x="18783083" y="1728403"/>
                  <a:pt x="18792391" y="1726560"/>
                  <a:pt x="18801699" y="1728798"/>
                </a:cubicBezTo>
                <a:close/>
                <a:moveTo>
                  <a:pt x="14094163" y="1728691"/>
                </a:moveTo>
                <a:cubicBezTo>
                  <a:pt x="14101699" y="1747002"/>
                  <a:pt x="14108158" y="1766391"/>
                  <a:pt x="14113540" y="1785780"/>
                </a:cubicBezTo>
                <a:cubicBezTo>
                  <a:pt x="13998351" y="1785780"/>
                  <a:pt x="13883162" y="1785780"/>
                  <a:pt x="13773355" y="1785780"/>
                </a:cubicBezTo>
                <a:cubicBezTo>
                  <a:pt x="13786273" y="1715765"/>
                  <a:pt x="13850866" y="1734076"/>
                  <a:pt x="13883162" y="1741617"/>
                </a:cubicBezTo>
                <a:cubicBezTo>
                  <a:pt x="13953137" y="1747002"/>
                  <a:pt x="14024188" y="1734076"/>
                  <a:pt x="14094163" y="1728691"/>
                </a:cubicBezTo>
                <a:close/>
                <a:moveTo>
                  <a:pt x="13095574" y="1726822"/>
                </a:moveTo>
                <a:cubicBezTo>
                  <a:pt x="13108417" y="1726822"/>
                  <a:pt x="13127683" y="1720502"/>
                  <a:pt x="13127683" y="1757366"/>
                </a:cubicBezTo>
                <a:cubicBezTo>
                  <a:pt x="13114839" y="1757366"/>
                  <a:pt x="13095574" y="1757366"/>
                  <a:pt x="13095574" y="1726822"/>
                </a:cubicBezTo>
                <a:close/>
                <a:moveTo>
                  <a:pt x="17849531" y="1725244"/>
                </a:moveTo>
                <a:cubicBezTo>
                  <a:pt x="17868143" y="1725244"/>
                  <a:pt x="17886759" y="1730510"/>
                  <a:pt x="17905371" y="1737883"/>
                </a:cubicBezTo>
                <a:cubicBezTo>
                  <a:pt x="17886759" y="1762108"/>
                  <a:pt x="17868143" y="1755788"/>
                  <a:pt x="17849531" y="1755788"/>
                </a:cubicBezTo>
                <a:cubicBezTo>
                  <a:pt x="17849531" y="1743149"/>
                  <a:pt x="17849531" y="1730510"/>
                  <a:pt x="17849531" y="1725244"/>
                </a:cubicBezTo>
                <a:close/>
                <a:moveTo>
                  <a:pt x="12799195" y="1725244"/>
                </a:moveTo>
                <a:cubicBezTo>
                  <a:pt x="12881579" y="1730567"/>
                  <a:pt x="12971453" y="1743344"/>
                  <a:pt x="13061326" y="1749732"/>
                </a:cubicBezTo>
                <a:cubicBezTo>
                  <a:pt x="13009970" y="1762509"/>
                  <a:pt x="12958614" y="1768897"/>
                  <a:pt x="12900838" y="1794450"/>
                </a:cubicBezTo>
                <a:cubicBezTo>
                  <a:pt x="12862321" y="1820003"/>
                  <a:pt x="12818454" y="1781674"/>
                  <a:pt x="12773517" y="1794450"/>
                </a:cubicBezTo>
                <a:cubicBezTo>
                  <a:pt x="12747839" y="1794450"/>
                  <a:pt x="12735000" y="1820003"/>
                  <a:pt x="12709322" y="1839168"/>
                </a:cubicBezTo>
                <a:cubicBezTo>
                  <a:pt x="12690063" y="1851945"/>
                  <a:pt x="12670805" y="1858333"/>
                  <a:pt x="12652616" y="1864722"/>
                </a:cubicBezTo>
                <a:cubicBezTo>
                  <a:pt x="12614099" y="1871110"/>
                  <a:pt x="12601260" y="1858333"/>
                  <a:pt x="12588421" y="1807227"/>
                </a:cubicBezTo>
                <a:cubicBezTo>
                  <a:pt x="12620519" y="1768897"/>
                  <a:pt x="12657966" y="1762509"/>
                  <a:pt x="12696483" y="1749732"/>
                </a:cubicBezTo>
                <a:cubicBezTo>
                  <a:pt x="12715742" y="1749732"/>
                  <a:pt x="12735000" y="1743344"/>
                  <a:pt x="12760678" y="1738020"/>
                </a:cubicBezTo>
                <a:cubicBezTo>
                  <a:pt x="12773517" y="1738020"/>
                  <a:pt x="12779937" y="1725244"/>
                  <a:pt x="12799195" y="1725244"/>
                </a:cubicBezTo>
                <a:close/>
                <a:moveTo>
                  <a:pt x="13704364" y="1725242"/>
                </a:moveTo>
                <a:cubicBezTo>
                  <a:pt x="13717003" y="1730508"/>
                  <a:pt x="13723322" y="1743148"/>
                  <a:pt x="13729642" y="1755787"/>
                </a:cubicBezTo>
                <a:cubicBezTo>
                  <a:pt x="13723322" y="1762107"/>
                  <a:pt x="13710683" y="1768427"/>
                  <a:pt x="13704364" y="1781066"/>
                </a:cubicBezTo>
                <a:cubicBezTo>
                  <a:pt x="13692778" y="1768427"/>
                  <a:pt x="13699098" y="1743148"/>
                  <a:pt x="13704364" y="1725242"/>
                </a:cubicBezTo>
                <a:close/>
                <a:moveTo>
                  <a:pt x="19272751" y="1696806"/>
                </a:moveTo>
                <a:cubicBezTo>
                  <a:pt x="19292047" y="1696806"/>
                  <a:pt x="19304911" y="1703194"/>
                  <a:pt x="19324211" y="1715970"/>
                </a:cubicBezTo>
                <a:cubicBezTo>
                  <a:pt x="19356371" y="1728747"/>
                  <a:pt x="19382103" y="1759624"/>
                  <a:pt x="19407831" y="1797954"/>
                </a:cubicBezTo>
                <a:cubicBezTo>
                  <a:pt x="19394967" y="1810730"/>
                  <a:pt x="19388535" y="1823507"/>
                  <a:pt x="19382103" y="1842672"/>
                </a:cubicBezTo>
                <a:cubicBezTo>
                  <a:pt x="19330643" y="1804342"/>
                  <a:pt x="19279183" y="1772401"/>
                  <a:pt x="19228795" y="1741524"/>
                </a:cubicBezTo>
                <a:cubicBezTo>
                  <a:pt x="19241659" y="1728747"/>
                  <a:pt x="19260955" y="1715970"/>
                  <a:pt x="19272751" y="1696806"/>
                </a:cubicBezTo>
                <a:close/>
                <a:moveTo>
                  <a:pt x="13413135" y="1696804"/>
                </a:moveTo>
                <a:cubicBezTo>
                  <a:pt x="13425110" y="1696804"/>
                  <a:pt x="13431097" y="1703225"/>
                  <a:pt x="13431097" y="1728910"/>
                </a:cubicBezTo>
                <a:cubicBezTo>
                  <a:pt x="13419122" y="1728910"/>
                  <a:pt x="13413135" y="1716067"/>
                  <a:pt x="13413135" y="1696804"/>
                </a:cubicBezTo>
                <a:close/>
                <a:moveTo>
                  <a:pt x="13541106" y="1696804"/>
                </a:moveTo>
                <a:cubicBezTo>
                  <a:pt x="13553081" y="1696804"/>
                  <a:pt x="13559068" y="1703225"/>
                  <a:pt x="13559068" y="1728909"/>
                </a:cubicBezTo>
                <a:cubicBezTo>
                  <a:pt x="13547093" y="1728909"/>
                  <a:pt x="13541106" y="1716067"/>
                  <a:pt x="13541106" y="1696804"/>
                </a:cubicBezTo>
                <a:close/>
                <a:moveTo>
                  <a:pt x="18724571" y="1696803"/>
                </a:moveTo>
                <a:cubicBezTo>
                  <a:pt x="18736983" y="1696803"/>
                  <a:pt x="18755599" y="1703225"/>
                  <a:pt x="18768007" y="1709646"/>
                </a:cubicBezTo>
                <a:cubicBezTo>
                  <a:pt x="18749391" y="1728909"/>
                  <a:pt x="18730779" y="1716067"/>
                  <a:pt x="18712163" y="1709646"/>
                </a:cubicBezTo>
                <a:cubicBezTo>
                  <a:pt x="18718367" y="1703225"/>
                  <a:pt x="18718367" y="1696803"/>
                  <a:pt x="18724571" y="1696803"/>
                </a:cubicBezTo>
                <a:close/>
                <a:moveTo>
                  <a:pt x="17799911" y="1693674"/>
                </a:moveTo>
                <a:cubicBezTo>
                  <a:pt x="17803911" y="1693674"/>
                  <a:pt x="17807663" y="1694097"/>
                  <a:pt x="17810559" y="1694097"/>
                </a:cubicBezTo>
                <a:cubicBezTo>
                  <a:pt x="17810559" y="1733595"/>
                  <a:pt x="17792651" y="1727953"/>
                  <a:pt x="17773695" y="1727953"/>
                </a:cubicBezTo>
                <a:cubicBezTo>
                  <a:pt x="17773695" y="1697483"/>
                  <a:pt x="17787911" y="1693674"/>
                  <a:pt x="17799911" y="1693674"/>
                </a:cubicBezTo>
                <a:close/>
                <a:moveTo>
                  <a:pt x="14430369" y="1677843"/>
                </a:moveTo>
                <a:cubicBezTo>
                  <a:pt x="14442778" y="1696995"/>
                  <a:pt x="14461393" y="1709763"/>
                  <a:pt x="14473803" y="1728915"/>
                </a:cubicBezTo>
                <a:cubicBezTo>
                  <a:pt x="14455188" y="1728915"/>
                  <a:pt x="14436574" y="1728915"/>
                  <a:pt x="14417959" y="1728915"/>
                </a:cubicBezTo>
                <a:cubicBezTo>
                  <a:pt x="14424164" y="1709763"/>
                  <a:pt x="14424164" y="1696995"/>
                  <a:pt x="14430369" y="1677843"/>
                </a:cubicBezTo>
                <a:close/>
                <a:moveTo>
                  <a:pt x="19265619" y="1677842"/>
                </a:moveTo>
                <a:cubicBezTo>
                  <a:pt x="19260151" y="1683829"/>
                  <a:pt x="19260151" y="1689816"/>
                  <a:pt x="19252495" y="1695804"/>
                </a:cubicBezTo>
                <a:cubicBezTo>
                  <a:pt x="19252495" y="1677842"/>
                  <a:pt x="19252495" y="1677842"/>
                  <a:pt x="19265619" y="1677842"/>
                </a:cubicBezTo>
                <a:close/>
                <a:moveTo>
                  <a:pt x="14361488" y="1671350"/>
                </a:moveTo>
                <a:cubicBezTo>
                  <a:pt x="14366821" y="1670447"/>
                  <a:pt x="14371311" y="1681284"/>
                  <a:pt x="14362330" y="1695733"/>
                </a:cubicBezTo>
                <a:cubicBezTo>
                  <a:pt x="14362330" y="1689311"/>
                  <a:pt x="14356343" y="1682889"/>
                  <a:pt x="14356343" y="1676468"/>
                </a:cubicBezTo>
                <a:cubicBezTo>
                  <a:pt x="14357840" y="1673257"/>
                  <a:pt x="14359711" y="1671651"/>
                  <a:pt x="14361488" y="1671350"/>
                </a:cubicBezTo>
                <a:close/>
                <a:moveTo>
                  <a:pt x="18664767" y="1663624"/>
                </a:moveTo>
                <a:cubicBezTo>
                  <a:pt x="18683919" y="1670008"/>
                  <a:pt x="18696687" y="1676393"/>
                  <a:pt x="18715839" y="1676393"/>
                </a:cubicBezTo>
                <a:cubicBezTo>
                  <a:pt x="18703071" y="1689161"/>
                  <a:pt x="18664767" y="1714699"/>
                  <a:pt x="18664767" y="1663624"/>
                </a:cubicBezTo>
                <a:close/>
                <a:moveTo>
                  <a:pt x="18635275" y="1630447"/>
                </a:moveTo>
                <a:cubicBezTo>
                  <a:pt x="18635275" y="1656132"/>
                  <a:pt x="18628955" y="1662553"/>
                  <a:pt x="18617367" y="1662553"/>
                </a:cubicBezTo>
                <a:cubicBezTo>
                  <a:pt x="18617367" y="1643290"/>
                  <a:pt x="18623687" y="1630447"/>
                  <a:pt x="18635275" y="1630447"/>
                </a:cubicBezTo>
                <a:close/>
                <a:moveTo>
                  <a:pt x="17361339" y="1630447"/>
                </a:moveTo>
                <a:cubicBezTo>
                  <a:pt x="17374467" y="1630447"/>
                  <a:pt x="17374467" y="1643290"/>
                  <a:pt x="17374467" y="1662553"/>
                </a:cubicBezTo>
                <a:cubicBezTo>
                  <a:pt x="17361339" y="1662553"/>
                  <a:pt x="17361339" y="1649711"/>
                  <a:pt x="17361339" y="1630447"/>
                </a:cubicBezTo>
                <a:close/>
                <a:moveTo>
                  <a:pt x="14316122" y="1598740"/>
                </a:moveTo>
                <a:cubicBezTo>
                  <a:pt x="14316122" y="1624531"/>
                  <a:pt x="14322571" y="1630979"/>
                  <a:pt x="14335467" y="1630979"/>
                </a:cubicBezTo>
                <a:cubicBezTo>
                  <a:pt x="14335467" y="1611636"/>
                  <a:pt x="14329019" y="1598740"/>
                  <a:pt x="14316122" y="1598740"/>
                </a:cubicBezTo>
                <a:close/>
                <a:moveTo>
                  <a:pt x="13299383" y="1597266"/>
                </a:moveTo>
                <a:cubicBezTo>
                  <a:pt x="13408966" y="1610391"/>
                  <a:pt x="13517474" y="1616954"/>
                  <a:pt x="13620611" y="1630080"/>
                </a:cubicBezTo>
                <a:cubicBezTo>
                  <a:pt x="13620611" y="1695708"/>
                  <a:pt x="13492764" y="1662894"/>
                  <a:pt x="13466980" y="1662894"/>
                </a:cubicBezTo>
                <a:cubicBezTo>
                  <a:pt x="13434750" y="1662894"/>
                  <a:pt x="13396074" y="1662894"/>
                  <a:pt x="13363843" y="1662894"/>
                </a:cubicBezTo>
                <a:cubicBezTo>
                  <a:pt x="13338059" y="1662894"/>
                  <a:pt x="13318721" y="1662894"/>
                  <a:pt x="13299383" y="1662894"/>
                </a:cubicBezTo>
                <a:cubicBezTo>
                  <a:pt x="13299383" y="1643205"/>
                  <a:pt x="13299383" y="1623517"/>
                  <a:pt x="13299383" y="1597266"/>
                </a:cubicBezTo>
                <a:close/>
                <a:moveTo>
                  <a:pt x="17529707" y="1596145"/>
                </a:moveTo>
                <a:cubicBezTo>
                  <a:pt x="17547479" y="1599370"/>
                  <a:pt x="17566871" y="1609045"/>
                  <a:pt x="17579795" y="1612270"/>
                </a:cubicBezTo>
                <a:cubicBezTo>
                  <a:pt x="17618575" y="1631620"/>
                  <a:pt x="17669203" y="1625170"/>
                  <a:pt x="17701519" y="1676770"/>
                </a:cubicBezTo>
                <a:cubicBezTo>
                  <a:pt x="17630427" y="1657420"/>
                  <a:pt x="17560407" y="1638070"/>
                  <a:pt x="17489311" y="1618720"/>
                </a:cubicBezTo>
                <a:cubicBezTo>
                  <a:pt x="17495775" y="1596145"/>
                  <a:pt x="17511935" y="1592920"/>
                  <a:pt x="17529707" y="1596145"/>
                </a:cubicBezTo>
                <a:close/>
                <a:moveTo>
                  <a:pt x="16853975" y="1593818"/>
                </a:moveTo>
                <a:cubicBezTo>
                  <a:pt x="16871359" y="1594628"/>
                  <a:pt x="16886259" y="1602727"/>
                  <a:pt x="16886259" y="1631886"/>
                </a:cubicBezTo>
                <a:cubicBezTo>
                  <a:pt x="16866391" y="1631886"/>
                  <a:pt x="16806791" y="1657804"/>
                  <a:pt x="16806791" y="1599488"/>
                </a:cubicBezTo>
                <a:cubicBezTo>
                  <a:pt x="16816723" y="1599488"/>
                  <a:pt x="16836591" y="1593008"/>
                  <a:pt x="16853975" y="1593818"/>
                </a:cubicBezTo>
                <a:close/>
                <a:moveTo>
                  <a:pt x="9923617" y="1577913"/>
                </a:moveTo>
                <a:cubicBezTo>
                  <a:pt x="9909732" y="1581285"/>
                  <a:pt x="9892276" y="1595113"/>
                  <a:pt x="9885021" y="1598740"/>
                </a:cubicBezTo>
                <a:cubicBezTo>
                  <a:pt x="9865676" y="1605189"/>
                  <a:pt x="9826986" y="1579396"/>
                  <a:pt x="9826986" y="1630979"/>
                </a:cubicBezTo>
                <a:cubicBezTo>
                  <a:pt x="9852780" y="1624531"/>
                  <a:pt x="9878573" y="1624531"/>
                  <a:pt x="9904367" y="1618084"/>
                </a:cubicBezTo>
                <a:cubicBezTo>
                  <a:pt x="9910815" y="1592292"/>
                  <a:pt x="9930160" y="1598740"/>
                  <a:pt x="9943057" y="1598740"/>
                </a:cubicBezTo>
                <a:cubicBezTo>
                  <a:pt x="9943057" y="1587456"/>
                  <a:pt x="9940236" y="1581411"/>
                  <a:pt x="9935803" y="1578791"/>
                </a:cubicBezTo>
                <a:cubicBezTo>
                  <a:pt x="9932478" y="1576827"/>
                  <a:pt x="9928246" y="1576789"/>
                  <a:pt x="9923617" y="1577913"/>
                </a:cubicBezTo>
                <a:close/>
                <a:moveTo>
                  <a:pt x="13185628" y="1573569"/>
                </a:moveTo>
                <a:cubicBezTo>
                  <a:pt x="13197603" y="1573569"/>
                  <a:pt x="13203590" y="1580394"/>
                  <a:pt x="13203590" y="1600868"/>
                </a:cubicBezTo>
                <a:cubicBezTo>
                  <a:pt x="13197603" y="1600868"/>
                  <a:pt x="13185628" y="1594044"/>
                  <a:pt x="13185628" y="1573569"/>
                </a:cubicBezTo>
                <a:close/>
                <a:moveTo>
                  <a:pt x="17451391" y="1573569"/>
                </a:moveTo>
                <a:cubicBezTo>
                  <a:pt x="17463691" y="1580394"/>
                  <a:pt x="17475987" y="1580394"/>
                  <a:pt x="17488283" y="1587219"/>
                </a:cubicBezTo>
                <a:cubicBezTo>
                  <a:pt x="17482135" y="1594043"/>
                  <a:pt x="17482135" y="1594043"/>
                  <a:pt x="17482135" y="1600868"/>
                </a:cubicBezTo>
                <a:cubicBezTo>
                  <a:pt x="17469839" y="1600868"/>
                  <a:pt x="17451391" y="1600868"/>
                  <a:pt x="17451391" y="1573569"/>
                </a:cubicBezTo>
                <a:close/>
                <a:moveTo>
                  <a:pt x="13113024" y="1542860"/>
                </a:moveTo>
                <a:cubicBezTo>
                  <a:pt x="13113024" y="1575445"/>
                  <a:pt x="13132247" y="1575445"/>
                  <a:pt x="13151469" y="1575445"/>
                </a:cubicBezTo>
                <a:cubicBezTo>
                  <a:pt x="13151469" y="1537429"/>
                  <a:pt x="13125839" y="1542860"/>
                  <a:pt x="13113024" y="1542860"/>
                </a:cubicBezTo>
                <a:close/>
                <a:moveTo>
                  <a:pt x="14842739" y="1540708"/>
                </a:moveTo>
                <a:cubicBezTo>
                  <a:pt x="14836290" y="1547156"/>
                  <a:pt x="14836290" y="1547156"/>
                  <a:pt x="14842739" y="1572949"/>
                </a:cubicBezTo>
                <a:cubicBezTo>
                  <a:pt x="14842739" y="1560052"/>
                  <a:pt x="14842739" y="1547156"/>
                  <a:pt x="14842739" y="1540708"/>
                </a:cubicBezTo>
                <a:close/>
                <a:moveTo>
                  <a:pt x="10012914" y="1540708"/>
                </a:moveTo>
                <a:cubicBezTo>
                  <a:pt x="10012914" y="1560052"/>
                  <a:pt x="10019362" y="1572949"/>
                  <a:pt x="10032259" y="1572949"/>
                </a:cubicBezTo>
                <a:cubicBezTo>
                  <a:pt x="10032259" y="1547156"/>
                  <a:pt x="10025811" y="1540708"/>
                  <a:pt x="10012914" y="1540708"/>
                </a:cubicBezTo>
                <a:close/>
                <a:moveTo>
                  <a:pt x="18977591" y="1540388"/>
                </a:moveTo>
                <a:cubicBezTo>
                  <a:pt x="19004079" y="1540388"/>
                  <a:pt x="19030571" y="1540388"/>
                  <a:pt x="19057059" y="1540388"/>
                </a:cubicBezTo>
                <a:cubicBezTo>
                  <a:pt x="19049335" y="1559002"/>
                  <a:pt x="19042711" y="1577617"/>
                  <a:pt x="19037191" y="1596231"/>
                </a:cubicBezTo>
                <a:cubicBezTo>
                  <a:pt x="19017327" y="1590027"/>
                  <a:pt x="18977591" y="1583822"/>
                  <a:pt x="18977591" y="1540388"/>
                </a:cubicBezTo>
                <a:close/>
                <a:moveTo>
                  <a:pt x="16678428" y="1521110"/>
                </a:moveTo>
                <a:cubicBezTo>
                  <a:pt x="16690406" y="1515455"/>
                  <a:pt x="16701586" y="1520033"/>
                  <a:pt x="16711168" y="1551811"/>
                </a:cubicBezTo>
                <a:cubicBezTo>
                  <a:pt x="16723946" y="1597054"/>
                  <a:pt x="16768664" y="1571200"/>
                  <a:pt x="16786767" y="1571200"/>
                </a:cubicBezTo>
                <a:cubicBezTo>
                  <a:pt x="16775054" y="1603517"/>
                  <a:pt x="16768664" y="1629370"/>
                  <a:pt x="16743110" y="1616443"/>
                </a:cubicBezTo>
                <a:cubicBezTo>
                  <a:pt x="16711168" y="1590590"/>
                  <a:pt x="16672838" y="1571200"/>
                  <a:pt x="16640896" y="1551811"/>
                </a:cubicBezTo>
                <a:cubicBezTo>
                  <a:pt x="16653672" y="1542654"/>
                  <a:pt x="16666450" y="1526765"/>
                  <a:pt x="16678428" y="1521110"/>
                </a:cubicBezTo>
                <a:close/>
                <a:moveTo>
                  <a:pt x="12450967" y="1507211"/>
                </a:moveTo>
                <a:cubicBezTo>
                  <a:pt x="12462942" y="1507211"/>
                  <a:pt x="12468929" y="1513847"/>
                  <a:pt x="12468929" y="1539281"/>
                </a:cubicBezTo>
                <a:cubicBezTo>
                  <a:pt x="12457952" y="1539281"/>
                  <a:pt x="12450967" y="1526011"/>
                  <a:pt x="12450967" y="1507211"/>
                </a:cubicBezTo>
                <a:close/>
                <a:moveTo>
                  <a:pt x="14462017" y="1506186"/>
                </a:moveTo>
                <a:cubicBezTo>
                  <a:pt x="14449926" y="1504708"/>
                  <a:pt x="14435418" y="1509543"/>
                  <a:pt x="14425745" y="1509543"/>
                </a:cubicBezTo>
                <a:cubicBezTo>
                  <a:pt x="14425745" y="1560052"/>
                  <a:pt x="14464435" y="1540708"/>
                  <a:pt x="14483780" y="1540708"/>
                </a:cubicBezTo>
                <a:cubicBezTo>
                  <a:pt x="14483780" y="1515454"/>
                  <a:pt x="14474107" y="1507663"/>
                  <a:pt x="14462017" y="1506186"/>
                </a:cubicBezTo>
                <a:close/>
                <a:moveTo>
                  <a:pt x="16585860" y="1504277"/>
                </a:moveTo>
                <a:cubicBezTo>
                  <a:pt x="16597446" y="1502796"/>
                  <a:pt x="16611402" y="1507643"/>
                  <a:pt x="16620882" y="1507643"/>
                </a:cubicBezTo>
                <a:cubicBezTo>
                  <a:pt x="16620882" y="1558270"/>
                  <a:pt x="16582964" y="1538881"/>
                  <a:pt x="16565058" y="1538881"/>
                </a:cubicBezTo>
                <a:cubicBezTo>
                  <a:pt x="16565058" y="1513568"/>
                  <a:pt x="16574274" y="1505758"/>
                  <a:pt x="16585860" y="1504277"/>
                </a:cubicBezTo>
                <a:close/>
                <a:moveTo>
                  <a:pt x="12443410" y="1503902"/>
                </a:moveTo>
                <a:cubicBezTo>
                  <a:pt x="12406601" y="1503096"/>
                  <a:pt x="12369791" y="1506320"/>
                  <a:pt x="12334325" y="1522439"/>
                </a:cubicBezTo>
                <a:cubicBezTo>
                  <a:pt x="12340773" y="1535335"/>
                  <a:pt x="12347222" y="1540708"/>
                  <a:pt x="12353670" y="1553604"/>
                </a:cubicBezTo>
                <a:cubicBezTo>
                  <a:pt x="12347222" y="1553604"/>
                  <a:pt x="12269841" y="1572949"/>
                  <a:pt x="12289187" y="1592292"/>
                </a:cubicBezTo>
                <a:cubicBezTo>
                  <a:pt x="12308532" y="1605189"/>
                  <a:pt x="12314980" y="1605189"/>
                  <a:pt x="12321428" y="1643876"/>
                </a:cubicBezTo>
                <a:cubicBezTo>
                  <a:pt x="12334325" y="1682563"/>
                  <a:pt x="12373015" y="1663219"/>
                  <a:pt x="12385912" y="1663219"/>
                </a:cubicBezTo>
                <a:cubicBezTo>
                  <a:pt x="12418154" y="1656771"/>
                  <a:pt x="12449321" y="1656771"/>
                  <a:pt x="12475114" y="1676115"/>
                </a:cubicBezTo>
                <a:cubicBezTo>
                  <a:pt x="12500908" y="1663219"/>
                  <a:pt x="12558943" y="1663219"/>
                  <a:pt x="12558943" y="1598740"/>
                </a:cubicBezTo>
                <a:cubicBezTo>
                  <a:pt x="12520253" y="1598740"/>
                  <a:pt x="12481563" y="1598740"/>
                  <a:pt x="12449321" y="1598740"/>
                </a:cubicBezTo>
                <a:cubicBezTo>
                  <a:pt x="12449321" y="1527813"/>
                  <a:pt x="12526701" y="1547156"/>
                  <a:pt x="12552495" y="1509543"/>
                </a:cubicBezTo>
                <a:cubicBezTo>
                  <a:pt x="12517029" y="1509543"/>
                  <a:pt x="12480219" y="1504708"/>
                  <a:pt x="12443410" y="1503902"/>
                </a:cubicBezTo>
                <a:close/>
                <a:moveTo>
                  <a:pt x="14306988" y="1503096"/>
                </a:moveTo>
                <a:cubicBezTo>
                  <a:pt x="14271790" y="1506320"/>
                  <a:pt x="14236593" y="1515992"/>
                  <a:pt x="14201127" y="1522439"/>
                </a:cubicBezTo>
                <a:cubicBezTo>
                  <a:pt x="14233368" y="1540708"/>
                  <a:pt x="14272059" y="1572949"/>
                  <a:pt x="14310749" y="1566500"/>
                </a:cubicBezTo>
                <a:cubicBezTo>
                  <a:pt x="14341916" y="1560052"/>
                  <a:pt x="14380606" y="1547156"/>
                  <a:pt x="14412848" y="1522439"/>
                </a:cubicBezTo>
                <a:cubicBezTo>
                  <a:pt x="14377382" y="1503096"/>
                  <a:pt x="14342185" y="1499872"/>
                  <a:pt x="14306988" y="1503096"/>
                </a:cubicBezTo>
                <a:close/>
                <a:moveTo>
                  <a:pt x="14147122" y="1501350"/>
                </a:moveTo>
                <a:cubicBezTo>
                  <a:pt x="14125358" y="1501484"/>
                  <a:pt x="14101177" y="1509543"/>
                  <a:pt x="14091504" y="1509543"/>
                </a:cubicBezTo>
                <a:cubicBezTo>
                  <a:pt x="14091504" y="1572949"/>
                  <a:pt x="14162436" y="1540708"/>
                  <a:pt x="14188230" y="1540708"/>
                </a:cubicBezTo>
                <a:cubicBezTo>
                  <a:pt x="14188230" y="1509006"/>
                  <a:pt x="14168885" y="1501215"/>
                  <a:pt x="14147122" y="1501350"/>
                </a:cubicBezTo>
                <a:close/>
                <a:moveTo>
                  <a:pt x="13906114" y="1492618"/>
                </a:moveTo>
                <a:cubicBezTo>
                  <a:pt x="13895098" y="1493424"/>
                  <a:pt x="13884082" y="1499872"/>
                  <a:pt x="13874409" y="1509543"/>
                </a:cubicBezTo>
                <a:cubicBezTo>
                  <a:pt x="13893755" y="1509543"/>
                  <a:pt x="13918473" y="1509543"/>
                  <a:pt x="13937818" y="1509543"/>
                </a:cubicBezTo>
                <a:cubicBezTo>
                  <a:pt x="13928145" y="1496648"/>
                  <a:pt x="13917130" y="1491812"/>
                  <a:pt x="13906114" y="1492618"/>
                </a:cubicBezTo>
                <a:close/>
                <a:moveTo>
                  <a:pt x="14521395" y="1483753"/>
                </a:moveTo>
                <a:cubicBezTo>
                  <a:pt x="14516022" y="1503096"/>
                  <a:pt x="14509573" y="1522439"/>
                  <a:pt x="14502050" y="1540708"/>
                </a:cubicBezTo>
                <a:cubicBezTo>
                  <a:pt x="14553637" y="1540708"/>
                  <a:pt x="14605224" y="1535335"/>
                  <a:pt x="14656811" y="1540708"/>
                </a:cubicBezTo>
                <a:cubicBezTo>
                  <a:pt x="14669708" y="1540708"/>
                  <a:pt x="14746013" y="1535335"/>
                  <a:pt x="14721295" y="1515992"/>
                </a:cubicBezTo>
                <a:cubicBezTo>
                  <a:pt x="14663259" y="1470856"/>
                  <a:pt x="14585879" y="1490200"/>
                  <a:pt x="14521395" y="1483753"/>
                </a:cubicBezTo>
                <a:close/>
                <a:moveTo>
                  <a:pt x="13260395" y="1478775"/>
                </a:moveTo>
                <a:cubicBezTo>
                  <a:pt x="13253988" y="1504844"/>
                  <a:pt x="13260395" y="1542860"/>
                  <a:pt x="13241173" y="1562411"/>
                </a:cubicBezTo>
                <a:cubicBezTo>
                  <a:pt x="13228358" y="1575445"/>
                  <a:pt x="13209136" y="1549377"/>
                  <a:pt x="13189913" y="1542860"/>
                </a:cubicBezTo>
                <a:cubicBezTo>
                  <a:pt x="13164284" y="1537429"/>
                  <a:pt x="13164284" y="1568928"/>
                  <a:pt x="13151469" y="1601514"/>
                </a:cubicBezTo>
                <a:cubicBezTo>
                  <a:pt x="13148265" y="1617807"/>
                  <a:pt x="13143459" y="1621065"/>
                  <a:pt x="13137853" y="1622694"/>
                </a:cubicBezTo>
                <a:lnTo>
                  <a:pt x="13131159" y="1624684"/>
                </a:lnTo>
                <a:lnTo>
                  <a:pt x="13137235" y="1629878"/>
                </a:lnTo>
                <a:cubicBezTo>
                  <a:pt x="13132745" y="1634997"/>
                  <a:pt x="13128254" y="1640115"/>
                  <a:pt x="13123763" y="1636596"/>
                </a:cubicBezTo>
                <a:lnTo>
                  <a:pt x="13121080" y="1632582"/>
                </a:lnTo>
                <a:lnTo>
                  <a:pt x="13119432" y="1634099"/>
                </a:lnTo>
                <a:cubicBezTo>
                  <a:pt x="13119432" y="1640616"/>
                  <a:pt x="13125839" y="1647133"/>
                  <a:pt x="13125839" y="1647133"/>
                </a:cubicBezTo>
                <a:cubicBezTo>
                  <a:pt x="13087395" y="1666685"/>
                  <a:pt x="13050018" y="1679719"/>
                  <a:pt x="13011573" y="1679719"/>
                </a:cubicBezTo>
                <a:cubicBezTo>
                  <a:pt x="13005166" y="1686236"/>
                  <a:pt x="12941092" y="1673202"/>
                  <a:pt x="12960314" y="1640616"/>
                </a:cubicBezTo>
                <a:cubicBezTo>
                  <a:pt x="12992351" y="1601514"/>
                  <a:pt x="13050018" y="1608031"/>
                  <a:pt x="13082055" y="1601514"/>
                </a:cubicBezTo>
                <a:cubicBezTo>
                  <a:pt x="13043611" y="1529826"/>
                  <a:pt x="12973129" y="1555894"/>
                  <a:pt x="12921869" y="1575445"/>
                </a:cubicBezTo>
                <a:cubicBezTo>
                  <a:pt x="12921869" y="1549377"/>
                  <a:pt x="12915462" y="1511361"/>
                  <a:pt x="12941092" y="1511361"/>
                </a:cubicBezTo>
                <a:cubicBezTo>
                  <a:pt x="12973129" y="1504844"/>
                  <a:pt x="13011573" y="1504844"/>
                  <a:pt x="13050018" y="1498326"/>
                </a:cubicBezTo>
                <a:cubicBezTo>
                  <a:pt x="13119432" y="1491809"/>
                  <a:pt x="13189913" y="1485292"/>
                  <a:pt x="13260395" y="1478775"/>
                </a:cubicBezTo>
                <a:close/>
                <a:moveTo>
                  <a:pt x="18304543" y="1478773"/>
                </a:moveTo>
                <a:cubicBezTo>
                  <a:pt x="18310531" y="1478773"/>
                  <a:pt x="18322507" y="1485194"/>
                  <a:pt x="18322507" y="1510879"/>
                </a:cubicBezTo>
                <a:cubicBezTo>
                  <a:pt x="18310531" y="1510879"/>
                  <a:pt x="18304543" y="1504458"/>
                  <a:pt x="18304543" y="1478773"/>
                </a:cubicBezTo>
                <a:close/>
                <a:moveTo>
                  <a:pt x="13957163" y="1477304"/>
                </a:moveTo>
                <a:cubicBezTo>
                  <a:pt x="13957163" y="1503096"/>
                  <a:pt x="13957163" y="1522439"/>
                  <a:pt x="13957163" y="1540708"/>
                </a:cubicBezTo>
                <a:cubicBezTo>
                  <a:pt x="13970060" y="1540708"/>
                  <a:pt x="13989405" y="1540708"/>
                  <a:pt x="14002302" y="1540708"/>
                </a:cubicBezTo>
                <a:cubicBezTo>
                  <a:pt x="14021647" y="1540708"/>
                  <a:pt x="14047441" y="1540708"/>
                  <a:pt x="14073234" y="1540708"/>
                </a:cubicBezTo>
                <a:cubicBezTo>
                  <a:pt x="14073234" y="1464408"/>
                  <a:pt x="13982957" y="1490200"/>
                  <a:pt x="13957163" y="1477304"/>
                </a:cubicBezTo>
                <a:close/>
                <a:moveTo>
                  <a:pt x="18830659" y="1445595"/>
                </a:moveTo>
                <a:cubicBezTo>
                  <a:pt x="18874383" y="1458309"/>
                  <a:pt x="18925571" y="1451952"/>
                  <a:pt x="18957563" y="1509164"/>
                </a:cubicBezTo>
                <a:cubicBezTo>
                  <a:pt x="18919171" y="1515521"/>
                  <a:pt x="18849855" y="1534592"/>
                  <a:pt x="18830659" y="1445595"/>
                </a:cubicBezTo>
                <a:close/>
                <a:moveTo>
                  <a:pt x="16584018" y="1445595"/>
                </a:moveTo>
                <a:cubicBezTo>
                  <a:pt x="16595994" y="1445595"/>
                  <a:pt x="16601982" y="1458438"/>
                  <a:pt x="16601982" y="1477704"/>
                </a:cubicBezTo>
                <a:cubicBezTo>
                  <a:pt x="16591004" y="1477704"/>
                  <a:pt x="16584018" y="1471282"/>
                  <a:pt x="16584018" y="1445595"/>
                </a:cubicBezTo>
                <a:close/>
                <a:moveTo>
                  <a:pt x="18247671" y="1445595"/>
                </a:moveTo>
                <a:cubicBezTo>
                  <a:pt x="18259643" y="1445595"/>
                  <a:pt x="18265631" y="1458438"/>
                  <a:pt x="18265631" y="1477703"/>
                </a:cubicBezTo>
                <a:cubicBezTo>
                  <a:pt x="18253655" y="1477703"/>
                  <a:pt x="18247671" y="1471282"/>
                  <a:pt x="18247671" y="1445595"/>
                </a:cubicBezTo>
                <a:close/>
                <a:moveTo>
                  <a:pt x="9737784" y="1406377"/>
                </a:moveTo>
                <a:cubicBezTo>
                  <a:pt x="9692645" y="1419273"/>
                  <a:pt x="9660403" y="1477304"/>
                  <a:pt x="9621713" y="1503096"/>
                </a:cubicBezTo>
                <a:cubicBezTo>
                  <a:pt x="9584098" y="1522439"/>
                  <a:pt x="9538959" y="1515992"/>
                  <a:pt x="9500269" y="1527813"/>
                </a:cubicBezTo>
                <a:cubicBezTo>
                  <a:pt x="9474476" y="1535335"/>
                  <a:pt x="9461579" y="1566500"/>
                  <a:pt x="9435785" y="1579396"/>
                </a:cubicBezTo>
                <a:cubicBezTo>
                  <a:pt x="9416440" y="1585848"/>
                  <a:pt x="9390647" y="1592292"/>
                  <a:pt x="9371302" y="1598740"/>
                </a:cubicBezTo>
                <a:cubicBezTo>
                  <a:pt x="9353031" y="1605189"/>
                  <a:pt x="9288548" y="1605189"/>
                  <a:pt x="9282099" y="1643876"/>
                </a:cubicBezTo>
                <a:cubicBezTo>
                  <a:pt x="9275651" y="1669667"/>
                  <a:pt x="9327238" y="1669667"/>
                  <a:pt x="9333686" y="1669667"/>
                </a:cubicBezTo>
                <a:cubicBezTo>
                  <a:pt x="9359480" y="1663219"/>
                  <a:pt x="9364853" y="1643876"/>
                  <a:pt x="9378825" y="1637427"/>
                </a:cubicBezTo>
                <a:cubicBezTo>
                  <a:pt x="9397095" y="1624531"/>
                  <a:pt x="9416440" y="1624531"/>
                  <a:pt x="9435785" y="1618084"/>
                </a:cubicBezTo>
                <a:cubicBezTo>
                  <a:pt x="9538959" y="1585848"/>
                  <a:pt x="9634610" y="1535335"/>
                  <a:pt x="9737784" y="1483753"/>
                </a:cubicBezTo>
                <a:cubicBezTo>
                  <a:pt x="9737784" y="1457960"/>
                  <a:pt x="9737784" y="1432169"/>
                  <a:pt x="9737784" y="1406377"/>
                </a:cubicBezTo>
                <a:close/>
                <a:moveTo>
                  <a:pt x="16351776" y="1388716"/>
                </a:moveTo>
                <a:cubicBezTo>
                  <a:pt x="16363624" y="1388716"/>
                  <a:pt x="16374484" y="1395541"/>
                  <a:pt x="16374484" y="1416016"/>
                </a:cubicBezTo>
                <a:cubicBezTo>
                  <a:pt x="16363624" y="1416016"/>
                  <a:pt x="16351776" y="1409191"/>
                  <a:pt x="16351776" y="1388716"/>
                </a:cubicBezTo>
                <a:close/>
                <a:moveTo>
                  <a:pt x="9904367" y="1387034"/>
                </a:moveTo>
                <a:cubicBezTo>
                  <a:pt x="9872125" y="1393482"/>
                  <a:pt x="9839883" y="1393482"/>
                  <a:pt x="9807641" y="1406377"/>
                </a:cubicBezTo>
                <a:cubicBezTo>
                  <a:pt x="9826986" y="1445064"/>
                  <a:pt x="9852780" y="1451512"/>
                  <a:pt x="9878573" y="1445064"/>
                </a:cubicBezTo>
                <a:cubicBezTo>
                  <a:pt x="9897918" y="1445064"/>
                  <a:pt x="9904367" y="1419273"/>
                  <a:pt x="9904367" y="1387034"/>
                </a:cubicBezTo>
                <a:close/>
                <a:moveTo>
                  <a:pt x="16242756" y="1355540"/>
                </a:moveTo>
                <a:cubicBezTo>
                  <a:pt x="16254730" y="1355540"/>
                  <a:pt x="16260718" y="1368382"/>
                  <a:pt x="16260718" y="1387645"/>
                </a:cubicBezTo>
                <a:cubicBezTo>
                  <a:pt x="16248744" y="1387645"/>
                  <a:pt x="16242756" y="1374803"/>
                  <a:pt x="16242756" y="1355540"/>
                </a:cubicBezTo>
                <a:close/>
                <a:moveTo>
                  <a:pt x="16000036" y="1355540"/>
                </a:moveTo>
                <a:cubicBezTo>
                  <a:pt x="16000036" y="1374804"/>
                  <a:pt x="15994048" y="1387646"/>
                  <a:pt x="15982074" y="1387646"/>
                </a:cubicBezTo>
                <a:cubicBezTo>
                  <a:pt x="15982074" y="1368382"/>
                  <a:pt x="15988060" y="1355540"/>
                  <a:pt x="16000036" y="1355540"/>
                </a:cubicBezTo>
                <a:close/>
                <a:moveTo>
                  <a:pt x="17261807" y="1355537"/>
                </a:moveTo>
                <a:cubicBezTo>
                  <a:pt x="17288295" y="1361742"/>
                  <a:pt x="17314783" y="1367947"/>
                  <a:pt x="17341275" y="1398971"/>
                </a:cubicBezTo>
                <a:cubicBezTo>
                  <a:pt x="17314783" y="1398971"/>
                  <a:pt x="17261807" y="1411381"/>
                  <a:pt x="17261807" y="1355537"/>
                </a:cubicBezTo>
                <a:close/>
                <a:moveTo>
                  <a:pt x="18042939" y="1347424"/>
                </a:moveTo>
                <a:cubicBezTo>
                  <a:pt x="18072903" y="1342833"/>
                  <a:pt x="18108367" y="1376603"/>
                  <a:pt x="18132827" y="1386083"/>
                </a:cubicBezTo>
                <a:cubicBezTo>
                  <a:pt x="18132827" y="1398722"/>
                  <a:pt x="18132827" y="1405042"/>
                  <a:pt x="18132827" y="1411362"/>
                </a:cubicBezTo>
                <a:cubicBezTo>
                  <a:pt x="18093691" y="1398722"/>
                  <a:pt x="18054555" y="1379763"/>
                  <a:pt x="18015419" y="1367124"/>
                </a:cubicBezTo>
                <a:cubicBezTo>
                  <a:pt x="18023575" y="1354748"/>
                  <a:pt x="18032951" y="1348955"/>
                  <a:pt x="18042939" y="1347424"/>
                </a:cubicBezTo>
                <a:close/>
                <a:moveTo>
                  <a:pt x="17167011" y="1332460"/>
                </a:moveTo>
                <a:cubicBezTo>
                  <a:pt x="17191235" y="1338893"/>
                  <a:pt x="17241791" y="1327100"/>
                  <a:pt x="17241791" y="1383919"/>
                </a:cubicBezTo>
                <a:cubicBezTo>
                  <a:pt x="17216515" y="1416081"/>
                  <a:pt x="17185967" y="1358190"/>
                  <a:pt x="17167011" y="1332460"/>
                </a:cubicBezTo>
                <a:close/>
                <a:moveTo>
                  <a:pt x="17076955" y="1322361"/>
                </a:moveTo>
                <a:cubicBezTo>
                  <a:pt x="17090083" y="1322361"/>
                  <a:pt x="17090083" y="1335204"/>
                  <a:pt x="17090083" y="1354469"/>
                </a:cubicBezTo>
                <a:cubicBezTo>
                  <a:pt x="17076955" y="1354469"/>
                  <a:pt x="17076955" y="1341626"/>
                  <a:pt x="17076955" y="1322361"/>
                </a:cubicBezTo>
                <a:close/>
                <a:moveTo>
                  <a:pt x="17508271" y="1322360"/>
                </a:moveTo>
                <a:cubicBezTo>
                  <a:pt x="17520243" y="1322360"/>
                  <a:pt x="17526231" y="1335204"/>
                  <a:pt x="17526231" y="1354469"/>
                </a:cubicBezTo>
                <a:cubicBezTo>
                  <a:pt x="17514255" y="1354469"/>
                  <a:pt x="17508271" y="1341626"/>
                  <a:pt x="17508271" y="1322360"/>
                </a:cubicBezTo>
                <a:close/>
                <a:moveTo>
                  <a:pt x="17982243" y="1322357"/>
                </a:moveTo>
                <a:cubicBezTo>
                  <a:pt x="17995515" y="1329531"/>
                  <a:pt x="18008783" y="1334655"/>
                  <a:pt x="18014315" y="1340803"/>
                </a:cubicBezTo>
                <a:cubicBezTo>
                  <a:pt x="18001043" y="1359250"/>
                  <a:pt x="17982243" y="1353101"/>
                  <a:pt x="17982243" y="1322357"/>
                </a:cubicBezTo>
                <a:close/>
                <a:moveTo>
                  <a:pt x="14316122" y="1297837"/>
                </a:moveTo>
                <a:cubicBezTo>
                  <a:pt x="14316122" y="1330077"/>
                  <a:pt x="14341916" y="1322555"/>
                  <a:pt x="14354813" y="1322555"/>
                </a:cubicBezTo>
                <a:cubicBezTo>
                  <a:pt x="14354813" y="1291390"/>
                  <a:pt x="14329019" y="1297837"/>
                  <a:pt x="14316122" y="1297837"/>
                </a:cubicBezTo>
                <a:close/>
                <a:moveTo>
                  <a:pt x="15944156" y="1265483"/>
                </a:moveTo>
                <a:cubicBezTo>
                  <a:pt x="15956796" y="1265483"/>
                  <a:pt x="15962062" y="1278326"/>
                  <a:pt x="15962062" y="1297592"/>
                </a:cubicBezTo>
                <a:cubicBezTo>
                  <a:pt x="15950476" y="1297592"/>
                  <a:pt x="15944156" y="1284748"/>
                  <a:pt x="15944156" y="1265483"/>
                </a:cubicBezTo>
                <a:close/>
                <a:moveTo>
                  <a:pt x="16000036" y="1265483"/>
                </a:moveTo>
                <a:cubicBezTo>
                  <a:pt x="16000036" y="1284748"/>
                  <a:pt x="15994048" y="1297592"/>
                  <a:pt x="15982074" y="1297592"/>
                </a:cubicBezTo>
                <a:cubicBezTo>
                  <a:pt x="15982074" y="1271905"/>
                  <a:pt x="15988060" y="1265483"/>
                  <a:pt x="16000036" y="1265483"/>
                </a:cubicBezTo>
                <a:close/>
                <a:moveTo>
                  <a:pt x="16166922" y="1265483"/>
                </a:moveTo>
                <a:cubicBezTo>
                  <a:pt x="16178896" y="1265483"/>
                  <a:pt x="16184884" y="1278326"/>
                  <a:pt x="16184884" y="1297591"/>
                </a:cubicBezTo>
                <a:cubicBezTo>
                  <a:pt x="16172908" y="1297591"/>
                  <a:pt x="16166922" y="1284748"/>
                  <a:pt x="16166922" y="1265483"/>
                </a:cubicBezTo>
                <a:close/>
                <a:moveTo>
                  <a:pt x="17148051" y="1265483"/>
                </a:moveTo>
                <a:cubicBezTo>
                  <a:pt x="17160347" y="1265483"/>
                  <a:pt x="17172643" y="1265483"/>
                  <a:pt x="17184943" y="1265483"/>
                </a:cubicBezTo>
                <a:cubicBezTo>
                  <a:pt x="17184943" y="1271904"/>
                  <a:pt x="17184943" y="1284748"/>
                  <a:pt x="17184943" y="1297591"/>
                </a:cubicBezTo>
                <a:cubicBezTo>
                  <a:pt x="17172643" y="1297591"/>
                  <a:pt x="17160347" y="1297591"/>
                  <a:pt x="17148051" y="1297591"/>
                </a:cubicBezTo>
                <a:cubicBezTo>
                  <a:pt x="17148051" y="1284748"/>
                  <a:pt x="17148051" y="1271904"/>
                  <a:pt x="17148051" y="1265483"/>
                </a:cubicBezTo>
                <a:close/>
                <a:moveTo>
                  <a:pt x="15773526" y="1246523"/>
                </a:moveTo>
                <a:cubicBezTo>
                  <a:pt x="15819356" y="1246523"/>
                  <a:pt x="15871732" y="1253003"/>
                  <a:pt x="15924108" y="1278921"/>
                </a:cubicBezTo>
                <a:cubicBezTo>
                  <a:pt x="15897920" y="1285401"/>
                  <a:pt x="15878278" y="1304840"/>
                  <a:pt x="15858638" y="1317799"/>
                </a:cubicBezTo>
                <a:cubicBezTo>
                  <a:pt x="15838996" y="1330758"/>
                  <a:pt x="15825902" y="1317799"/>
                  <a:pt x="15806262" y="1311320"/>
                </a:cubicBezTo>
                <a:cubicBezTo>
                  <a:pt x="15812808" y="1298360"/>
                  <a:pt x="15819356" y="1285401"/>
                  <a:pt x="15825902" y="1278921"/>
                </a:cubicBezTo>
                <a:cubicBezTo>
                  <a:pt x="15812808" y="1265962"/>
                  <a:pt x="15793168" y="1253003"/>
                  <a:pt x="15773526" y="1246523"/>
                </a:cubicBezTo>
                <a:close/>
                <a:moveTo>
                  <a:pt x="17810559" y="1200999"/>
                </a:moveTo>
                <a:cubicBezTo>
                  <a:pt x="17810559" y="1240681"/>
                  <a:pt x="17786335" y="1234067"/>
                  <a:pt x="17773695" y="1234067"/>
                </a:cubicBezTo>
                <a:cubicBezTo>
                  <a:pt x="17773695" y="1194386"/>
                  <a:pt x="17798971" y="1200999"/>
                  <a:pt x="17810559" y="1200999"/>
                </a:cubicBezTo>
                <a:close/>
                <a:moveTo>
                  <a:pt x="15678730" y="1199127"/>
                </a:moveTo>
                <a:cubicBezTo>
                  <a:pt x="15684718" y="1199127"/>
                  <a:pt x="15696694" y="1205549"/>
                  <a:pt x="15696694" y="1231236"/>
                </a:cubicBezTo>
                <a:cubicBezTo>
                  <a:pt x="15684718" y="1231236"/>
                  <a:pt x="15678730" y="1224814"/>
                  <a:pt x="15678730" y="1199127"/>
                </a:cubicBezTo>
                <a:close/>
                <a:moveTo>
                  <a:pt x="16824751" y="1199127"/>
                </a:moveTo>
                <a:cubicBezTo>
                  <a:pt x="16824751" y="1224814"/>
                  <a:pt x="16818763" y="1231236"/>
                  <a:pt x="16806787" y="1231236"/>
                </a:cubicBezTo>
                <a:cubicBezTo>
                  <a:pt x="16806787" y="1205549"/>
                  <a:pt x="16812775" y="1199127"/>
                  <a:pt x="16824751" y="1199127"/>
                </a:cubicBezTo>
                <a:close/>
                <a:moveTo>
                  <a:pt x="15526532" y="1161698"/>
                </a:moveTo>
                <a:cubicBezTo>
                  <a:pt x="15546808" y="1161698"/>
                  <a:pt x="15570242" y="1169761"/>
                  <a:pt x="15582882" y="1169761"/>
                </a:cubicBezTo>
                <a:cubicBezTo>
                  <a:pt x="15582882" y="1240711"/>
                  <a:pt x="15514420" y="1202011"/>
                  <a:pt x="15489142" y="1202011"/>
                </a:cubicBezTo>
                <a:cubicBezTo>
                  <a:pt x="15489142" y="1169761"/>
                  <a:pt x="15506258" y="1161698"/>
                  <a:pt x="15526532" y="1161698"/>
                </a:cubicBezTo>
                <a:close/>
                <a:moveTo>
                  <a:pt x="15342210" y="1137507"/>
                </a:moveTo>
                <a:cubicBezTo>
                  <a:pt x="15360380" y="1137507"/>
                  <a:pt x="15386030" y="1137507"/>
                  <a:pt x="15405268" y="1137507"/>
                </a:cubicBezTo>
                <a:cubicBezTo>
                  <a:pt x="15424508" y="1137507"/>
                  <a:pt x="15437332" y="1137507"/>
                  <a:pt x="15450158" y="1137507"/>
                </a:cubicBezTo>
                <a:cubicBezTo>
                  <a:pt x="15450158" y="1150350"/>
                  <a:pt x="15450158" y="1163192"/>
                  <a:pt x="15450158" y="1169613"/>
                </a:cubicBezTo>
                <a:cubicBezTo>
                  <a:pt x="15430920" y="1169613"/>
                  <a:pt x="15405268" y="1169613"/>
                  <a:pt x="15379618" y="1169613"/>
                </a:cubicBezTo>
                <a:cubicBezTo>
                  <a:pt x="15366792" y="1169613"/>
                  <a:pt x="15353966" y="1169613"/>
                  <a:pt x="15342210" y="1169613"/>
                </a:cubicBezTo>
                <a:cubicBezTo>
                  <a:pt x="15342210" y="1163192"/>
                  <a:pt x="15342210" y="1150350"/>
                  <a:pt x="15342210" y="1137507"/>
                </a:cubicBezTo>
                <a:close/>
                <a:moveTo>
                  <a:pt x="16824751" y="1137507"/>
                </a:moveTo>
                <a:cubicBezTo>
                  <a:pt x="16824751" y="1163192"/>
                  <a:pt x="16818763" y="1169613"/>
                  <a:pt x="16806787" y="1169613"/>
                </a:cubicBezTo>
                <a:cubicBezTo>
                  <a:pt x="16806787" y="1150350"/>
                  <a:pt x="16812775" y="1137507"/>
                  <a:pt x="16824751" y="1137507"/>
                </a:cubicBezTo>
                <a:close/>
                <a:moveTo>
                  <a:pt x="10314912" y="1136639"/>
                </a:moveTo>
                <a:cubicBezTo>
                  <a:pt x="10314912" y="1162431"/>
                  <a:pt x="10321361" y="1168880"/>
                  <a:pt x="10334257" y="1168880"/>
                </a:cubicBezTo>
                <a:cubicBezTo>
                  <a:pt x="10334257" y="1149535"/>
                  <a:pt x="10327809" y="1136639"/>
                  <a:pt x="10314912" y="1136639"/>
                </a:cubicBezTo>
                <a:close/>
                <a:moveTo>
                  <a:pt x="10372948" y="1111922"/>
                </a:moveTo>
                <a:cubicBezTo>
                  <a:pt x="10372948" y="1130193"/>
                  <a:pt x="10379396" y="1136639"/>
                  <a:pt x="10392293" y="1136639"/>
                </a:cubicBezTo>
                <a:cubicBezTo>
                  <a:pt x="10392293" y="1117295"/>
                  <a:pt x="10385844" y="1111922"/>
                  <a:pt x="10372948" y="1111922"/>
                </a:cubicBezTo>
                <a:close/>
                <a:moveTo>
                  <a:pt x="15848742" y="1111643"/>
                </a:moveTo>
                <a:cubicBezTo>
                  <a:pt x="15848742" y="1129922"/>
                  <a:pt x="15855192" y="1136372"/>
                  <a:pt x="15868094" y="1136372"/>
                </a:cubicBezTo>
                <a:cubicBezTo>
                  <a:pt x="15868094" y="1117019"/>
                  <a:pt x="15861644" y="1111643"/>
                  <a:pt x="15848742" y="1111643"/>
                </a:cubicBezTo>
                <a:close/>
                <a:moveTo>
                  <a:pt x="17584747" y="1108531"/>
                </a:moveTo>
                <a:cubicBezTo>
                  <a:pt x="17597739" y="1111139"/>
                  <a:pt x="17606195" y="1119593"/>
                  <a:pt x="17606195" y="1137320"/>
                </a:cubicBezTo>
                <a:cubicBezTo>
                  <a:pt x="17587791" y="1137320"/>
                  <a:pt x="17568307" y="1137320"/>
                  <a:pt x="17568307" y="1170048"/>
                </a:cubicBezTo>
                <a:cubicBezTo>
                  <a:pt x="17582919" y="1170048"/>
                  <a:pt x="17607887" y="1162684"/>
                  <a:pt x="17619455" y="1178332"/>
                </a:cubicBezTo>
                <a:lnTo>
                  <a:pt x="17624883" y="1199651"/>
                </a:lnTo>
                <a:lnTo>
                  <a:pt x="17642891" y="1202967"/>
                </a:lnTo>
                <a:cubicBezTo>
                  <a:pt x="17649315" y="1206810"/>
                  <a:pt x="17654131" y="1214496"/>
                  <a:pt x="17654131" y="1229868"/>
                </a:cubicBezTo>
                <a:cubicBezTo>
                  <a:pt x="17644499" y="1229868"/>
                  <a:pt x="17631255" y="1233326"/>
                  <a:pt x="17625235" y="1219492"/>
                </a:cubicBezTo>
                <a:lnTo>
                  <a:pt x="17622539" y="1202380"/>
                </a:lnTo>
                <a:lnTo>
                  <a:pt x="17582463" y="1197354"/>
                </a:lnTo>
                <a:cubicBezTo>
                  <a:pt x="17539079" y="1187229"/>
                  <a:pt x="17495235" y="1165138"/>
                  <a:pt x="17451395" y="1150411"/>
                </a:cubicBezTo>
                <a:cubicBezTo>
                  <a:pt x="17466007" y="1145502"/>
                  <a:pt x="17545779" y="1100707"/>
                  <a:pt x="17584747" y="1108531"/>
                </a:cubicBezTo>
                <a:close/>
                <a:moveTo>
                  <a:pt x="15265552" y="1103815"/>
                </a:moveTo>
                <a:cubicBezTo>
                  <a:pt x="15287702" y="1104753"/>
                  <a:pt x="15312312" y="1112794"/>
                  <a:pt x="15322156" y="1112794"/>
                </a:cubicBezTo>
                <a:cubicBezTo>
                  <a:pt x="15322156" y="1169613"/>
                  <a:pt x="15243404" y="1137451"/>
                  <a:pt x="15223716" y="1137451"/>
                </a:cubicBezTo>
                <a:cubicBezTo>
                  <a:pt x="15223716" y="1109042"/>
                  <a:pt x="15243404" y="1102877"/>
                  <a:pt x="15265552" y="1103815"/>
                </a:cubicBezTo>
                <a:close/>
                <a:moveTo>
                  <a:pt x="16408650" y="1080632"/>
                </a:moveTo>
                <a:cubicBezTo>
                  <a:pt x="16420624" y="1080632"/>
                  <a:pt x="16426612" y="1093474"/>
                  <a:pt x="16426612" y="1112737"/>
                </a:cubicBezTo>
                <a:cubicBezTo>
                  <a:pt x="16414638" y="1112737"/>
                  <a:pt x="16408650" y="1099895"/>
                  <a:pt x="16408650" y="1080632"/>
                </a:cubicBezTo>
                <a:close/>
                <a:moveTo>
                  <a:pt x="17304463" y="1080632"/>
                </a:moveTo>
                <a:cubicBezTo>
                  <a:pt x="17317591" y="1080632"/>
                  <a:pt x="17317591" y="1093474"/>
                  <a:pt x="17317591" y="1112737"/>
                </a:cubicBezTo>
                <a:cubicBezTo>
                  <a:pt x="17304463" y="1112737"/>
                  <a:pt x="17304463" y="1099895"/>
                  <a:pt x="17304463" y="1080632"/>
                </a:cubicBezTo>
                <a:close/>
                <a:moveTo>
                  <a:pt x="15073768" y="1077829"/>
                </a:moveTo>
                <a:cubicBezTo>
                  <a:pt x="15085400" y="1079445"/>
                  <a:pt x="15094708" y="1087524"/>
                  <a:pt x="15094708" y="1113376"/>
                </a:cubicBezTo>
                <a:cubicBezTo>
                  <a:pt x="15076094" y="1113376"/>
                  <a:pt x="15038866" y="1131688"/>
                  <a:pt x="15038866" y="1081061"/>
                </a:cubicBezTo>
                <a:cubicBezTo>
                  <a:pt x="15048174" y="1081061"/>
                  <a:pt x="15062134" y="1076214"/>
                  <a:pt x="15073768" y="1077829"/>
                </a:cubicBezTo>
                <a:close/>
                <a:moveTo>
                  <a:pt x="15472422" y="1077500"/>
                </a:moveTo>
                <a:cubicBezTo>
                  <a:pt x="15476456" y="1077500"/>
                  <a:pt x="15480300" y="1077923"/>
                  <a:pt x="15483374" y="1077923"/>
                </a:cubicBezTo>
                <a:cubicBezTo>
                  <a:pt x="15483374" y="1117420"/>
                  <a:pt x="15464928" y="1111778"/>
                  <a:pt x="15446482" y="1111778"/>
                </a:cubicBezTo>
                <a:cubicBezTo>
                  <a:pt x="15446482" y="1081308"/>
                  <a:pt x="15460316" y="1077500"/>
                  <a:pt x="15472422" y="1077500"/>
                </a:cubicBezTo>
                <a:close/>
                <a:moveTo>
                  <a:pt x="17496291" y="1077499"/>
                </a:moveTo>
                <a:cubicBezTo>
                  <a:pt x="17500327" y="1077499"/>
                  <a:pt x="17504171" y="1077922"/>
                  <a:pt x="17507243" y="1077922"/>
                </a:cubicBezTo>
                <a:cubicBezTo>
                  <a:pt x="17507243" y="1117420"/>
                  <a:pt x="17488799" y="1111778"/>
                  <a:pt x="17470351" y="1111778"/>
                </a:cubicBezTo>
                <a:cubicBezTo>
                  <a:pt x="17470351" y="1081308"/>
                  <a:pt x="17484187" y="1077499"/>
                  <a:pt x="17496291" y="1077499"/>
                </a:cubicBezTo>
                <a:close/>
                <a:moveTo>
                  <a:pt x="17033203" y="1047453"/>
                </a:moveTo>
                <a:cubicBezTo>
                  <a:pt x="17033203" y="1066718"/>
                  <a:pt x="17033203" y="1079562"/>
                  <a:pt x="17020075" y="1079562"/>
                </a:cubicBezTo>
                <a:cubicBezTo>
                  <a:pt x="17020075" y="1060296"/>
                  <a:pt x="17020075" y="1047453"/>
                  <a:pt x="17033203" y="1047453"/>
                </a:cubicBezTo>
                <a:close/>
                <a:moveTo>
                  <a:pt x="16280676" y="1047453"/>
                </a:moveTo>
                <a:cubicBezTo>
                  <a:pt x="16292650" y="1047453"/>
                  <a:pt x="16298638" y="1060296"/>
                  <a:pt x="16298638" y="1079562"/>
                </a:cubicBezTo>
                <a:cubicBezTo>
                  <a:pt x="16286664" y="1079562"/>
                  <a:pt x="16280676" y="1066718"/>
                  <a:pt x="16280676" y="1047453"/>
                </a:cubicBezTo>
                <a:close/>
                <a:moveTo>
                  <a:pt x="16223798" y="1044121"/>
                </a:moveTo>
                <a:cubicBezTo>
                  <a:pt x="16242246" y="1044121"/>
                  <a:pt x="16260692" y="1037971"/>
                  <a:pt x="16260692" y="1074864"/>
                </a:cubicBezTo>
                <a:cubicBezTo>
                  <a:pt x="16242246" y="1074864"/>
                  <a:pt x="16223798" y="1074864"/>
                  <a:pt x="16223798" y="1044121"/>
                </a:cubicBezTo>
                <a:close/>
                <a:moveTo>
                  <a:pt x="17431379" y="1044120"/>
                </a:moveTo>
                <a:cubicBezTo>
                  <a:pt x="17431379" y="1074864"/>
                  <a:pt x="17413475" y="1074864"/>
                  <a:pt x="17394519" y="1074864"/>
                </a:cubicBezTo>
                <a:cubicBezTo>
                  <a:pt x="17394519" y="1037970"/>
                  <a:pt x="17418743" y="1044120"/>
                  <a:pt x="17431379" y="1044120"/>
                </a:cubicBezTo>
                <a:close/>
                <a:moveTo>
                  <a:pt x="11093277" y="1043667"/>
                </a:moveTo>
                <a:cubicBezTo>
                  <a:pt x="11098109" y="1044472"/>
                  <a:pt x="11102941" y="1046077"/>
                  <a:pt x="11109384" y="1046077"/>
                </a:cubicBezTo>
                <a:lnTo>
                  <a:pt x="11090615" y="1044067"/>
                </a:lnTo>
                <a:close/>
                <a:moveTo>
                  <a:pt x="16165868" y="1022268"/>
                </a:moveTo>
                <a:cubicBezTo>
                  <a:pt x="16165868" y="1041368"/>
                  <a:pt x="16165868" y="1060470"/>
                  <a:pt x="16165868" y="1079570"/>
                </a:cubicBezTo>
                <a:cubicBezTo>
                  <a:pt x="16135322" y="1073203"/>
                  <a:pt x="16103724" y="1073203"/>
                  <a:pt x="16072126" y="1066836"/>
                </a:cubicBezTo>
                <a:cubicBezTo>
                  <a:pt x="16091086" y="1009534"/>
                  <a:pt x="16141642" y="1028634"/>
                  <a:pt x="16165868" y="1022268"/>
                </a:cubicBezTo>
                <a:close/>
                <a:moveTo>
                  <a:pt x="15263666" y="1016154"/>
                </a:moveTo>
                <a:cubicBezTo>
                  <a:pt x="15282962" y="1009531"/>
                  <a:pt x="15302260" y="1022776"/>
                  <a:pt x="15321558" y="1022776"/>
                </a:cubicBezTo>
                <a:cubicBezTo>
                  <a:pt x="15321558" y="1049268"/>
                  <a:pt x="15326918" y="1075759"/>
                  <a:pt x="15302260" y="1082382"/>
                </a:cubicBezTo>
                <a:cubicBezTo>
                  <a:pt x="15282962" y="1089005"/>
                  <a:pt x="15263666" y="1082382"/>
                  <a:pt x="15244368" y="1082382"/>
                </a:cubicBezTo>
                <a:cubicBezTo>
                  <a:pt x="15244368" y="1049268"/>
                  <a:pt x="15237934" y="1022776"/>
                  <a:pt x="15263666" y="1016154"/>
                </a:cubicBezTo>
                <a:close/>
                <a:moveTo>
                  <a:pt x="10865077" y="986522"/>
                </a:moveTo>
                <a:cubicBezTo>
                  <a:pt x="10871994" y="985747"/>
                  <a:pt x="10879680" y="987298"/>
                  <a:pt x="10885828" y="987298"/>
                </a:cubicBezTo>
                <a:cubicBezTo>
                  <a:pt x="10885828" y="1012118"/>
                  <a:pt x="10848936" y="1036937"/>
                  <a:pt x="10848936" y="999708"/>
                </a:cubicBezTo>
                <a:cubicBezTo>
                  <a:pt x="10852010" y="990400"/>
                  <a:pt x="10858159" y="987298"/>
                  <a:pt x="10865077" y="986522"/>
                </a:cubicBezTo>
                <a:close/>
                <a:moveTo>
                  <a:pt x="17138571" y="977964"/>
                </a:moveTo>
                <a:cubicBezTo>
                  <a:pt x="17210259" y="971614"/>
                  <a:pt x="17274343" y="1003366"/>
                  <a:pt x="17346031" y="1035119"/>
                </a:cubicBezTo>
                <a:cubicBezTo>
                  <a:pt x="17319963" y="1047821"/>
                  <a:pt x="17287375" y="1060522"/>
                  <a:pt x="17267827" y="1079573"/>
                </a:cubicBezTo>
                <a:cubicBezTo>
                  <a:pt x="17267827" y="1060522"/>
                  <a:pt x="17267827" y="1041469"/>
                  <a:pt x="17267827" y="1022418"/>
                </a:cubicBezTo>
                <a:cubicBezTo>
                  <a:pt x="17235239" y="1022418"/>
                  <a:pt x="17210259" y="1041469"/>
                  <a:pt x="17184191" y="1035119"/>
                </a:cubicBezTo>
                <a:cubicBezTo>
                  <a:pt x="17158123" y="1035119"/>
                  <a:pt x="17151603" y="1003366"/>
                  <a:pt x="17138571" y="977964"/>
                </a:cubicBezTo>
                <a:close/>
                <a:moveTo>
                  <a:pt x="15863578" y="957394"/>
                </a:moveTo>
                <a:cubicBezTo>
                  <a:pt x="15875554" y="957394"/>
                  <a:pt x="15881542" y="963815"/>
                  <a:pt x="15881542" y="989500"/>
                </a:cubicBezTo>
                <a:cubicBezTo>
                  <a:pt x="15869566" y="989500"/>
                  <a:pt x="15863578" y="976658"/>
                  <a:pt x="15863578" y="957394"/>
                </a:cubicBezTo>
                <a:close/>
                <a:moveTo>
                  <a:pt x="16129004" y="957394"/>
                </a:moveTo>
                <a:cubicBezTo>
                  <a:pt x="16140978" y="957394"/>
                  <a:pt x="16146966" y="963815"/>
                  <a:pt x="16146966" y="989500"/>
                </a:cubicBezTo>
                <a:cubicBezTo>
                  <a:pt x="16134992" y="989500"/>
                  <a:pt x="16129004" y="976657"/>
                  <a:pt x="16129004" y="957394"/>
                </a:cubicBezTo>
                <a:close/>
                <a:moveTo>
                  <a:pt x="16740434" y="957394"/>
                </a:moveTo>
                <a:cubicBezTo>
                  <a:pt x="16753558" y="957394"/>
                  <a:pt x="16753558" y="970236"/>
                  <a:pt x="16753558" y="989500"/>
                </a:cubicBezTo>
                <a:cubicBezTo>
                  <a:pt x="16740434" y="989500"/>
                  <a:pt x="16740434" y="976657"/>
                  <a:pt x="16740434" y="957394"/>
                </a:cubicBezTo>
                <a:close/>
                <a:moveTo>
                  <a:pt x="17033191" y="925119"/>
                </a:moveTo>
                <a:cubicBezTo>
                  <a:pt x="17033191" y="965745"/>
                  <a:pt x="17013283" y="958974"/>
                  <a:pt x="17001119" y="958974"/>
                </a:cubicBezTo>
                <a:cubicBezTo>
                  <a:pt x="17001119" y="919477"/>
                  <a:pt x="17019919" y="925119"/>
                  <a:pt x="17033191" y="925119"/>
                </a:cubicBezTo>
                <a:close/>
                <a:moveTo>
                  <a:pt x="11341645" y="915543"/>
                </a:moveTo>
                <a:cubicBezTo>
                  <a:pt x="11410466" y="914633"/>
                  <a:pt x="11478501" y="934366"/>
                  <a:pt x="11506688" y="1046077"/>
                </a:cubicBezTo>
                <a:cubicBezTo>
                  <a:pt x="11468032" y="1046077"/>
                  <a:pt x="11435818" y="1046077"/>
                  <a:pt x="11398235" y="1046077"/>
                </a:cubicBezTo>
                <a:cubicBezTo>
                  <a:pt x="11385349" y="1020389"/>
                  <a:pt x="11372464" y="994703"/>
                  <a:pt x="11391792" y="969016"/>
                </a:cubicBezTo>
                <a:cubicBezTo>
                  <a:pt x="11372464" y="962595"/>
                  <a:pt x="11353135" y="956173"/>
                  <a:pt x="11333807" y="956173"/>
                </a:cubicBezTo>
                <a:cubicBezTo>
                  <a:pt x="11340250" y="988281"/>
                  <a:pt x="11346692" y="1020389"/>
                  <a:pt x="11346692" y="1052499"/>
                </a:cubicBezTo>
                <a:cubicBezTo>
                  <a:pt x="11154483" y="1115644"/>
                  <a:pt x="10962273" y="1186282"/>
                  <a:pt x="10770064" y="1231233"/>
                </a:cubicBezTo>
                <a:cubicBezTo>
                  <a:pt x="10770064" y="1186282"/>
                  <a:pt x="10763621" y="1128488"/>
                  <a:pt x="10795835" y="1115644"/>
                </a:cubicBezTo>
                <a:cubicBezTo>
                  <a:pt x="10826975" y="1097450"/>
                  <a:pt x="10865632" y="1091028"/>
                  <a:pt x="10897846" y="1078185"/>
                </a:cubicBezTo>
                <a:cubicBezTo>
                  <a:pt x="10930059" y="1065342"/>
                  <a:pt x="10968716" y="1052499"/>
                  <a:pt x="11000930" y="1046077"/>
                </a:cubicBezTo>
                <a:cubicBezTo>
                  <a:pt x="11020258" y="1046077"/>
                  <a:pt x="11007373" y="1052499"/>
                  <a:pt x="11020258" y="1071764"/>
                </a:cubicBezTo>
                <a:cubicBezTo>
                  <a:pt x="11025627" y="1084607"/>
                  <a:pt x="11038513" y="1078185"/>
                  <a:pt x="11051398" y="1078185"/>
                </a:cubicBezTo>
                <a:cubicBezTo>
                  <a:pt x="11051398" y="1046077"/>
                  <a:pt x="11032070" y="1046077"/>
                  <a:pt x="11020258" y="1046077"/>
                </a:cubicBezTo>
                <a:cubicBezTo>
                  <a:pt x="11035828" y="1042865"/>
                  <a:pt x="11050056" y="1041259"/>
                  <a:pt x="11064418" y="1041259"/>
                </a:cubicBezTo>
                <a:lnTo>
                  <a:pt x="11090615" y="1044067"/>
                </a:lnTo>
                <a:lnTo>
                  <a:pt x="11077170" y="1046077"/>
                </a:lnTo>
                <a:cubicBezTo>
                  <a:pt x="11070727" y="1052499"/>
                  <a:pt x="11064284" y="1071764"/>
                  <a:pt x="11077170" y="1078185"/>
                </a:cubicBezTo>
                <a:cubicBezTo>
                  <a:pt x="11102941" y="1084607"/>
                  <a:pt x="11102941" y="1046077"/>
                  <a:pt x="11122269" y="1046077"/>
                </a:cubicBezTo>
                <a:cubicBezTo>
                  <a:pt x="11148040" y="1039654"/>
                  <a:pt x="11180254" y="1078185"/>
                  <a:pt x="11206025" y="1039654"/>
                </a:cubicBezTo>
                <a:cubicBezTo>
                  <a:pt x="11217837" y="1007546"/>
                  <a:pt x="11212468" y="962595"/>
                  <a:pt x="11225354" y="924065"/>
                </a:cubicBezTo>
                <a:cubicBezTo>
                  <a:pt x="11258776" y="924065"/>
                  <a:pt x="11300352" y="916088"/>
                  <a:pt x="11341645" y="915543"/>
                </a:cubicBezTo>
                <a:close/>
                <a:moveTo>
                  <a:pt x="11568284" y="905254"/>
                </a:moveTo>
                <a:cubicBezTo>
                  <a:pt x="11561722" y="910521"/>
                  <a:pt x="11561722" y="917894"/>
                  <a:pt x="11555159" y="923161"/>
                </a:cubicBezTo>
                <a:cubicBezTo>
                  <a:pt x="11555159" y="905254"/>
                  <a:pt x="11555159" y="905254"/>
                  <a:pt x="11568284" y="905254"/>
                </a:cubicBezTo>
                <a:close/>
                <a:moveTo>
                  <a:pt x="11506728" y="891038"/>
                </a:moveTo>
                <a:cubicBezTo>
                  <a:pt x="11506728" y="903677"/>
                  <a:pt x="11506728" y="916316"/>
                  <a:pt x="11506728" y="921583"/>
                </a:cubicBezTo>
                <a:cubicBezTo>
                  <a:pt x="11492767" y="921583"/>
                  <a:pt x="11475316" y="925137"/>
                  <a:pt x="11462227" y="916695"/>
                </a:cubicBezTo>
                <a:lnTo>
                  <a:pt x="11452907" y="905999"/>
                </a:lnTo>
                <a:lnTo>
                  <a:pt x="11457633" y="923783"/>
                </a:lnTo>
                <a:cubicBezTo>
                  <a:pt x="11457633" y="929312"/>
                  <a:pt x="11455992" y="934013"/>
                  <a:pt x="11452710" y="937331"/>
                </a:cubicBezTo>
                <a:cubicBezTo>
                  <a:pt x="11449428" y="934013"/>
                  <a:pt x="11447787" y="929312"/>
                  <a:pt x="11447787" y="923783"/>
                </a:cubicBezTo>
                <a:lnTo>
                  <a:pt x="11452605" y="905652"/>
                </a:lnTo>
                <a:lnTo>
                  <a:pt x="11450884" y="903677"/>
                </a:lnTo>
                <a:cubicBezTo>
                  <a:pt x="11469499" y="903677"/>
                  <a:pt x="11488113" y="897358"/>
                  <a:pt x="11506728" y="891038"/>
                </a:cubicBezTo>
                <a:close/>
                <a:moveTo>
                  <a:pt x="15678730" y="891038"/>
                </a:moveTo>
                <a:cubicBezTo>
                  <a:pt x="15690706" y="891038"/>
                  <a:pt x="15696694" y="904308"/>
                  <a:pt x="15696694" y="923108"/>
                </a:cubicBezTo>
                <a:cubicBezTo>
                  <a:pt x="15684718" y="923108"/>
                  <a:pt x="15678730" y="917579"/>
                  <a:pt x="15678730" y="891038"/>
                </a:cubicBezTo>
                <a:close/>
                <a:moveTo>
                  <a:pt x="15469696" y="886905"/>
                </a:moveTo>
                <a:cubicBezTo>
                  <a:pt x="15489560" y="886769"/>
                  <a:pt x="15507042" y="894644"/>
                  <a:pt x="15507042" y="926687"/>
                </a:cubicBezTo>
                <a:cubicBezTo>
                  <a:pt x="15481614" y="926687"/>
                  <a:pt x="15418046" y="965790"/>
                  <a:pt x="15418046" y="895187"/>
                </a:cubicBezTo>
                <a:cubicBezTo>
                  <a:pt x="15427580" y="895187"/>
                  <a:pt x="15449830" y="887040"/>
                  <a:pt x="15469696" y="886905"/>
                </a:cubicBezTo>
                <a:close/>
                <a:moveTo>
                  <a:pt x="16787831" y="862601"/>
                </a:moveTo>
                <a:cubicBezTo>
                  <a:pt x="16904023" y="875828"/>
                  <a:pt x="16904023" y="875828"/>
                  <a:pt x="16962123" y="908896"/>
                </a:cubicBezTo>
                <a:cubicBezTo>
                  <a:pt x="16904023" y="889055"/>
                  <a:pt x="16845927" y="875828"/>
                  <a:pt x="16787831" y="862601"/>
                </a:cubicBezTo>
                <a:close/>
                <a:moveTo>
                  <a:pt x="11623835" y="857110"/>
                </a:moveTo>
                <a:cubicBezTo>
                  <a:pt x="11634857" y="857908"/>
                  <a:pt x="11645746" y="859503"/>
                  <a:pt x="11654776" y="859503"/>
                </a:cubicBezTo>
                <a:cubicBezTo>
                  <a:pt x="11654776" y="897784"/>
                  <a:pt x="11617594" y="885024"/>
                  <a:pt x="11617594" y="922242"/>
                </a:cubicBezTo>
                <a:cubicBezTo>
                  <a:pt x="11642028" y="922242"/>
                  <a:pt x="11705770" y="922242"/>
                  <a:pt x="11661150" y="973284"/>
                </a:cubicBezTo>
                <a:cubicBezTo>
                  <a:pt x="11623968" y="1017947"/>
                  <a:pt x="11566600" y="998806"/>
                  <a:pt x="11528355" y="1017947"/>
                </a:cubicBezTo>
                <a:cubicBezTo>
                  <a:pt x="11528355" y="992426"/>
                  <a:pt x="11521981" y="960524"/>
                  <a:pt x="11534729" y="947763"/>
                </a:cubicBezTo>
                <a:cubicBezTo>
                  <a:pt x="11547478" y="935003"/>
                  <a:pt x="11566600" y="941383"/>
                  <a:pt x="11572974" y="916925"/>
                </a:cubicBezTo>
                <a:cubicBezTo>
                  <a:pt x="11579349" y="897784"/>
                  <a:pt x="11572974" y="865883"/>
                  <a:pt x="11592097" y="859503"/>
                </a:cubicBezTo>
                <a:cubicBezTo>
                  <a:pt x="11601658" y="856312"/>
                  <a:pt x="11612813" y="856312"/>
                  <a:pt x="11623835" y="857110"/>
                </a:cubicBezTo>
                <a:close/>
                <a:moveTo>
                  <a:pt x="11225206" y="835722"/>
                </a:moveTo>
                <a:cubicBezTo>
                  <a:pt x="11225206" y="867961"/>
                  <a:pt x="11243477" y="861514"/>
                  <a:pt x="11256374" y="861514"/>
                </a:cubicBezTo>
                <a:cubicBezTo>
                  <a:pt x="11256374" y="829275"/>
                  <a:pt x="11237028" y="835722"/>
                  <a:pt x="11225206" y="835722"/>
                </a:cubicBezTo>
                <a:close/>
                <a:moveTo>
                  <a:pt x="16736772" y="835129"/>
                </a:moveTo>
                <a:cubicBezTo>
                  <a:pt x="16754590" y="835945"/>
                  <a:pt x="16770790" y="839208"/>
                  <a:pt x="16770790" y="848999"/>
                </a:cubicBezTo>
                <a:cubicBezTo>
                  <a:pt x="16777271" y="868580"/>
                  <a:pt x="16693034" y="894688"/>
                  <a:pt x="16693034" y="835945"/>
                </a:cubicBezTo>
                <a:cubicBezTo>
                  <a:pt x="16699514" y="835945"/>
                  <a:pt x="16718954" y="834313"/>
                  <a:pt x="16736772" y="835129"/>
                </a:cubicBezTo>
                <a:close/>
                <a:moveTo>
                  <a:pt x="15582938" y="834163"/>
                </a:moveTo>
                <a:cubicBezTo>
                  <a:pt x="15582938" y="854638"/>
                  <a:pt x="15576950" y="861463"/>
                  <a:pt x="15564976" y="861463"/>
                </a:cubicBezTo>
                <a:cubicBezTo>
                  <a:pt x="15564976" y="840988"/>
                  <a:pt x="15570964" y="834163"/>
                  <a:pt x="15582938" y="834163"/>
                </a:cubicBezTo>
                <a:close/>
                <a:moveTo>
                  <a:pt x="17568159" y="831207"/>
                </a:moveTo>
                <a:cubicBezTo>
                  <a:pt x="17593847" y="829599"/>
                  <a:pt x="17619403" y="836032"/>
                  <a:pt x="17641459" y="852116"/>
                </a:cubicBezTo>
                <a:cubicBezTo>
                  <a:pt x="17660827" y="864983"/>
                  <a:pt x="17680191" y="890718"/>
                  <a:pt x="17706015" y="903585"/>
                </a:cubicBezTo>
                <a:cubicBezTo>
                  <a:pt x="17738295" y="916452"/>
                  <a:pt x="17764119" y="921814"/>
                  <a:pt x="17796399" y="934681"/>
                </a:cubicBezTo>
                <a:cubicBezTo>
                  <a:pt x="17911527" y="979716"/>
                  <a:pt x="18020199" y="1024751"/>
                  <a:pt x="18136403" y="1076222"/>
                </a:cubicBezTo>
                <a:cubicBezTo>
                  <a:pt x="18251531" y="1126619"/>
                  <a:pt x="18367735" y="1178088"/>
                  <a:pt x="18482863" y="1235990"/>
                </a:cubicBezTo>
                <a:cubicBezTo>
                  <a:pt x="18540963" y="1261725"/>
                  <a:pt x="18599067" y="1287459"/>
                  <a:pt x="18656091" y="1318555"/>
                </a:cubicBezTo>
                <a:cubicBezTo>
                  <a:pt x="18688371" y="1331422"/>
                  <a:pt x="18720651" y="1344290"/>
                  <a:pt x="18746475" y="1363591"/>
                </a:cubicBezTo>
                <a:cubicBezTo>
                  <a:pt x="18759387" y="1370024"/>
                  <a:pt x="18778751" y="1376458"/>
                  <a:pt x="18791663" y="1382891"/>
                </a:cubicBezTo>
                <a:cubicBezTo>
                  <a:pt x="18791663" y="1395759"/>
                  <a:pt x="18791663" y="1415060"/>
                  <a:pt x="18791663" y="1427927"/>
                </a:cubicBezTo>
                <a:cubicBezTo>
                  <a:pt x="18765839" y="1472962"/>
                  <a:pt x="18707739" y="1415060"/>
                  <a:pt x="18681915" y="1402192"/>
                </a:cubicBezTo>
                <a:cubicBezTo>
                  <a:pt x="18630271" y="1370024"/>
                  <a:pt x="18579699" y="1350723"/>
                  <a:pt x="18528051" y="1326061"/>
                </a:cubicBezTo>
                <a:cubicBezTo>
                  <a:pt x="18412923" y="1274592"/>
                  <a:pt x="18296719" y="1223123"/>
                  <a:pt x="18181591" y="1171654"/>
                </a:cubicBezTo>
                <a:cubicBezTo>
                  <a:pt x="17956715" y="1063355"/>
                  <a:pt x="17725383" y="960415"/>
                  <a:pt x="17494051" y="858550"/>
                </a:cubicBezTo>
                <a:cubicBezTo>
                  <a:pt x="17516647" y="842466"/>
                  <a:pt x="17542471" y="832815"/>
                  <a:pt x="17568159" y="831207"/>
                </a:cubicBezTo>
                <a:close/>
                <a:moveTo>
                  <a:pt x="12382469" y="827846"/>
                </a:moveTo>
                <a:cubicBezTo>
                  <a:pt x="12400402" y="828674"/>
                  <a:pt x="12416704" y="836953"/>
                  <a:pt x="12416704" y="863443"/>
                </a:cubicBezTo>
                <a:cubicBezTo>
                  <a:pt x="12371058" y="870066"/>
                  <a:pt x="12318891" y="876689"/>
                  <a:pt x="12273245" y="889934"/>
                </a:cubicBezTo>
                <a:cubicBezTo>
                  <a:pt x="12247161" y="823707"/>
                  <a:pt x="12318891" y="836953"/>
                  <a:pt x="12338453" y="836953"/>
                </a:cubicBezTo>
                <a:cubicBezTo>
                  <a:pt x="12344974" y="833641"/>
                  <a:pt x="12364537" y="827018"/>
                  <a:pt x="12382469" y="827846"/>
                </a:cubicBezTo>
                <a:close/>
                <a:moveTo>
                  <a:pt x="12084950" y="822623"/>
                </a:moveTo>
                <a:lnTo>
                  <a:pt x="12083793" y="825913"/>
                </a:lnTo>
                <a:cubicBezTo>
                  <a:pt x="12082390" y="829904"/>
                  <a:pt x="12081267" y="833096"/>
                  <a:pt x="12081267" y="833096"/>
                </a:cubicBezTo>
                <a:close/>
                <a:moveTo>
                  <a:pt x="17391355" y="815200"/>
                </a:moveTo>
                <a:cubicBezTo>
                  <a:pt x="17396619" y="821621"/>
                  <a:pt x="17396619" y="828042"/>
                  <a:pt x="17402939" y="834463"/>
                </a:cubicBezTo>
                <a:cubicBezTo>
                  <a:pt x="17396619" y="840884"/>
                  <a:pt x="17396619" y="840884"/>
                  <a:pt x="17391355" y="847305"/>
                </a:cubicBezTo>
                <a:lnTo>
                  <a:pt x="17390975" y="846016"/>
                </a:lnTo>
                <a:lnTo>
                  <a:pt x="17380087" y="851544"/>
                </a:lnTo>
                <a:cubicBezTo>
                  <a:pt x="17363927" y="859106"/>
                  <a:pt x="17342379" y="864923"/>
                  <a:pt x="17342379" y="832348"/>
                </a:cubicBezTo>
                <a:cubicBezTo>
                  <a:pt x="17348763" y="832348"/>
                  <a:pt x="17358339" y="829245"/>
                  <a:pt x="17367915" y="829245"/>
                </a:cubicBezTo>
                <a:cubicBezTo>
                  <a:pt x="17372703" y="829245"/>
                  <a:pt x="17377491" y="830021"/>
                  <a:pt x="17381883" y="832348"/>
                </a:cubicBezTo>
                <a:lnTo>
                  <a:pt x="17389279" y="840284"/>
                </a:lnTo>
                <a:lnTo>
                  <a:pt x="17386615" y="831253"/>
                </a:lnTo>
                <a:cubicBezTo>
                  <a:pt x="17386615" y="826437"/>
                  <a:pt x="17388195" y="821621"/>
                  <a:pt x="17391355" y="815200"/>
                </a:cubicBezTo>
                <a:close/>
                <a:moveTo>
                  <a:pt x="13682197" y="813388"/>
                </a:moveTo>
                <a:cubicBezTo>
                  <a:pt x="13655708" y="825798"/>
                  <a:pt x="13629218" y="838208"/>
                  <a:pt x="13602728" y="856822"/>
                </a:cubicBezTo>
                <a:cubicBezTo>
                  <a:pt x="13602728" y="800978"/>
                  <a:pt x="13662330" y="819593"/>
                  <a:pt x="13682197" y="813388"/>
                </a:cubicBezTo>
                <a:close/>
                <a:moveTo>
                  <a:pt x="11450884" y="800980"/>
                </a:moveTo>
                <a:cubicBezTo>
                  <a:pt x="11462859" y="800980"/>
                  <a:pt x="11468846" y="807402"/>
                  <a:pt x="11468846" y="833089"/>
                </a:cubicBezTo>
                <a:cubicBezTo>
                  <a:pt x="11456871" y="833089"/>
                  <a:pt x="11450884" y="820246"/>
                  <a:pt x="11450884" y="800980"/>
                </a:cubicBezTo>
                <a:close/>
                <a:moveTo>
                  <a:pt x="17431379" y="800980"/>
                </a:moveTo>
                <a:cubicBezTo>
                  <a:pt x="17431379" y="833089"/>
                  <a:pt x="17406103" y="833089"/>
                  <a:pt x="17394519" y="813824"/>
                </a:cubicBezTo>
                <a:cubicBezTo>
                  <a:pt x="17406103" y="807402"/>
                  <a:pt x="17418743" y="800980"/>
                  <a:pt x="17431379" y="800980"/>
                </a:cubicBezTo>
                <a:close/>
                <a:moveTo>
                  <a:pt x="16628722" y="793569"/>
                </a:moveTo>
                <a:cubicBezTo>
                  <a:pt x="16646934" y="794345"/>
                  <a:pt x="16663492" y="805203"/>
                  <a:pt x="16663492" y="833125"/>
                </a:cubicBezTo>
                <a:cubicBezTo>
                  <a:pt x="16637000" y="820715"/>
                  <a:pt x="16610510" y="820715"/>
                  <a:pt x="16584018" y="814510"/>
                </a:cubicBezTo>
                <a:cubicBezTo>
                  <a:pt x="16590642" y="802101"/>
                  <a:pt x="16610510" y="792793"/>
                  <a:pt x="16628722" y="793569"/>
                </a:cubicBezTo>
                <a:close/>
                <a:moveTo>
                  <a:pt x="12113375" y="772545"/>
                </a:moveTo>
                <a:cubicBezTo>
                  <a:pt x="12106930" y="791935"/>
                  <a:pt x="12106930" y="811325"/>
                  <a:pt x="12100485" y="837178"/>
                </a:cubicBezTo>
                <a:cubicBezTo>
                  <a:pt x="12097263" y="825867"/>
                  <a:pt x="12093637" y="821020"/>
                  <a:pt x="12089727" y="819808"/>
                </a:cubicBezTo>
                <a:lnTo>
                  <a:pt x="12085398" y="821350"/>
                </a:lnTo>
                <a:lnTo>
                  <a:pt x="12077256" y="824251"/>
                </a:lnTo>
                <a:cubicBezTo>
                  <a:pt x="12068529" y="830715"/>
                  <a:pt x="12059130" y="840409"/>
                  <a:pt x="12049999" y="830715"/>
                </a:cubicBezTo>
                <a:cubicBezTo>
                  <a:pt x="12030664" y="811325"/>
                  <a:pt x="12017774" y="830715"/>
                  <a:pt x="12037109" y="850104"/>
                </a:cubicBezTo>
                <a:cubicBezTo>
                  <a:pt x="11940434" y="895347"/>
                  <a:pt x="11837315" y="913660"/>
                  <a:pt x="11735269" y="901810"/>
                </a:cubicBezTo>
                <a:cubicBezTo>
                  <a:pt x="11761049" y="804862"/>
                  <a:pt x="11831944" y="804862"/>
                  <a:pt x="11888874" y="791935"/>
                </a:cubicBezTo>
                <a:cubicBezTo>
                  <a:pt x="11966214" y="779008"/>
                  <a:pt x="12037109" y="779008"/>
                  <a:pt x="12113375" y="772545"/>
                </a:cubicBezTo>
                <a:close/>
                <a:moveTo>
                  <a:pt x="15318510" y="772543"/>
                </a:moveTo>
                <a:cubicBezTo>
                  <a:pt x="15330486" y="772543"/>
                  <a:pt x="15336474" y="785386"/>
                  <a:pt x="15336474" y="804652"/>
                </a:cubicBezTo>
                <a:cubicBezTo>
                  <a:pt x="15323500" y="804652"/>
                  <a:pt x="15318510" y="791808"/>
                  <a:pt x="15318510" y="772543"/>
                </a:cubicBezTo>
                <a:close/>
                <a:moveTo>
                  <a:pt x="14811358" y="772540"/>
                </a:moveTo>
                <a:cubicBezTo>
                  <a:pt x="14817780" y="778689"/>
                  <a:pt x="14830623" y="778689"/>
                  <a:pt x="14843467" y="790986"/>
                </a:cubicBezTo>
                <a:cubicBezTo>
                  <a:pt x="14830623" y="809432"/>
                  <a:pt x="14811358" y="803284"/>
                  <a:pt x="14811358" y="772540"/>
                </a:cubicBezTo>
                <a:close/>
                <a:moveTo>
                  <a:pt x="16489224" y="772540"/>
                </a:moveTo>
                <a:cubicBezTo>
                  <a:pt x="16520822" y="772540"/>
                  <a:pt x="16552420" y="778745"/>
                  <a:pt x="16582966" y="791154"/>
                </a:cubicBezTo>
                <a:cubicBezTo>
                  <a:pt x="16565060" y="815974"/>
                  <a:pt x="16489224" y="828384"/>
                  <a:pt x="16489224" y="772540"/>
                </a:cubicBezTo>
                <a:close/>
                <a:moveTo>
                  <a:pt x="13019098" y="745785"/>
                </a:moveTo>
                <a:cubicBezTo>
                  <a:pt x="13026784" y="747390"/>
                  <a:pt x="13032933" y="755416"/>
                  <a:pt x="13032933" y="771469"/>
                </a:cubicBezTo>
                <a:cubicBezTo>
                  <a:pt x="13020636" y="765048"/>
                  <a:pt x="13008338" y="758627"/>
                  <a:pt x="12996041" y="758627"/>
                </a:cubicBezTo>
                <a:cubicBezTo>
                  <a:pt x="13002189" y="748995"/>
                  <a:pt x="13011412" y="744179"/>
                  <a:pt x="13019098" y="745785"/>
                </a:cubicBezTo>
                <a:close/>
                <a:moveTo>
                  <a:pt x="13493756" y="739366"/>
                </a:moveTo>
                <a:cubicBezTo>
                  <a:pt x="13493756" y="784127"/>
                  <a:pt x="13505598" y="809704"/>
                  <a:pt x="13524975" y="828888"/>
                </a:cubicBezTo>
                <a:cubicBezTo>
                  <a:pt x="13537894" y="841676"/>
                  <a:pt x="13563730" y="822493"/>
                  <a:pt x="13563730" y="860860"/>
                </a:cubicBezTo>
                <a:cubicBezTo>
                  <a:pt x="13524975" y="860860"/>
                  <a:pt x="13223545" y="918410"/>
                  <a:pt x="13223545" y="835282"/>
                </a:cubicBezTo>
                <a:cubicBezTo>
                  <a:pt x="13236463" y="835282"/>
                  <a:pt x="13249382" y="835282"/>
                  <a:pt x="13262300" y="835282"/>
                </a:cubicBezTo>
                <a:cubicBezTo>
                  <a:pt x="13262300" y="809704"/>
                  <a:pt x="13262300" y="790521"/>
                  <a:pt x="13262300" y="771338"/>
                </a:cubicBezTo>
                <a:cubicBezTo>
                  <a:pt x="13281678" y="777732"/>
                  <a:pt x="13299979" y="777732"/>
                  <a:pt x="13319357" y="784127"/>
                </a:cubicBezTo>
                <a:cubicBezTo>
                  <a:pt x="13312898" y="790521"/>
                  <a:pt x="13306438" y="803310"/>
                  <a:pt x="13299979" y="816099"/>
                </a:cubicBezTo>
                <a:cubicBezTo>
                  <a:pt x="13345194" y="816099"/>
                  <a:pt x="13390408" y="816099"/>
                  <a:pt x="13435623" y="816099"/>
                </a:cubicBezTo>
                <a:cubicBezTo>
                  <a:pt x="13429163" y="803310"/>
                  <a:pt x="13422704" y="796915"/>
                  <a:pt x="13416245" y="784127"/>
                </a:cubicBezTo>
                <a:cubicBezTo>
                  <a:pt x="13435623" y="764943"/>
                  <a:pt x="13461460" y="739366"/>
                  <a:pt x="13493756" y="739366"/>
                </a:cubicBezTo>
                <a:close/>
                <a:moveTo>
                  <a:pt x="15075758" y="736500"/>
                </a:moveTo>
                <a:cubicBezTo>
                  <a:pt x="15075758" y="776181"/>
                  <a:pt x="15051162" y="769567"/>
                  <a:pt x="15038866" y="769567"/>
                </a:cubicBezTo>
                <a:cubicBezTo>
                  <a:pt x="15038866" y="729886"/>
                  <a:pt x="15057312" y="736500"/>
                  <a:pt x="15075758" y="736500"/>
                </a:cubicBezTo>
                <a:close/>
                <a:moveTo>
                  <a:pt x="11568850" y="733767"/>
                </a:moveTo>
                <a:cubicBezTo>
                  <a:pt x="11553536" y="732826"/>
                  <a:pt x="11535803" y="739005"/>
                  <a:pt x="11526130" y="739005"/>
                </a:cubicBezTo>
                <a:cubicBezTo>
                  <a:pt x="11526130" y="797036"/>
                  <a:pt x="11577717" y="771244"/>
                  <a:pt x="11597062" y="771244"/>
                </a:cubicBezTo>
                <a:cubicBezTo>
                  <a:pt x="11597062" y="742766"/>
                  <a:pt x="11584165" y="734707"/>
                  <a:pt x="11568850" y="733767"/>
                </a:cubicBezTo>
                <a:close/>
                <a:moveTo>
                  <a:pt x="11744314" y="726040"/>
                </a:moveTo>
                <a:lnTo>
                  <a:pt x="11742534" y="731101"/>
                </a:lnTo>
                <a:cubicBezTo>
                  <a:pt x="11741131" y="735089"/>
                  <a:pt x="11740008" y="738280"/>
                  <a:pt x="11740008" y="738280"/>
                </a:cubicBezTo>
                <a:close/>
                <a:moveTo>
                  <a:pt x="13443216" y="723397"/>
                </a:moveTo>
                <a:cubicBezTo>
                  <a:pt x="13444856" y="721900"/>
                  <a:pt x="13448138" y="723397"/>
                  <a:pt x="13454700" y="726390"/>
                </a:cubicBezTo>
                <a:cubicBezTo>
                  <a:pt x="13448138" y="726390"/>
                  <a:pt x="13441575" y="732378"/>
                  <a:pt x="13441575" y="738365"/>
                </a:cubicBezTo>
                <a:cubicBezTo>
                  <a:pt x="13441575" y="729384"/>
                  <a:pt x="13441575" y="724893"/>
                  <a:pt x="13443216" y="723397"/>
                </a:cubicBezTo>
                <a:close/>
                <a:moveTo>
                  <a:pt x="11745513" y="722634"/>
                </a:moveTo>
                <a:lnTo>
                  <a:pt x="11744314" y="726040"/>
                </a:lnTo>
                <a:lnTo>
                  <a:pt x="11745165" y="723622"/>
                </a:lnTo>
                <a:close/>
                <a:moveTo>
                  <a:pt x="13946986" y="715666"/>
                </a:moveTo>
                <a:cubicBezTo>
                  <a:pt x="13946986" y="746544"/>
                  <a:pt x="13953438" y="772098"/>
                  <a:pt x="13959889" y="804040"/>
                </a:cubicBezTo>
                <a:cubicBezTo>
                  <a:pt x="13979244" y="804040"/>
                  <a:pt x="13992148" y="804040"/>
                  <a:pt x="14005051" y="804040"/>
                </a:cubicBezTo>
                <a:cubicBezTo>
                  <a:pt x="14024406" y="804040"/>
                  <a:pt x="14037310" y="804040"/>
                  <a:pt x="14056665" y="804040"/>
                </a:cubicBezTo>
                <a:cubicBezTo>
                  <a:pt x="14056665" y="823205"/>
                  <a:pt x="14056665" y="842370"/>
                  <a:pt x="14056665" y="861535"/>
                </a:cubicBezTo>
                <a:cubicBezTo>
                  <a:pt x="14005051" y="855147"/>
                  <a:pt x="13953438" y="842370"/>
                  <a:pt x="13902899" y="835982"/>
                </a:cubicBezTo>
                <a:cubicBezTo>
                  <a:pt x="13831930" y="835982"/>
                  <a:pt x="13767413" y="855147"/>
                  <a:pt x="13697520" y="861535"/>
                </a:cubicBezTo>
                <a:cubicBezTo>
                  <a:pt x="13697520" y="772098"/>
                  <a:pt x="13760962" y="804040"/>
                  <a:pt x="13799672" y="797651"/>
                </a:cubicBezTo>
                <a:cubicBezTo>
                  <a:pt x="13851286" y="784874"/>
                  <a:pt x="13902899" y="765709"/>
                  <a:pt x="13946986" y="715666"/>
                </a:cubicBezTo>
                <a:close/>
                <a:moveTo>
                  <a:pt x="12397752" y="706185"/>
                </a:moveTo>
                <a:cubicBezTo>
                  <a:pt x="12397752" y="771656"/>
                  <a:pt x="12345962" y="738921"/>
                  <a:pt x="12320067" y="738921"/>
                </a:cubicBezTo>
                <a:cubicBezTo>
                  <a:pt x="12320067" y="784750"/>
                  <a:pt x="12326540" y="804391"/>
                  <a:pt x="12300645" y="810938"/>
                </a:cubicBezTo>
                <a:cubicBezTo>
                  <a:pt x="12274750" y="810938"/>
                  <a:pt x="12256408" y="830579"/>
                  <a:pt x="12236986" y="837126"/>
                </a:cubicBezTo>
                <a:cubicBezTo>
                  <a:pt x="12217565" y="843673"/>
                  <a:pt x="12159301" y="856767"/>
                  <a:pt x="12152827" y="810938"/>
                </a:cubicBezTo>
                <a:cubicBezTo>
                  <a:pt x="12133406" y="725827"/>
                  <a:pt x="12191670" y="725827"/>
                  <a:pt x="12224039" y="725827"/>
                </a:cubicBezTo>
                <a:cubicBezTo>
                  <a:pt x="12281224" y="732374"/>
                  <a:pt x="12339488" y="713824"/>
                  <a:pt x="12397752" y="706185"/>
                </a:cubicBezTo>
                <a:close/>
                <a:moveTo>
                  <a:pt x="14768702" y="706184"/>
                </a:moveTo>
                <a:cubicBezTo>
                  <a:pt x="14796002" y="706184"/>
                  <a:pt x="14789177" y="745346"/>
                  <a:pt x="14789177" y="771455"/>
                </a:cubicBezTo>
                <a:cubicBezTo>
                  <a:pt x="14768702" y="771455"/>
                  <a:pt x="14768702" y="732292"/>
                  <a:pt x="14768702" y="706184"/>
                </a:cubicBezTo>
                <a:close/>
                <a:moveTo>
                  <a:pt x="13849192" y="706184"/>
                </a:moveTo>
                <a:cubicBezTo>
                  <a:pt x="13862317" y="706184"/>
                  <a:pt x="13862317" y="719027"/>
                  <a:pt x="13862317" y="738292"/>
                </a:cubicBezTo>
                <a:cubicBezTo>
                  <a:pt x="13849192" y="738292"/>
                  <a:pt x="13849192" y="725449"/>
                  <a:pt x="13849192" y="706184"/>
                </a:cubicBezTo>
                <a:close/>
                <a:moveTo>
                  <a:pt x="14056741" y="706184"/>
                </a:moveTo>
                <a:cubicBezTo>
                  <a:pt x="14056741" y="731870"/>
                  <a:pt x="14050754" y="738292"/>
                  <a:pt x="14038779" y="738292"/>
                </a:cubicBezTo>
                <a:cubicBezTo>
                  <a:pt x="14038779" y="719027"/>
                  <a:pt x="14044766" y="706184"/>
                  <a:pt x="14056741" y="706184"/>
                </a:cubicBezTo>
                <a:close/>
                <a:moveTo>
                  <a:pt x="14882454" y="706183"/>
                </a:moveTo>
                <a:cubicBezTo>
                  <a:pt x="14894429" y="706183"/>
                  <a:pt x="14900416" y="719027"/>
                  <a:pt x="14900416" y="738292"/>
                </a:cubicBezTo>
                <a:cubicBezTo>
                  <a:pt x="14888441" y="738292"/>
                  <a:pt x="14882454" y="731870"/>
                  <a:pt x="14882454" y="706183"/>
                </a:cubicBezTo>
                <a:close/>
                <a:moveTo>
                  <a:pt x="14602811" y="673007"/>
                </a:moveTo>
                <a:cubicBezTo>
                  <a:pt x="14628901" y="673007"/>
                  <a:pt x="14648469" y="673007"/>
                  <a:pt x="14674560" y="673007"/>
                </a:cubicBezTo>
                <a:cubicBezTo>
                  <a:pt x="14687605" y="673007"/>
                  <a:pt x="14700650" y="673007"/>
                  <a:pt x="14720218" y="673007"/>
                </a:cubicBezTo>
                <a:cubicBezTo>
                  <a:pt x="14720218" y="686278"/>
                  <a:pt x="14720218" y="699548"/>
                  <a:pt x="14720218" y="705077"/>
                </a:cubicBezTo>
                <a:cubicBezTo>
                  <a:pt x="14694127" y="705077"/>
                  <a:pt x="14668037" y="705077"/>
                  <a:pt x="14648469" y="705077"/>
                </a:cubicBezTo>
                <a:cubicBezTo>
                  <a:pt x="14628901" y="705077"/>
                  <a:pt x="14615856" y="705077"/>
                  <a:pt x="14602811" y="705077"/>
                </a:cubicBezTo>
                <a:cubicBezTo>
                  <a:pt x="14602811" y="699548"/>
                  <a:pt x="14602811" y="686278"/>
                  <a:pt x="14602811" y="673007"/>
                </a:cubicBezTo>
                <a:close/>
                <a:moveTo>
                  <a:pt x="13223548" y="673006"/>
                </a:moveTo>
                <a:cubicBezTo>
                  <a:pt x="13235845" y="673006"/>
                  <a:pt x="13248143" y="673006"/>
                  <a:pt x="13260440" y="673006"/>
                </a:cubicBezTo>
                <a:cubicBezTo>
                  <a:pt x="13248143" y="703551"/>
                  <a:pt x="13235845" y="735149"/>
                  <a:pt x="13223548" y="766747"/>
                </a:cubicBezTo>
                <a:cubicBezTo>
                  <a:pt x="13223548" y="735149"/>
                  <a:pt x="13223548" y="703551"/>
                  <a:pt x="13223548" y="673006"/>
                </a:cubicBezTo>
                <a:close/>
                <a:moveTo>
                  <a:pt x="14414802" y="673004"/>
                </a:moveTo>
                <a:cubicBezTo>
                  <a:pt x="14446400" y="673004"/>
                  <a:pt x="14477998" y="673004"/>
                  <a:pt x="14502224" y="673004"/>
                </a:cubicBezTo>
                <a:cubicBezTo>
                  <a:pt x="14502224" y="711599"/>
                  <a:pt x="14477998" y="711599"/>
                  <a:pt x="14465359" y="716959"/>
                </a:cubicBezTo>
                <a:cubicBezTo>
                  <a:pt x="14452720" y="723391"/>
                  <a:pt x="14433761" y="761985"/>
                  <a:pt x="14421121" y="736256"/>
                </a:cubicBezTo>
                <a:cubicBezTo>
                  <a:pt x="14408482" y="723391"/>
                  <a:pt x="14414802" y="692302"/>
                  <a:pt x="14414802" y="673004"/>
                </a:cubicBezTo>
                <a:close/>
                <a:moveTo>
                  <a:pt x="16178126" y="671295"/>
                </a:moveTo>
                <a:cubicBezTo>
                  <a:pt x="16270636" y="671844"/>
                  <a:pt x="16364350" y="692007"/>
                  <a:pt x="16450238" y="758286"/>
                </a:cubicBezTo>
                <a:cubicBezTo>
                  <a:pt x="16392444" y="809392"/>
                  <a:pt x="16316456" y="783839"/>
                  <a:pt x="16252242" y="771062"/>
                </a:cubicBezTo>
                <a:cubicBezTo>
                  <a:pt x="16194448" y="758286"/>
                  <a:pt x="16124880" y="745509"/>
                  <a:pt x="16086350" y="676302"/>
                </a:cubicBezTo>
                <a:cubicBezTo>
                  <a:pt x="16116584" y="673108"/>
                  <a:pt x="16147288" y="671112"/>
                  <a:pt x="16178126" y="671295"/>
                </a:cubicBezTo>
                <a:close/>
                <a:moveTo>
                  <a:pt x="13732922" y="660993"/>
                </a:moveTo>
                <a:cubicBezTo>
                  <a:pt x="13771622" y="661675"/>
                  <a:pt x="13805450" y="677766"/>
                  <a:pt x="13805450" y="739400"/>
                </a:cubicBezTo>
                <a:cubicBezTo>
                  <a:pt x="13772975" y="739400"/>
                  <a:pt x="13740499" y="752491"/>
                  <a:pt x="13708024" y="739400"/>
                </a:cubicBezTo>
                <a:cubicBezTo>
                  <a:pt x="13682043" y="726310"/>
                  <a:pt x="13657145" y="694674"/>
                  <a:pt x="13631165" y="675038"/>
                </a:cubicBezTo>
                <a:cubicBezTo>
                  <a:pt x="13650650" y="675038"/>
                  <a:pt x="13694222" y="660312"/>
                  <a:pt x="13732922" y="660993"/>
                </a:cubicBezTo>
                <a:close/>
                <a:moveTo>
                  <a:pt x="14270365" y="655771"/>
                </a:moveTo>
                <a:cubicBezTo>
                  <a:pt x="14278429" y="655771"/>
                  <a:pt x="14286492" y="658997"/>
                  <a:pt x="14289718" y="668673"/>
                </a:cubicBezTo>
                <a:cubicBezTo>
                  <a:pt x="14289718" y="681575"/>
                  <a:pt x="14257462" y="675124"/>
                  <a:pt x="14251011" y="681575"/>
                </a:cubicBezTo>
                <a:cubicBezTo>
                  <a:pt x="14231658" y="706304"/>
                  <a:pt x="14289718" y="713830"/>
                  <a:pt x="14289718" y="713830"/>
                </a:cubicBezTo>
                <a:cubicBezTo>
                  <a:pt x="14296169" y="706304"/>
                  <a:pt x="14340252" y="700928"/>
                  <a:pt x="14340252" y="725657"/>
                </a:cubicBezTo>
                <a:cubicBezTo>
                  <a:pt x="14340252" y="738559"/>
                  <a:pt x="14315522" y="738559"/>
                  <a:pt x="14309071" y="738559"/>
                </a:cubicBezTo>
                <a:cubicBezTo>
                  <a:pt x="14296169" y="738559"/>
                  <a:pt x="14276816" y="738559"/>
                  <a:pt x="14263913" y="738559"/>
                </a:cubicBezTo>
                <a:cubicBezTo>
                  <a:pt x="14257462" y="764363"/>
                  <a:pt x="14251011" y="783716"/>
                  <a:pt x="14251011" y="809520"/>
                </a:cubicBezTo>
                <a:cubicBezTo>
                  <a:pt x="14270364" y="815971"/>
                  <a:pt x="14296169" y="828873"/>
                  <a:pt x="14320898" y="835324"/>
                </a:cubicBezTo>
                <a:cubicBezTo>
                  <a:pt x="14320898" y="815971"/>
                  <a:pt x="14309071" y="783716"/>
                  <a:pt x="14327350" y="770814"/>
                </a:cubicBezTo>
                <a:cubicBezTo>
                  <a:pt x="14333801" y="764363"/>
                  <a:pt x="14346703" y="757912"/>
                  <a:pt x="14359605" y="770814"/>
                </a:cubicBezTo>
                <a:cubicBezTo>
                  <a:pt x="14366056" y="783716"/>
                  <a:pt x="14353154" y="809520"/>
                  <a:pt x="14359605" y="828873"/>
                </a:cubicBezTo>
                <a:cubicBezTo>
                  <a:pt x="14366056" y="841775"/>
                  <a:pt x="14385410" y="835324"/>
                  <a:pt x="14398312" y="835324"/>
                </a:cubicBezTo>
                <a:cubicBezTo>
                  <a:pt x="14437019" y="828873"/>
                  <a:pt x="14430568" y="790167"/>
                  <a:pt x="14456372" y="751461"/>
                </a:cubicBezTo>
                <a:cubicBezTo>
                  <a:pt x="14469274" y="732108"/>
                  <a:pt x="14495079" y="770814"/>
                  <a:pt x="14506906" y="783716"/>
                </a:cubicBezTo>
                <a:cubicBezTo>
                  <a:pt x="14501530" y="790167"/>
                  <a:pt x="14495079" y="803069"/>
                  <a:pt x="14488628" y="815971"/>
                </a:cubicBezTo>
                <a:cubicBezTo>
                  <a:pt x="14506906" y="822422"/>
                  <a:pt x="14526259" y="828873"/>
                  <a:pt x="14545613" y="835324"/>
                </a:cubicBezTo>
                <a:cubicBezTo>
                  <a:pt x="14545613" y="796618"/>
                  <a:pt x="14545613" y="770814"/>
                  <a:pt x="14571417" y="764363"/>
                </a:cubicBezTo>
                <a:cubicBezTo>
                  <a:pt x="14597222" y="757912"/>
                  <a:pt x="14616575" y="757912"/>
                  <a:pt x="14635929" y="757912"/>
                </a:cubicBezTo>
                <a:cubicBezTo>
                  <a:pt x="14642380" y="757912"/>
                  <a:pt x="14712267" y="751461"/>
                  <a:pt x="14712267" y="764363"/>
                </a:cubicBezTo>
                <a:cubicBezTo>
                  <a:pt x="14712267" y="770814"/>
                  <a:pt x="14687538" y="770814"/>
                  <a:pt x="14681087" y="777265"/>
                </a:cubicBezTo>
                <a:cubicBezTo>
                  <a:pt x="14668184" y="783716"/>
                  <a:pt x="14668184" y="822422"/>
                  <a:pt x="14661733" y="841775"/>
                </a:cubicBezTo>
                <a:cubicBezTo>
                  <a:pt x="14726244" y="841775"/>
                  <a:pt x="14789681" y="854677"/>
                  <a:pt x="14847741" y="861128"/>
                </a:cubicBezTo>
                <a:cubicBezTo>
                  <a:pt x="14847741" y="841775"/>
                  <a:pt x="14847741" y="809520"/>
                  <a:pt x="14860643" y="803069"/>
                </a:cubicBezTo>
                <a:cubicBezTo>
                  <a:pt x="14886448" y="796618"/>
                  <a:pt x="14905801" y="809520"/>
                  <a:pt x="14925154" y="815971"/>
                </a:cubicBezTo>
                <a:cubicBezTo>
                  <a:pt x="14917628" y="828873"/>
                  <a:pt x="14917628" y="848226"/>
                  <a:pt x="14912252" y="861128"/>
                </a:cubicBezTo>
                <a:cubicBezTo>
                  <a:pt x="14936981" y="867579"/>
                  <a:pt x="14962786" y="899834"/>
                  <a:pt x="14988590" y="893383"/>
                </a:cubicBezTo>
                <a:cubicBezTo>
                  <a:pt x="15003106" y="888545"/>
                  <a:pt x="15013992" y="865563"/>
                  <a:pt x="15026692" y="867982"/>
                </a:cubicBezTo>
                <a:lnTo>
                  <a:pt x="15031764" y="872674"/>
                </a:lnTo>
                <a:lnTo>
                  <a:pt x="15024646" y="861223"/>
                </a:lnTo>
                <a:cubicBezTo>
                  <a:pt x="15030634" y="848380"/>
                  <a:pt x="15036620" y="848380"/>
                  <a:pt x="15042608" y="861223"/>
                </a:cubicBezTo>
                <a:lnTo>
                  <a:pt x="15037422" y="877910"/>
                </a:lnTo>
                <a:lnTo>
                  <a:pt x="15040200" y="880481"/>
                </a:lnTo>
                <a:cubicBezTo>
                  <a:pt x="15046650" y="867579"/>
                  <a:pt x="15046650" y="861128"/>
                  <a:pt x="15040200" y="848226"/>
                </a:cubicBezTo>
                <a:cubicBezTo>
                  <a:pt x="15053102" y="835324"/>
                  <a:pt x="15078906" y="828873"/>
                  <a:pt x="15091808" y="848226"/>
                </a:cubicBezTo>
                <a:cubicBezTo>
                  <a:pt x="15104710" y="867579"/>
                  <a:pt x="15111162" y="886932"/>
                  <a:pt x="15122990" y="886932"/>
                </a:cubicBezTo>
                <a:cubicBezTo>
                  <a:pt x="15174598" y="893383"/>
                  <a:pt x="15226208" y="893383"/>
                  <a:pt x="15277816" y="899834"/>
                </a:cubicBezTo>
                <a:cubicBezTo>
                  <a:pt x="15277816" y="880481"/>
                  <a:pt x="15277816" y="861128"/>
                  <a:pt x="15277816" y="841775"/>
                </a:cubicBezTo>
                <a:cubicBezTo>
                  <a:pt x="15297170" y="841775"/>
                  <a:pt x="15316522" y="841775"/>
                  <a:pt x="15328350" y="854677"/>
                </a:cubicBezTo>
                <a:cubicBezTo>
                  <a:pt x="15347704" y="874030"/>
                  <a:pt x="15335876" y="906285"/>
                  <a:pt x="15335876" y="937465"/>
                </a:cubicBezTo>
                <a:cubicBezTo>
                  <a:pt x="15342328" y="995523"/>
                  <a:pt x="15450922" y="969720"/>
                  <a:pt x="15476726" y="969720"/>
                </a:cubicBezTo>
                <a:cubicBezTo>
                  <a:pt x="15508982" y="969720"/>
                  <a:pt x="15547688" y="976170"/>
                  <a:pt x="15578870" y="982622"/>
                </a:cubicBezTo>
                <a:cubicBezTo>
                  <a:pt x="15604674" y="982622"/>
                  <a:pt x="15617576" y="1001975"/>
                  <a:pt x="15636930" y="1014876"/>
                </a:cubicBezTo>
                <a:cubicBezTo>
                  <a:pt x="15682088" y="1040681"/>
                  <a:pt x="15727246" y="969720"/>
                  <a:pt x="15764876" y="989073"/>
                </a:cubicBezTo>
                <a:cubicBezTo>
                  <a:pt x="15784230" y="995523"/>
                  <a:pt x="15784230" y="1040681"/>
                  <a:pt x="15803584" y="1040681"/>
                </a:cubicBezTo>
                <a:cubicBezTo>
                  <a:pt x="15835840" y="1040681"/>
                  <a:pt x="15855192" y="1027778"/>
                  <a:pt x="15880998" y="1014876"/>
                </a:cubicBezTo>
                <a:cubicBezTo>
                  <a:pt x="15906802" y="1008426"/>
                  <a:pt x="15939058" y="995523"/>
                  <a:pt x="15958410" y="1014876"/>
                </a:cubicBezTo>
                <a:cubicBezTo>
                  <a:pt x="15983140" y="1034229"/>
                  <a:pt x="15996042" y="1066486"/>
                  <a:pt x="16015396" y="1085839"/>
                </a:cubicBezTo>
                <a:cubicBezTo>
                  <a:pt x="16118614" y="1175078"/>
                  <a:pt x="16233658" y="1149274"/>
                  <a:pt x="16343328" y="1168627"/>
                </a:cubicBezTo>
                <a:cubicBezTo>
                  <a:pt x="16343328" y="1149274"/>
                  <a:pt x="16336878" y="1111643"/>
                  <a:pt x="16356230" y="1111643"/>
                </a:cubicBezTo>
                <a:cubicBezTo>
                  <a:pt x="16356230" y="1129922"/>
                  <a:pt x="16356230" y="1149274"/>
                  <a:pt x="16356230" y="1168627"/>
                </a:cubicBezTo>
                <a:cubicBezTo>
                  <a:pt x="16374508" y="1168627"/>
                  <a:pt x="16387410" y="1168627"/>
                  <a:pt x="16400314" y="1168627"/>
                </a:cubicBezTo>
                <a:cubicBezTo>
                  <a:pt x="16413216" y="1175078"/>
                  <a:pt x="16426118" y="1194431"/>
                  <a:pt x="16432568" y="1200882"/>
                </a:cubicBezTo>
                <a:cubicBezTo>
                  <a:pt x="16451922" y="1207334"/>
                  <a:pt x="16471276" y="1187980"/>
                  <a:pt x="16484178" y="1175078"/>
                </a:cubicBezTo>
                <a:cubicBezTo>
                  <a:pt x="16490630" y="1162176"/>
                  <a:pt x="16484178" y="1142823"/>
                  <a:pt x="16490630" y="1124546"/>
                </a:cubicBezTo>
                <a:cubicBezTo>
                  <a:pt x="16497080" y="1149274"/>
                  <a:pt x="16503532" y="1175078"/>
                  <a:pt x="16509982" y="1200882"/>
                </a:cubicBezTo>
                <a:cubicBezTo>
                  <a:pt x="16522884" y="1207334"/>
                  <a:pt x="16535786" y="1213784"/>
                  <a:pt x="16555140" y="1213784"/>
                </a:cubicBezTo>
                <a:cubicBezTo>
                  <a:pt x="16568042" y="1220235"/>
                  <a:pt x="16586320" y="1226686"/>
                  <a:pt x="16605674" y="1233137"/>
                </a:cubicBezTo>
                <a:cubicBezTo>
                  <a:pt x="16605674" y="1213784"/>
                  <a:pt x="16612126" y="1187980"/>
                  <a:pt x="16612126" y="1168627"/>
                </a:cubicBezTo>
                <a:cubicBezTo>
                  <a:pt x="16618576" y="1194431"/>
                  <a:pt x="16625028" y="1252490"/>
                  <a:pt x="16644382" y="1258942"/>
                </a:cubicBezTo>
                <a:cubicBezTo>
                  <a:pt x="16676636" y="1265392"/>
                  <a:pt x="16708892" y="1220235"/>
                  <a:pt x="16741148" y="1200882"/>
                </a:cubicBezTo>
                <a:cubicBezTo>
                  <a:pt x="16741148" y="1220235"/>
                  <a:pt x="16721794" y="1265392"/>
                  <a:pt x="16734696" y="1265392"/>
                </a:cubicBezTo>
                <a:cubicBezTo>
                  <a:pt x="16760502" y="1278294"/>
                  <a:pt x="16785231" y="1278294"/>
                  <a:pt x="16811035" y="1291197"/>
                </a:cubicBezTo>
                <a:cubicBezTo>
                  <a:pt x="16843291" y="1310550"/>
                  <a:pt x="16875547" y="1317000"/>
                  <a:pt x="16907803" y="1317000"/>
                </a:cubicBezTo>
                <a:cubicBezTo>
                  <a:pt x="16933607" y="1322376"/>
                  <a:pt x="16965863" y="1310550"/>
                  <a:pt x="16990591" y="1322376"/>
                </a:cubicBezTo>
                <a:cubicBezTo>
                  <a:pt x="17016395" y="1329902"/>
                  <a:pt x="17022847" y="1386886"/>
                  <a:pt x="17048651" y="1393337"/>
                </a:cubicBezTo>
                <a:cubicBezTo>
                  <a:pt x="17087359" y="1406239"/>
                  <a:pt x="17119615" y="1419141"/>
                  <a:pt x="17158323" y="1425592"/>
                </a:cubicBezTo>
                <a:cubicBezTo>
                  <a:pt x="17221759" y="1444946"/>
                  <a:pt x="17286267" y="1464298"/>
                  <a:pt x="17350779" y="1509455"/>
                </a:cubicBezTo>
                <a:cubicBezTo>
                  <a:pt x="17344327" y="1522358"/>
                  <a:pt x="17337879" y="1535259"/>
                  <a:pt x="17331427" y="1553537"/>
                </a:cubicBezTo>
                <a:cubicBezTo>
                  <a:pt x="17312075" y="1547086"/>
                  <a:pt x="17299171" y="1547086"/>
                  <a:pt x="17286267" y="1540635"/>
                </a:cubicBezTo>
                <a:cubicBezTo>
                  <a:pt x="17254011" y="1535259"/>
                  <a:pt x="17228207" y="1522358"/>
                  <a:pt x="17195951" y="1515907"/>
                </a:cubicBezTo>
                <a:cubicBezTo>
                  <a:pt x="17138967" y="1503004"/>
                  <a:pt x="17080907" y="1483651"/>
                  <a:pt x="17022847" y="1464298"/>
                </a:cubicBezTo>
                <a:cubicBezTo>
                  <a:pt x="16907803" y="1432043"/>
                  <a:pt x="16791683" y="1399788"/>
                  <a:pt x="16676636" y="1367533"/>
                </a:cubicBezTo>
                <a:cubicBezTo>
                  <a:pt x="16555140" y="1335278"/>
                  <a:pt x="16432568" y="1304099"/>
                  <a:pt x="16317524" y="1278294"/>
                </a:cubicBezTo>
                <a:cubicBezTo>
                  <a:pt x="16259464" y="1258942"/>
                  <a:pt x="16194952" y="1246039"/>
                  <a:pt x="16137968" y="1239589"/>
                </a:cubicBezTo>
                <a:cubicBezTo>
                  <a:pt x="16118614" y="1233137"/>
                  <a:pt x="16105712" y="1207334"/>
                  <a:pt x="16079906" y="1200882"/>
                </a:cubicBezTo>
                <a:cubicBezTo>
                  <a:pt x="16060554" y="1194431"/>
                  <a:pt x="16041200" y="1187980"/>
                  <a:pt x="16021846" y="1181529"/>
                </a:cubicBezTo>
                <a:cubicBezTo>
                  <a:pt x="16021846" y="1168627"/>
                  <a:pt x="16028298" y="1162176"/>
                  <a:pt x="16041200" y="1149274"/>
                </a:cubicBezTo>
                <a:cubicBezTo>
                  <a:pt x="15963786" y="1149274"/>
                  <a:pt x="15893900" y="1142823"/>
                  <a:pt x="15822936" y="1136372"/>
                </a:cubicBezTo>
                <a:cubicBezTo>
                  <a:pt x="15822936" y="1124546"/>
                  <a:pt x="15822936" y="1105192"/>
                  <a:pt x="15829388" y="1092290"/>
                </a:cubicBezTo>
                <a:cubicBezTo>
                  <a:pt x="15777778" y="1092290"/>
                  <a:pt x="15733696" y="1092290"/>
                  <a:pt x="15682088" y="1092290"/>
                </a:cubicBezTo>
                <a:cubicBezTo>
                  <a:pt x="15688538" y="1105192"/>
                  <a:pt x="15694990" y="1111643"/>
                  <a:pt x="15701440" y="1124546"/>
                </a:cubicBezTo>
                <a:cubicBezTo>
                  <a:pt x="15669184" y="1129922"/>
                  <a:pt x="15636930" y="1136372"/>
                  <a:pt x="15604674" y="1136372"/>
                </a:cubicBezTo>
                <a:cubicBezTo>
                  <a:pt x="15604674" y="1117019"/>
                  <a:pt x="15604674" y="1098741"/>
                  <a:pt x="15604674" y="1079389"/>
                </a:cubicBezTo>
                <a:cubicBezTo>
                  <a:pt x="15617576" y="1085839"/>
                  <a:pt x="15630478" y="1092290"/>
                  <a:pt x="15643380" y="1105192"/>
                </a:cubicBezTo>
                <a:cubicBezTo>
                  <a:pt x="15649832" y="1085839"/>
                  <a:pt x="15656282" y="1066486"/>
                  <a:pt x="15662734" y="1047134"/>
                </a:cubicBezTo>
                <a:cubicBezTo>
                  <a:pt x="15624026" y="1047134"/>
                  <a:pt x="15585320" y="1047134"/>
                  <a:pt x="15547688" y="1047134"/>
                </a:cubicBezTo>
                <a:cubicBezTo>
                  <a:pt x="15547688" y="1079389"/>
                  <a:pt x="15572418" y="1079389"/>
                  <a:pt x="15585320" y="1079389"/>
                </a:cubicBezTo>
                <a:cubicBezTo>
                  <a:pt x="15572418" y="1105192"/>
                  <a:pt x="15565966" y="1124546"/>
                  <a:pt x="15547688" y="1111643"/>
                </a:cubicBezTo>
                <a:cubicBezTo>
                  <a:pt x="15528336" y="1105192"/>
                  <a:pt x="15508982" y="1085839"/>
                  <a:pt x="15515432" y="1047134"/>
                </a:cubicBezTo>
                <a:cubicBezTo>
                  <a:pt x="15290718" y="956818"/>
                  <a:pt x="15059552" y="956818"/>
                  <a:pt x="14828387" y="931014"/>
                </a:cubicBezTo>
                <a:cubicBezTo>
                  <a:pt x="14809034" y="931014"/>
                  <a:pt x="14793309" y="917104"/>
                  <a:pt x="14775770" y="910149"/>
                </a:cubicBezTo>
                <a:lnTo>
                  <a:pt x="14770946" y="909133"/>
                </a:lnTo>
                <a:lnTo>
                  <a:pt x="14781783" y="924059"/>
                </a:lnTo>
                <a:cubicBezTo>
                  <a:pt x="14778370" y="930695"/>
                  <a:pt x="14771545" y="930695"/>
                  <a:pt x="14767280" y="926686"/>
                </a:cubicBezTo>
                <a:lnTo>
                  <a:pt x="14768003" y="908513"/>
                </a:lnTo>
                <a:lnTo>
                  <a:pt x="14757425" y="906285"/>
                </a:lnTo>
                <a:cubicBezTo>
                  <a:pt x="14726244" y="906285"/>
                  <a:pt x="14693989" y="899834"/>
                  <a:pt x="14668184" y="899834"/>
                </a:cubicBezTo>
                <a:cubicBezTo>
                  <a:pt x="14610124" y="893383"/>
                  <a:pt x="14552064" y="893383"/>
                  <a:pt x="14501530" y="886932"/>
                </a:cubicBezTo>
                <a:cubicBezTo>
                  <a:pt x="14385410" y="880481"/>
                  <a:pt x="14263913" y="867579"/>
                  <a:pt x="14147793" y="861128"/>
                </a:cubicBezTo>
                <a:cubicBezTo>
                  <a:pt x="14154244" y="828873"/>
                  <a:pt x="14173598" y="796618"/>
                  <a:pt x="14192951" y="783716"/>
                </a:cubicBezTo>
                <a:cubicBezTo>
                  <a:pt x="14205853" y="777265"/>
                  <a:pt x="14225207" y="770814"/>
                  <a:pt x="14225207" y="738559"/>
                </a:cubicBezTo>
                <a:cubicBezTo>
                  <a:pt x="14205853" y="738559"/>
                  <a:pt x="14186500" y="738559"/>
                  <a:pt x="14167146" y="738559"/>
                </a:cubicBezTo>
                <a:cubicBezTo>
                  <a:pt x="14167146" y="681575"/>
                  <a:pt x="14225207" y="662222"/>
                  <a:pt x="14251011" y="662222"/>
                </a:cubicBezTo>
                <a:cubicBezTo>
                  <a:pt x="14254237" y="658997"/>
                  <a:pt x="14262301" y="655771"/>
                  <a:pt x="14270365" y="655771"/>
                </a:cubicBezTo>
                <a:close/>
                <a:moveTo>
                  <a:pt x="12014056" y="649811"/>
                </a:moveTo>
                <a:cubicBezTo>
                  <a:pt x="12014056" y="669154"/>
                  <a:pt x="12020505" y="675602"/>
                  <a:pt x="12033401" y="675602"/>
                </a:cubicBezTo>
                <a:cubicBezTo>
                  <a:pt x="12033401" y="656258"/>
                  <a:pt x="12026953" y="649811"/>
                  <a:pt x="12014056" y="649811"/>
                </a:cubicBezTo>
                <a:close/>
                <a:moveTo>
                  <a:pt x="11897986" y="649811"/>
                </a:moveTo>
                <a:cubicBezTo>
                  <a:pt x="11897986" y="669154"/>
                  <a:pt x="11910883" y="675602"/>
                  <a:pt x="11923779" y="675602"/>
                </a:cubicBezTo>
                <a:cubicBezTo>
                  <a:pt x="11923779" y="656258"/>
                  <a:pt x="11910883" y="649811"/>
                  <a:pt x="11897986" y="649811"/>
                </a:cubicBezTo>
                <a:close/>
                <a:moveTo>
                  <a:pt x="14113619" y="649309"/>
                </a:moveTo>
                <a:cubicBezTo>
                  <a:pt x="14113619" y="669783"/>
                  <a:pt x="14102642" y="676608"/>
                  <a:pt x="14095657" y="676608"/>
                </a:cubicBezTo>
                <a:cubicBezTo>
                  <a:pt x="14095657" y="656134"/>
                  <a:pt x="14102642" y="649309"/>
                  <a:pt x="14113619" y="649309"/>
                </a:cubicBezTo>
                <a:close/>
                <a:moveTo>
                  <a:pt x="13988245" y="638642"/>
                </a:moveTo>
                <a:cubicBezTo>
                  <a:pt x="14023843" y="640245"/>
                  <a:pt x="14062676" y="649865"/>
                  <a:pt x="14075621" y="649865"/>
                </a:cubicBezTo>
                <a:cubicBezTo>
                  <a:pt x="14075621" y="719336"/>
                  <a:pt x="13946175" y="675516"/>
                  <a:pt x="13920286" y="675516"/>
                </a:cubicBezTo>
                <a:cubicBezTo>
                  <a:pt x="13920286" y="643452"/>
                  <a:pt x="13952648" y="637039"/>
                  <a:pt x="13988245" y="638642"/>
                </a:cubicBezTo>
                <a:close/>
                <a:moveTo>
                  <a:pt x="14966848" y="632600"/>
                </a:moveTo>
                <a:cubicBezTo>
                  <a:pt x="14993576" y="630969"/>
                  <a:pt x="15018854" y="644023"/>
                  <a:pt x="15018854" y="676658"/>
                </a:cubicBezTo>
                <a:cubicBezTo>
                  <a:pt x="14980936" y="676658"/>
                  <a:pt x="14943018" y="676658"/>
                  <a:pt x="14906153" y="676658"/>
                </a:cubicBezTo>
                <a:cubicBezTo>
                  <a:pt x="14911946" y="650550"/>
                  <a:pt x="14940121" y="634232"/>
                  <a:pt x="14966848" y="632600"/>
                </a:cubicBezTo>
                <a:close/>
                <a:moveTo>
                  <a:pt x="13454765" y="625642"/>
                </a:moveTo>
                <a:cubicBezTo>
                  <a:pt x="13492482" y="627542"/>
                  <a:pt x="13521084" y="639703"/>
                  <a:pt x="13521084" y="673754"/>
                </a:cubicBezTo>
                <a:cubicBezTo>
                  <a:pt x="13464646" y="686726"/>
                  <a:pt x="13407143" y="693211"/>
                  <a:pt x="13349640" y="705102"/>
                </a:cubicBezTo>
                <a:cubicBezTo>
                  <a:pt x="13324083" y="705102"/>
                  <a:pt x="13280423" y="705102"/>
                  <a:pt x="13280423" y="647810"/>
                </a:cubicBezTo>
                <a:cubicBezTo>
                  <a:pt x="13303717" y="647810"/>
                  <a:pt x="13391902" y="622475"/>
                  <a:pt x="13454765" y="625642"/>
                </a:cubicBezTo>
                <a:close/>
                <a:moveTo>
                  <a:pt x="12167742" y="617572"/>
                </a:moveTo>
                <a:cubicBezTo>
                  <a:pt x="12167742" y="636915"/>
                  <a:pt x="12174191" y="649811"/>
                  <a:pt x="12187087" y="649811"/>
                </a:cubicBezTo>
                <a:cubicBezTo>
                  <a:pt x="12187087" y="630467"/>
                  <a:pt x="12180639" y="617572"/>
                  <a:pt x="12167742" y="617572"/>
                </a:cubicBezTo>
                <a:close/>
                <a:moveTo>
                  <a:pt x="15944156" y="616130"/>
                </a:moveTo>
                <a:cubicBezTo>
                  <a:pt x="15974702" y="628995"/>
                  <a:pt x="16006300" y="635427"/>
                  <a:pt x="16037898" y="648292"/>
                </a:cubicBezTo>
                <a:cubicBezTo>
                  <a:pt x="16018938" y="667589"/>
                  <a:pt x="15993660" y="686886"/>
                  <a:pt x="15981020" y="705111"/>
                </a:cubicBezTo>
                <a:cubicBezTo>
                  <a:pt x="15968382" y="699751"/>
                  <a:pt x="15956796" y="686886"/>
                  <a:pt x="15944156" y="674021"/>
                </a:cubicBezTo>
                <a:cubicBezTo>
                  <a:pt x="15944156" y="654724"/>
                  <a:pt x="15944156" y="635427"/>
                  <a:pt x="15944156" y="616130"/>
                </a:cubicBezTo>
                <a:close/>
                <a:moveTo>
                  <a:pt x="14844536" y="616129"/>
                </a:moveTo>
                <a:cubicBezTo>
                  <a:pt x="14856511" y="616129"/>
                  <a:pt x="14862498" y="628972"/>
                  <a:pt x="14862498" y="648235"/>
                </a:cubicBezTo>
                <a:cubicBezTo>
                  <a:pt x="14850523" y="648235"/>
                  <a:pt x="14844536" y="635393"/>
                  <a:pt x="14844536" y="616129"/>
                </a:cubicBezTo>
                <a:close/>
                <a:moveTo>
                  <a:pt x="14474837" y="582950"/>
                </a:moveTo>
                <a:cubicBezTo>
                  <a:pt x="14487962" y="582950"/>
                  <a:pt x="14487962" y="595793"/>
                  <a:pt x="14487962" y="615059"/>
                </a:cubicBezTo>
                <a:cubicBezTo>
                  <a:pt x="14474837" y="615059"/>
                  <a:pt x="14474837" y="602215"/>
                  <a:pt x="14474837" y="582950"/>
                </a:cubicBezTo>
                <a:close/>
                <a:moveTo>
                  <a:pt x="12242167" y="582109"/>
                </a:moveTo>
                <a:cubicBezTo>
                  <a:pt x="12230345" y="580497"/>
                  <a:pt x="12216106" y="585333"/>
                  <a:pt x="12206433" y="585333"/>
                </a:cubicBezTo>
                <a:cubicBezTo>
                  <a:pt x="12206433" y="636915"/>
                  <a:pt x="12244048" y="617572"/>
                  <a:pt x="12263393" y="617572"/>
                </a:cubicBezTo>
                <a:cubicBezTo>
                  <a:pt x="12263393" y="591780"/>
                  <a:pt x="12253989" y="583721"/>
                  <a:pt x="12242167" y="582109"/>
                </a:cubicBezTo>
                <a:close/>
                <a:moveTo>
                  <a:pt x="14199329" y="577557"/>
                </a:moveTo>
                <a:cubicBezTo>
                  <a:pt x="14211739" y="579951"/>
                  <a:pt x="14222597" y="592720"/>
                  <a:pt x="14222597" y="615065"/>
                </a:cubicBezTo>
                <a:cubicBezTo>
                  <a:pt x="14203982" y="608681"/>
                  <a:pt x="14185368" y="608681"/>
                  <a:pt x="14166753" y="602296"/>
                </a:cubicBezTo>
                <a:cubicBezTo>
                  <a:pt x="14172958" y="583143"/>
                  <a:pt x="14186919" y="575163"/>
                  <a:pt x="14199329" y="577557"/>
                </a:cubicBezTo>
                <a:close/>
                <a:moveTo>
                  <a:pt x="13668243" y="571593"/>
                </a:moveTo>
                <a:cubicBezTo>
                  <a:pt x="13674924" y="571057"/>
                  <a:pt x="13681695" y="571440"/>
                  <a:pt x="13688143" y="572052"/>
                </a:cubicBezTo>
                <a:cubicBezTo>
                  <a:pt x="13696741" y="572867"/>
                  <a:pt x="13704765" y="574091"/>
                  <a:pt x="13711239" y="574091"/>
                </a:cubicBezTo>
                <a:cubicBezTo>
                  <a:pt x="13769503" y="580618"/>
                  <a:pt x="13827767" y="574091"/>
                  <a:pt x="13886031" y="574091"/>
                </a:cubicBezTo>
                <a:cubicBezTo>
                  <a:pt x="13801872" y="587145"/>
                  <a:pt x="13711239" y="600199"/>
                  <a:pt x="13621685" y="619780"/>
                </a:cubicBezTo>
                <a:cubicBezTo>
                  <a:pt x="13628968" y="583066"/>
                  <a:pt x="13648200" y="573199"/>
                  <a:pt x="13668243" y="571593"/>
                </a:cubicBezTo>
                <a:close/>
                <a:moveTo>
                  <a:pt x="14158289" y="566983"/>
                </a:moveTo>
                <a:cubicBezTo>
                  <a:pt x="14159304" y="565486"/>
                  <a:pt x="14161336" y="566983"/>
                  <a:pt x="14165399" y="569977"/>
                </a:cubicBezTo>
                <a:cubicBezTo>
                  <a:pt x="14165399" y="575964"/>
                  <a:pt x="14165399" y="575964"/>
                  <a:pt x="14157273" y="581951"/>
                </a:cubicBezTo>
                <a:cubicBezTo>
                  <a:pt x="14157273" y="572970"/>
                  <a:pt x="14157273" y="568480"/>
                  <a:pt x="14158289" y="566983"/>
                </a:cubicBezTo>
                <a:close/>
                <a:moveTo>
                  <a:pt x="11506785" y="559541"/>
                </a:moveTo>
                <a:cubicBezTo>
                  <a:pt x="11506785" y="578885"/>
                  <a:pt x="11513233" y="585333"/>
                  <a:pt x="11526130" y="585333"/>
                </a:cubicBezTo>
                <a:cubicBezTo>
                  <a:pt x="11526130" y="565989"/>
                  <a:pt x="11519682" y="559541"/>
                  <a:pt x="11506785" y="559541"/>
                </a:cubicBezTo>
                <a:close/>
                <a:moveTo>
                  <a:pt x="13920286" y="559254"/>
                </a:moveTo>
                <a:cubicBezTo>
                  <a:pt x="13932261" y="559254"/>
                  <a:pt x="13938248" y="566078"/>
                  <a:pt x="13938248" y="586553"/>
                </a:cubicBezTo>
                <a:cubicBezTo>
                  <a:pt x="13926273" y="586553"/>
                  <a:pt x="13920286" y="579728"/>
                  <a:pt x="13920286" y="559254"/>
                </a:cubicBezTo>
                <a:close/>
                <a:moveTo>
                  <a:pt x="15604568" y="559251"/>
                </a:moveTo>
                <a:cubicBezTo>
                  <a:pt x="15713582" y="578288"/>
                  <a:pt x="15815116" y="597325"/>
                  <a:pt x="15924130" y="616362"/>
                </a:cubicBezTo>
                <a:cubicBezTo>
                  <a:pt x="15924130" y="686165"/>
                  <a:pt x="15821528" y="654436"/>
                  <a:pt x="15802290" y="648091"/>
                </a:cubicBezTo>
                <a:cubicBezTo>
                  <a:pt x="15752058" y="635399"/>
                  <a:pt x="15707170" y="629054"/>
                  <a:pt x="15662282" y="622708"/>
                </a:cubicBezTo>
                <a:cubicBezTo>
                  <a:pt x="15649456" y="622708"/>
                  <a:pt x="15630218" y="622708"/>
                  <a:pt x="15610980" y="622708"/>
                </a:cubicBezTo>
                <a:cubicBezTo>
                  <a:pt x="15598154" y="616362"/>
                  <a:pt x="15604568" y="571943"/>
                  <a:pt x="15604568" y="559251"/>
                </a:cubicBezTo>
                <a:close/>
                <a:moveTo>
                  <a:pt x="14308592" y="558611"/>
                </a:moveTo>
                <a:cubicBezTo>
                  <a:pt x="14343180" y="562581"/>
                  <a:pt x="14380912" y="578292"/>
                  <a:pt x="14402667" y="581883"/>
                </a:cubicBezTo>
                <a:cubicBezTo>
                  <a:pt x="14351099" y="581883"/>
                  <a:pt x="14299531" y="581883"/>
                  <a:pt x="14242591" y="581883"/>
                </a:cubicBezTo>
                <a:cubicBezTo>
                  <a:pt x="14250648" y="569115"/>
                  <a:pt x="14262265" y="562332"/>
                  <a:pt x="14275761" y="559439"/>
                </a:cubicBezTo>
                <a:cubicBezTo>
                  <a:pt x="14285883" y="557270"/>
                  <a:pt x="14297063" y="557288"/>
                  <a:pt x="14308592" y="558611"/>
                </a:cubicBezTo>
                <a:close/>
                <a:moveTo>
                  <a:pt x="14038648" y="548746"/>
                </a:moveTo>
                <a:cubicBezTo>
                  <a:pt x="14059056" y="550359"/>
                  <a:pt x="14082491" y="560033"/>
                  <a:pt x="14094604" y="560033"/>
                </a:cubicBezTo>
                <a:cubicBezTo>
                  <a:pt x="14094604" y="624533"/>
                  <a:pt x="14019821" y="585833"/>
                  <a:pt x="14000862" y="585833"/>
                </a:cubicBezTo>
                <a:cubicBezTo>
                  <a:pt x="14000862" y="553583"/>
                  <a:pt x="14018241" y="547133"/>
                  <a:pt x="14038648" y="548746"/>
                </a:cubicBezTo>
                <a:close/>
                <a:moveTo>
                  <a:pt x="13957208" y="497634"/>
                </a:moveTo>
                <a:cubicBezTo>
                  <a:pt x="13957208" y="516435"/>
                  <a:pt x="13951221" y="529707"/>
                  <a:pt x="13939246" y="529707"/>
                </a:cubicBezTo>
                <a:cubicBezTo>
                  <a:pt x="13939246" y="503164"/>
                  <a:pt x="13945233" y="497634"/>
                  <a:pt x="13957208" y="497634"/>
                </a:cubicBezTo>
                <a:close/>
                <a:moveTo>
                  <a:pt x="13563987" y="483352"/>
                </a:moveTo>
                <a:cubicBezTo>
                  <a:pt x="13586136" y="484303"/>
                  <a:pt x="13610747" y="494078"/>
                  <a:pt x="13620591" y="494078"/>
                </a:cubicBezTo>
                <a:cubicBezTo>
                  <a:pt x="13620591" y="558164"/>
                  <a:pt x="13548400" y="525578"/>
                  <a:pt x="13522149" y="525578"/>
                </a:cubicBezTo>
                <a:cubicBezTo>
                  <a:pt x="13522149" y="490277"/>
                  <a:pt x="13541837" y="482402"/>
                  <a:pt x="13563987" y="483352"/>
                </a:cubicBezTo>
                <a:close/>
                <a:moveTo>
                  <a:pt x="13394797" y="464807"/>
                </a:moveTo>
                <a:cubicBezTo>
                  <a:pt x="13404105" y="463504"/>
                  <a:pt x="13414915" y="464722"/>
                  <a:pt x="13427727" y="467969"/>
                </a:cubicBezTo>
                <a:cubicBezTo>
                  <a:pt x="13453351" y="474465"/>
                  <a:pt x="13485380" y="474465"/>
                  <a:pt x="13503531" y="493950"/>
                </a:cubicBezTo>
                <a:cubicBezTo>
                  <a:pt x="13516342" y="499363"/>
                  <a:pt x="13503531" y="538333"/>
                  <a:pt x="13503531" y="557819"/>
                </a:cubicBezTo>
                <a:cubicBezTo>
                  <a:pt x="13497125" y="629265"/>
                  <a:pt x="13414915" y="596789"/>
                  <a:pt x="13382886" y="603284"/>
                </a:cubicBezTo>
                <a:cubicBezTo>
                  <a:pt x="13325233" y="603284"/>
                  <a:pt x="13268647" y="609779"/>
                  <a:pt x="13204588" y="616274"/>
                </a:cubicBezTo>
                <a:cubicBezTo>
                  <a:pt x="13204588" y="551323"/>
                  <a:pt x="13312421" y="564314"/>
                  <a:pt x="13338044" y="557819"/>
                </a:cubicBezTo>
                <a:cubicBezTo>
                  <a:pt x="13352458" y="495303"/>
                  <a:pt x="13366871" y="468714"/>
                  <a:pt x="13394797" y="464807"/>
                </a:cubicBezTo>
                <a:close/>
                <a:moveTo>
                  <a:pt x="15519158" y="464455"/>
                </a:moveTo>
                <a:cubicBezTo>
                  <a:pt x="15519158" y="483693"/>
                  <a:pt x="15525636" y="509343"/>
                  <a:pt x="15525636" y="527512"/>
                </a:cubicBezTo>
                <a:cubicBezTo>
                  <a:pt x="15545068" y="527512"/>
                  <a:pt x="15563422" y="527512"/>
                  <a:pt x="15582856" y="527512"/>
                </a:cubicBezTo>
                <a:cubicBezTo>
                  <a:pt x="15576378" y="540338"/>
                  <a:pt x="15569900" y="572400"/>
                  <a:pt x="15556944" y="572400"/>
                </a:cubicBezTo>
                <a:cubicBezTo>
                  <a:pt x="15538592" y="572400"/>
                  <a:pt x="15525636" y="572400"/>
                  <a:pt x="15506202" y="565988"/>
                </a:cubicBezTo>
                <a:cubicBezTo>
                  <a:pt x="15467336" y="553163"/>
                  <a:pt x="15428470" y="527512"/>
                  <a:pt x="15389604" y="509343"/>
                </a:cubicBezTo>
                <a:cubicBezTo>
                  <a:pt x="15415514" y="509343"/>
                  <a:pt x="15441426" y="509343"/>
                  <a:pt x="15467336" y="509343"/>
                </a:cubicBezTo>
                <a:cubicBezTo>
                  <a:pt x="15486770" y="501862"/>
                  <a:pt x="15499724" y="483693"/>
                  <a:pt x="15519158" y="464455"/>
                </a:cubicBezTo>
                <a:close/>
                <a:moveTo>
                  <a:pt x="13765350" y="461326"/>
                </a:moveTo>
                <a:cubicBezTo>
                  <a:pt x="13777455" y="461326"/>
                  <a:pt x="13791290" y="465134"/>
                  <a:pt x="13791290" y="495604"/>
                </a:cubicBezTo>
                <a:cubicBezTo>
                  <a:pt x="13772844" y="495604"/>
                  <a:pt x="13754398" y="501246"/>
                  <a:pt x="13754398" y="461749"/>
                </a:cubicBezTo>
                <a:cubicBezTo>
                  <a:pt x="13757472" y="461749"/>
                  <a:pt x="13761315" y="461326"/>
                  <a:pt x="13765350" y="461326"/>
                </a:cubicBezTo>
                <a:close/>
                <a:moveTo>
                  <a:pt x="15318510" y="398101"/>
                </a:moveTo>
                <a:cubicBezTo>
                  <a:pt x="15330486" y="398101"/>
                  <a:pt x="15336474" y="410943"/>
                  <a:pt x="15336474" y="430207"/>
                </a:cubicBezTo>
                <a:cubicBezTo>
                  <a:pt x="15323500" y="430207"/>
                  <a:pt x="15318510" y="417364"/>
                  <a:pt x="15318510" y="398101"/>
                </a:cubicBezTo>
                <a:close/>
                <a:moveTo>
                  <a:pt x="12650983" y="396298"/>
                </a:moveTo>
                <a:cubicBezTo>
                  <a:pt x="12602470" y="399018"/>
                  <a:pt x="12558943" y="417152"/>
                  <a:pt x="12558943" y="431660"/>
                </a:cubicBezTo>
                <a:cubicBezTo>
                  <a:pt x="12604082" y="418764"/>
                  <a:pt x="12654594" y="412316"/>
                  <a:pt x="12699732" y="399421"/>
                </a:cubicBezTo>
                <a:cubicBezTo>
                  <a:pt x="12683880" y="396197"/>
                  <a:pt x="12667155" y="395391"/>
                  <a:pt x="12650983" y="396298"/>
                </a:cubicBezTo>
                <a:close/>
                <a:moveTo>
                  <a:pt x="12437499" y="386525"/>
                </a:moveTo>
                <a:cubicBezTo>
                  <a:pt x="12418154" y="392973"/>
                  <a:pt x="12411705" y="425212"/>
                  <a:pt x="12398809" y="438108"/>
                </a:cubicBezTo>
                <a:cubicBezTo>
                  <a:pt x="12366567" y="457451"/>
                  <a:pt x="12327877" y="431660"/>
                  <a:pt x="12295635" y="431660"/>
                </a:cubicBezTo>
                <a:cubicBezTo>
                  <a:pt x="12295635" y="444555"/>
                  <a:pt x="12295635" y="457451"/>
                  <a:pt x="12295635" y="463899"/>
                </a:cubicBezTo>
                <a:cubicBezTo>
                  <a:pt x="12366567" y="457451"/>
                  <a:pt x="12443947" y="470347"/>
                  <a:pt x="12500908" y="412316"/>
                </a:cubicBezTo>
                <a:cubicBezTo>
                  <a:pt x="12481563" y="405869"/>
                  <a:pt x="12462218" y="380077"/>
                  <a:pt x="12437499" y="386525"/>
                </a:cubicBezTo>
                <a:close/>
                <a:moveTo>
                  <a:pt x="12353670" y="373629"/>
                </a:moveTo>
                <a:cubicBezTo>
                  <a:pt x="12353670" y="405869"/>
                  <a:pt x="12379464" y="399421"/>
                  <a:pt x="12392360" y="399421"/>
                </a:cubicBezTo>
                <a:cubicBezTo>
                  <a:pt x="12392360" y="367182"/>
                  <a:pt x="12366567" y="373629"/>
                  <a:pt x="12353670" y="373629"/>
                </a:cubicBezTo>
                <a:close/>
                <a:moveTo>
                  <a:pt x="12558943" y="341390"/>
                </a:moveTo>
                <a:cubicBezTo>
                  <a:pt x="12558943" y="360734"/>
                  <a:pt x="12565391" y="373629"/>
                  <a:pt x="12578288" y="373629"/>
                </a:cubicBezTo>
                <a:cubicBezTo>
                  <a:pt x="12578288" y="354286"/>
                  <a:pt x="12571840" y="341390"/>
                  <a:pt x="12558943" y="341390"/>
                </a:cubicBezTo>
                <a:close/>
                <a:moveTo>
                  <a:pt x="14713667" y="304568"/>
                </a:moveTo>
                <a:cubicBezTo>
                  <a:pt x="14725253" y="306319"/>
                  <a:pt x="14734470" y="314398"/>
                  <a:pt x="14734470" y="339712"/>
                </a:cubicBezTo>
                <a:cubicBezTo>
                  <a:pt x="14716564" y="339712"/>
                  <a:pt x="14678645" y="359102"/>
                  <a:pt x="14678645" y="307396"/>
                </a:cubicBezTo>
                <a:cubicBezTo>
                  <a:pt x="14688124" y="307396"/>
                  <a:pt x="14702081" y="302818"/>
                  <a:pt x="14713667" y="304568"/>
                </a:cubicBezTo>
                <a:close/>
                <a:moveTo>
                  <a:pt x="13436834" y="284347"/>
                </a:moveTo>
                <a:cubicBezTo>
                  <a:pt x="13448809" y="284347"/>
                  <a:pt x="13454796" y="290271"/>
                  <a:pt x="13454796" y="307056"/>
                </a:cubicBezTo>
                <a:cubicBezTo>
                  <a:pt x="13442821" y="307056"/>
                  <a:pt x="13436834" y="302119"/>
                  <a:pt x="13436834" y="284347"/>
                </a:cubicBezTo>
                <a:close/>
                <a:moveTo>
                  <a:pt x="14337383" y="284347"/>
                </a:moveTo>
                <a:cubicBezTo>
                  <a:pt x="14356951" y="284347"/>
                  <a:pt x="14383041" y="284347"/>
                  <a:pt x="14409132" y="284347"/>
                </a:cubicBezTo>
                <a:cubicBezTo>
                  <a:pt x="14422177" y="284347"/>
                  <a:pt x="14435222" y="284347"/>
                  <a:pt x="14454790" y="284347"/>
                </a:cubicBezTo>
                <a:cubicBezTo>
                  <a:pt x="14454790" y="290271"/>
                  <a:pt x="14454790" y="295208"/>
                  <a:pt x="14454790" y="307056"/>
                </a:cubicBezTo>
                <a:cubicBezTo>
                  <a:pt x="14428699" y="307056"/>
                  <a:pt x="14402609" y="307056"/>
                  <a:pt x="14383041" y="307056"/>
                </a:cubicBezTo>
                <a:cubicBezTo>
                  <a:pt x="14363473" y="307056"/>
                  <a:pt x="14350428" y="307056"/>
                  <a:pt x="14337383" y="307056"/>
                </a:cubicBezTo>
                <a:cubicBezTo>
                  <a:pt x="14337383" y="295208"/>
                  <a:pt x="14337383" y="290271"/>
                  <a:pt x="14337383" y="284347"/>
                </a:cubicBezTo>
                <a:close/>
                <a:moveTo>
                  <a:pt x="13691975" y="240912"/>
                </a:moveTo>
                <a:cubicBezTo>
                  <a:pt x="13689288" y="240912"/>
                  <a:pt x="13687609" y="242121"/>
                  <a:pt x="13687810" y="245748"/>
                </a:cubicBezTo>
                <a:lnTo>
                  <a:pt x="13688089" y="246505"/>
                </a:lnTo>
                <a:lnTo>
                  <a:pt x="13694072" y="241390"/>
                </a:lnTo>
                <a:close/>
                <a:moveTo>
                  <a:pt x="13855064" y="1806"/>
                </a:moveTo>
                <a:cubicBezTo>
                  <a:pt x="13867961" y="8254"/>
                  <a:pt x="13874409" y="21149"/>
                  <a:pt x="13880858" y="34045"/>
                </a:cubicBezTo>
                <a:cubicBezTo>
                  <a:pt x="13900203" y="34045"/>
                  <a:pt x="13912025" y="34045"/>
                  <a:pt x="13931370" y="34045"/>
                </a:cubicBezTo>
                <a:cubicBezTo>
                  <a:pt x="13957163" y="34045"/>
                  <a:pt x="13989405" y="27597"/>
                  <a:pt x="14021647" y="34045"/>
                </a:cubicBezTo>
                <a:cubicBezTo>
                  <a:pt x="14143091" y="34045"/>
                  <a:pt x="14272059" y="53388"/>
                  <a:pt x="14393503" y="98523"/>
                </a:cubicBezTo>
                <a:cubicBezTo>
                  <a:pt x="14393503" y="72732"/>
                  <a:pt x="14393503" y="53388"/>
                  <a:pt x="14393503" y="34045"/>
                </a:cubicBezTo>
                <a:cubicBezTo>
                  <a:pt x="14412848" y="34045"/>
                  <a:pt x="14432193" y="34045"/>
                  <a:pt x="14451538" y="40493"/>
                </a:cubicBezTo>
                <a:cubicBezTo>
                  <a:pt x="14579431" y="46941"/>
                  <a:pt x="14707323" y="53388"/>
                  <a:pt x="14836290" y="72732"/>
                </a:cubicBezTo>
                <a:cubicBezTo>
                  <a:pt x="14900774" y="85627"/>
                  <a:pt x="14964183" y="98523"/>
                  <a:pt x="15022218" y="116792"/>
                </a:cubicBezTo>
                <a:cubicBezTo>
                  <a:pt x="15080254" y="136135"/>
                  <a:pt x="15131840" y="168374"/>
                  <a:pt x="15188802" y="187718"/>
                </a:cubicBezTo>
                <a:cubicBezTo>
                  <a:pt x="15317768" y="219957"/>
                  <a:pt x="15439212" y="226405"/>
                  <a:pt x="15567106" y="252196"/>
                </a:cubicBezTo>
                <a:cubicBezTo>
                  <a:pt x="15689624" y="277987"/>
                  <a:pt x="15817518" y="309151"/>
                  <a:pt x="15946484" y="334943"/>
                </a:cubicBezTo>
                <a:cubicBezTo>
                  <a:pt x="16074376" y="367182"/>
                  <a:pt x="16202270" y="399421"/>
                  <a:pt x="16331236" y="425212"/>
                </a:cubicBezTo>
                <a:cubicBezTo>
                  <a:pt x="16452680" y="451003"/>
                  <a:pt x="16580574" y="470347"/>
                  <a:pt x="16703092" y="520854"/>
                </a:cubicBezTo>
                <a:cubicBezTo>
                  <a:pt x="16830987" y="565989"/>
                  <a:pt x="16953503" y="624019"/>
                  <a:pt x="17074947" y="675602"/>
                </a:cubicBezTo>
                <a:cubicBezTo>
                  <a:pt x="17139431" y="701393"/>
                  <a:pt x="17196391" y="726110"/>
                  <a:pt x="17260875" y="751901"/>
                </a:cubicBezTo>
                <a:cubicBezTo>
                  <a:pt x="17286671" y="764797"/>
                  <a:pt x="17338255" y="777692"/>
                  <a:pt x="17338255" y="835722"/>
                </a:cubicBezTo>
                <a:cubicBezTo>
                  <a:pt x="17267323" y="816379"/>
                  <a:pt x="17203915" y="797036"/>
                  <a:pt x="17139431" y="777692"/>
                </a:cubicBezTo>
                <a:cubicBezTo>
                  <a:pt x="16632160" y="624019"/>
                  <a:pt x="16119514" y="489690"/>
                  <a:pt x="15605794" y="392973"/>
                </a:cubicBezTo>
                <a:cubicBezTo>
                  <a:pt x="15093150" y="296256"/>
                  <a:pt x="14572982" y="258644"/>
                  <a:pt x="14053889" y="219957"/>
                </a:cubicBezTo>
                <a:cubicBezTo>
                  <a:pt x="14053889" y="239300"/>
                  <a:pt x="14060337" y="284435"/>
                  <a:pt x="14040992" y="284435"/>
                </a:cubicBezTo>
                <a:cubicBezTo>
                  <a:pt x="14021647" y="284435"/>
                  <a:pt x="14028095" y="232852"/>
                  <a:pt x="14021647" y="219957"/>
                </a:cubicBezTo>
                <a:cubicBezTo>
                  <a:pt x="13957163" y="277987"/>
                  <a:pt x="13880858" y="194166"/>
                  <a:pt x="13809926" y="219957"/>
                </a:cubicBezTo>
                <a:cubicBezTo>
                  <a:pt x="13777684" y="232852"/>
                  <a:pt x="13745442" y="258644"/>
                  <a:pt x="13713200" y="245748"/>
                </a:cubicBezTo>
                <a:lnTo>
                  <a:pt x="13696151" y="241864"/>
                </a:lnTo>
                <a:lnTo>
                  <a:pt x="13701260" y="250600"/>
                </a:lnTo>
                <a:cubicBezTo>
                  <a:pt x="13698765" y="254012"/>
                  <a:pt x="13697518" y="257425"/>
                  <a:pt x="13695273" y="258278"/>
                </a:cubicBezTo>
                <a:lnTo>
                  <a:pt x="13692173" y="257601"/>
                </a:lnTo>
                <a:lnTo>
                  <a:pt x="13694930" y="265091"/>
                </a:lnTo>
                <a:cubicBezTo>
                  <a:pt x="13598205" y="258644"/>
                  <a:pt x="13501479" y="252196"/>
                  <a:pt x="13412277" y="252196"/>
                </a:cubicBezTo>
                <a:cubicBezTo>
                  <a:pt x="13412277" y="265091"/>
                  <a:pt x="13418725" y="290883"/>
                  <a:pt x="13412277" y="303778"/>
                </a:cubicBezTo>
                <a:cubicBezTo>
                  <a:pt x="13405828" y="315599"/>
                  <a:pt x="13367138" y="315599"/>
                  <a:pt x="13360690" y="315599"/>
                </a:cubicBezTo>
                <a:cubicBezTo>
                  <a:pt x="13334896" y="309151"/>
                  <a:pt x="13334896" y="277987"/>
                  <a:pt x="13322000" y="258644"/>
                </a:cubicBezTo>
                <a:cubicBezTo>
                  <a:pt x="13309103" y="239300"/>
                  <a:pt x="13277936" y="245748"/>
                  <a:pt x="13277936" y="284435"/>
                </a:cubicBezTo>
                <a:cubicBezTo>
                  <a:pt x="13289758" y="284435"/>
                  <a:pt x="13302654" y="284435"/>
                  <a:pt x="13315551" y="284435"/>
                </a:cubicBezTo>
                <a:cubicBezTo>
                  <a:pt x="13315551" y="315599"/>
                  <a:pt x="13284384" y="315599"/>
                  <a:pt x="13270413" y="309151"/>
                </a:cubicBezTo>
                <a:cubicBezTo>
                  <a:pt x="13252142" y="303778"/>
                  <a:pt x="13258591" y="271539"/>
                  <a:pt x="13258591" y="252196"/>
                </a:cubicBezTo>
                <a:cubicBezTo>
                  <a:pt x="13213452" y="277987"/>
                  <a:pt x="13161865" y="290883"/>
                  <a:pt x="13116727" y="290883"/>
                </a:cubicBezTo>
                <a:cubicBezTo>
                  <a:pt x="13103830" y="290883"/>
                  <a:pt x="13084485" y="277987"/>
                  <a:pt x="13079111" y="303778"/>
                </a:cubicBezTo>
                <a:cubicBezTo>
                  <a:pt x="13072663" y="328495"/>
                  <a:pt x="13065140" y="341390"/>
                  <a:pt x="13046869" y="347838"/>
                </a:cubicBezTo>
                <a:cubicBezTo>
                  <a:pt x="13008179" y="360734"/>
                  <a:pt x="12963041" y="354286"/>
                  <a:pt x="12924350" y="360734"/>
                </a:cubicBezTo>
                <a:cubicBezTo>
                  <a:pt x="12872764" y="367182"/>
                  <a:pt x="12822251" y="380077"/>
                  <a:pt x="12770664" y="386525"/>
                </a:cubicBezTo>
                <a:cubicBezTo>
                  <a:pt x="12898557" y="386525"/>
                  <a:pt x="13021076" y="380077"/>
                  <a:pt x="13148968" y="373629"/>
                </a:cubicBezTo>
                <a:cubicBezTo>
                  <a:pt x="13181210" y="373629"/>
                  <a:pt x="13219900" y="373629"/>
                  <a:pt x="13252142" y="380077"/>
                </a:cubicBezTo>
                <a:cubicBezTo>
                  <a:pt x="13277936" y="380077"/>
                  <a:pt x="13296206" y="360734"/>
                  <a:pt x="13322000" y="347838"/>
                </a:cubicBezTo>
                <a:cubicBezTo>
                  <a:pt x="13367138" y="322047"/>
                  <a:pt x="13425173" y="341390"/>
                  <a:pt x="13470312" y="341390"/>
                </a:cubicBezTo>
                <a:cubicBezTo>
                  <a:pt x="13598205" y="347838"/>
                  <a:pt x="13726097" y="354286"/>
                  <a:pt x="13855064" y="347838"/>
                </a:cubicBezTo>
                <a:cubicBezTo>
                  <a:pt x="13963612" y="347838"/>
                  <a:pt x="14073234" y="341390"/>
                  <a:pt x="14175333" y="373629"/>
                </a:cubicBezTo>
                <a:cubicBezTo>
                  <a:pt x="14194678" y="380077"/>
                  <a:pt x="14214023" y="386525"/>
                  <a:pt x="14226920" y="360734"/>
                </a:cubicBezTo>
                <a:cubicBezTo>
                  <a:pt x="14233368" y="341390"/>
                  <a:pt x="14233368" y="315599"/>
                  <a:pt x="14252713" y="322047"/>
                </a:cubicBezTo>
                <a:cubicBezTo>
                  <a:pt x="14284955" y="322047"/>
                  <a:pt x="14322571" y="367182"/>
                  <a:pt x="14361261" y="373629"/>
                </a:cubicBezTo>
                <a:cubicBezTo>
                  <a:pt x="14419296" y="386525"/>
                  <a:pt x="14477331" y="386525"/>
                  <a:pt x="14540740" y="392973"/>
                </a:cubicBezTo>
                <a:cubicBezTo>
                  <a:pt x="14598776" y="399421"/>
                  <a:pt x="14663259" y="405869"/>
                  <a:pt x="14726668" y="412316"/>
                </a:cubicBezTo>
                <a:cubicBezTo>
                  <a:pt x="14855636" y="431660"/>
                  <a:pt x="14983528" y="451003"/>
                  <a:pt x="15117870" y="463899"/>
                </a:cubicBezTo>
                <a:cubicBezTo>
                  <a:pt x="15163008" y="470347"/>
                  <a:pt x="15214594" y="476794"/>
                  <a:pt x="15266182" y="476794"/>
                </a:cubicBezTo>
                <a:cubicBezTo>
                  <a:pt x="15285526" y="476794"/>
                  <a:pt x="15337114" y="476794"/>
                  <a:pt x="15337114" y="527302"/>
                </a:cubicBezTo>
                <a:cubicBezTo>
                  <a:pt x="15214594" y="540198"/>
                  <a:pt x="15099598" y="476794"/>
                  <a:pt x="14977080" y="509033"/>
                </a:cubicBezTo>
                <a:cubicBezTo>
                  <a:pt x="14957735" y="514407"/>
                  <a:pt x="14938390" y="540198"/>
                  <a:pt x="14926568" y="496138"/>
                </a:cubicBezTo>
                <a:cubicBezTo>
                  <a:pt x="14920119" y="463899"/>
                  <a:pt x="14894326" y="463899"/>
                  <a:pt x="14874981" y="470347"/>
                </a:cubicBezTo>
                <a:cubicBezTo>
                  <a:pt x="14816945" y="476794"/>
                  <a:pt x="14758910" y="476794"/>
                  <a:pt x="14701950" y="476794"/>
                </a:cubicBezTo>
                <a:cubicBezTo>
                  <a:pt x="14445090" y="476794"/>
                  <a:pt x="14188230" y="451003"/>
                  <a:pt x="13931370" y="438108"/>
                </a:cubicBezTo>
                <a:cubicBezTo>
                  <a:pt x="13797029" y="438108"/>
                  <a:pt x="13669137" y="431660"/>
                  <a:pt x="13540169" y="438108"/>
                </a:cubicBezTo>
                <a:cubicBezTo>
                  <a:pt x="13489657" y="438108"/>
                  <a:pt x="13431622" y="425212"/>
                  <a:pt x="13380035" y="438108"/>
                </a:cubicBezTo>
                <a:cubicBezTo>
                  <a:pt x="13367138" y="444555"/>
                  <a:pt x="13354241" y="463899"/>
                  <a:pt x="13334896" y="463899"/>
                </a:cubicBezTo>
                <a:cubicBezTo>
                  <a:pt x="13322000" y="470347"/>
                  <a:pt x="13302654" y="463899"/>
                  <a:pt x="13289758" y="457451"/>
                </a:cubicBezTo>
                <a:cubicBezTo>
                  <a:pt x="13181210" y="431660"/>
                  <a:pt x="13065140" y="483242"/>
                  <a:pt x="12956592" y="501511"/>
                </a:cubicBezTo>
                <a:cubicBezTo>
                  <a:pt x="12828700" y="520854"/>
                  <a:pt x="12699732" y="527302"/>
                  <a:pt x="12571840" y="546646"/>
                </a:cubicBezTo>
                <a:cubicBezTo>
                  <a:pt x="12507356" y="553094"/>
                  <a:pt x="12443947" y="565989"/>
                  <a:pt x="12373015" y="572437"/>
                </a:cubicBezTo>
                <a:cubicBezTo>
                  <a:pt x="12353670" y="572437"/>
                  <a:pt x="12321428" y="565989"/>
                  <a:pt x="12302083" y="585333"/>
                </a:cubicBezTo>
                <a:cubicBezTo>
                  <a:pt x="12295635" y="598228"/>
                  <a:pt x="12302083" y="617572"/>
                  <a:pt x="12295635" y="636915"/>
                </a:cubicBezTo>
                <a:cubicBezTo>
                  <a:pt x="12289187" y="706766"/>
                  <a:pt x="12174191" y="675602"/>
                  <a:pt x="12148397" y="675602"/>
                </a:cubicBezTo>
                <a:cubicBezTo>
                  <a:pt x="12148397" y="649811"/>
                  <a:pt x="12154846" y="624019"/>
                  <a:pt x="12129052" y="617572"/>
                </a:cubicBezTo>
                <a:cubicBezTo>
                  <a:pt x="12109707" y="611124"/>
                  <a:pt x="12090362" y="617572"/>
                  <a:pt x="12071017" y="617572"/>
                </a:cubicBezTo>
                <a:cubicBezTo>
                  <a:pt x="12071017" y="656258"/>
                  <a:pt x="12109707" y="643363"/>
                  <a:pt x="12109707" y="675602"/>
                </a:cubicBezTo>
                <a:cubicBezTo>
                  <a:pt x="12071017" y="688497"/>
                  <a:pt x="12033401" y="694945"/>
                  <a:pt x="11994711" y="706766"/>
                </a:cubicBezTo>
                <a:cubicBezTo>
                  <a:pt x="11994711" y="688497"/>
                  <a:pt x="11994711" y="669154"/>
                  <a:pt x="11994711" y="649811"/>
                </a:cubicBezTo>
                <a:cubicBezTo>
                  <a:pt x="11962469" y="675602"/>
                  <a:pt x="11930228" y="706766"/>
                  <a:pt x="11897986" y="732557"/>
                </a:cubicBezTo>
                <a:cubicBezTo>
                  <a:pt x="11872192" y="669154"/>
                  <a:pt x="11828129" y="662706"/>
                  <a:pt x="11782990" y="675602"/>
                </a:cubicBezTo>
                <a:cubicBezTo>
                  <a:pt x="11770093" y="675602"/>
                  <a:pt x="11757197" y="694945"/>
                  <a:pt x="11776542" y="706766"/>
                </a:cubicBezTo>
                <a:cubicBezTo>
                  <a:pt x="11795887" y="719662"/>
                  <a:pt x="11821680" y="706766"/>
                  <a:pt x="11841025" y="706766"/>
                </a:cubicBezTo>
                <a:cubicBezTo>
                  <a:pt x="11846399" y="706766"/>
                  <a:pt x="11872192" y="719662"/>
                  <a:pt x="11865744" y="739005"/>
                </a:cubicBezTo>
                <a:cubicBezTo>
                  <a:pt x="11852847" y="758349"/>
                  <a:pt x="11808783" y="745453"/>
                  <a:pt x="11795887" y="739005"/>
                </a:cubicBezTo>
                <a:cubicBezTo>
                  <a:pt x="11782990" y="735781"/>
                  <a:pt x="11770093" y="730946"/>
                  <a:pt x="11757197" y="726244"/>
                </a:cubicBezTo>
                <a:lnTo>
                  <a:pt x="11745513" y="722634"/>
                </a:lnTo>
                <a:lnTo>
                  <a:pt x="11718506" y="714289"/>
                </a:lnTo>
                <a:cubicBezTo>
                  <a:pt x="11692713" y="706766"/>
                  <a:pt x="11666919" y="714289"/>
                  <a:pt x="11635752" y="706766"/>
                </a:cubicBezTo>
                <a:cubicBezTo>
                  <a:pt x="11635752" y="758349"/>
                  <a:pt x="11705610" y="739005"/>
                  <a:pt x="11673368" y="803483"/>
                </a:cubicBezTo>
                <a:cubicBezTo>
                  <a:pt x="11654023" y="829275"/>
                  <a:pt x="11622856" y="809931"/>
                  <a:pt x="11603510" y="809931"/>
                </a:cubicBezTo>
                <a:cubicBezTo>
                  <a:pt x="11571269" y="816379"/>
                  <a:pt x="11545475" y="829275"/>
                  <a:pt x="11519682" y="822827"/>
                </a:cubicBezTo>
                <a:cubicBezTo>
                  <a:pt x="11493888" y="822827"/>
                  <a:pt x="11493888" y="771244"/>
                  <a:pt x="11468095" y="771244"/>
                </a:cubicBezTo>
                <a:cubicBezTo>
                  <a:pt x="11448750" y="777692"/>
                  <a:pt x="11435853" y="797036"/>
                  <a:pt x="11417583" y="809931"/>
                </a:cubicBezTo>
                <a:cubicBezTo>
                  <a:pt x="11398238" y="829275"/>
                  <a:pt x="11346651" y="867961"/>
                  <a:pt x="11327306" y="848618"/>
                </a:cubicBezTo>
                <a:cubicBezTo>
                  <a:pt x="11320857" y="835722"/>
                  <a:pt x="11320857" y="816379"/>
                  <a:pt x="11314409" y="803483"/>
                </a:cubicBezTo>
                <a:cubicBezTo>
                  <a:pt x="11301512" y="803483"/>
                  <a:pt x="11288615" y="809931"/>
                  <a:pt x="11275719" y="816379"/>
                </a:cubicBezTo>
                <a:cubicBezTo>
                  <a:pt x="11282167" y="829275"/>
                  <a:pt x="11282167" y="848618"/>
                  <a:pt x="11288615" y="861514"/>
                </a:cubicBezTo>
                <a:cubicBezTo>
                  <a:pt x="11212310" y="893753"/>
                  <a:pt x="11134929" y="937813"/>
                  <a:pt x="11051101" y="937813"/>
                </a:cubicBezTo>
                <a:cubicBezTo>
                  <a:pt x="11083342" y="919544"/>
                  <a:pt x="11115584" y="893753"/>
                  <a:pt x="11147826" y="874409"/>
                </a:cubicBezTo>
                <a:cubicBezTo>
                  <a:pt x="11102688" y="880857"/>
                  <a:pt x="11057549" y="874409"/>
                  <a:pt x="11012410" y="900201"/>
                </a:cubicBezTo>
                <a:cubicBezTo>
                  <a:pt x="10974795" y="924917"/>
                  <a:pt x="10936105" y="944261"/>
                  <a:pt x="10890966" y="957156"/>
                </a:cubicBezTo>
                <a:cubicBezTo>
                  <a:pt x="10845828" y="970052"/>
                  <a:pt x="10801764" y="995843"/>
                  <a:pt x="10756625" y="1015186"/>
                </a:cubicBezTo>
                <a:cubicBezTo>
                  <a:pt x="10724383" y="1028082"/>
                  <a:pt x="10685693" y="1040978"/>
                  <a:pt x="10653451" y="1079682"/>
                </a:cubicBezTo>
                <a:cubicBezTo>
                  <a:pt x="10647003" y="1060339"/>
                  <a:pt x="10647003" y="1040978"/>
                  <a:pt x="10640555" y="1021634"/>
                </a:cubicBezTo>
                <a:cubicBezTo>
                  <a:pt x="10609388" y="1053891"/>
                  <a:pt x="10583594" y="1086131"/>
                  <a:pt x="10544904" y="1092579"/>
                </a:cubicBezTo>
                <a:cubicBezTo>
                  <a:pt x="10520185" y="1099026"/>
                  <a:pt x="10500840" y="1086131"/>
                  <a:pt x="10475047" y="1124818"/>
                </a:cubicBezTo>
                <a:cubicBezTo>
                  <a:pt x="10436357" y="1181774"/>
                  <a:pt x="10379396" y="1201118"/>
                  <a:pt x="10327809" y="1214014"/>
                </a:cubicBezTo>
                <a:cubicBezTo>
                  <a:pt x="10295567" y="1226910"/>
                  <a:pt x="10263325" y="1239806"/>
                  <a:pt x="10231084" y="1259150"/>
                </a:cubicBezTo>
                <a:cubicBezTo>
                  <a:pt x="10199917" y="1278493"/>
                  <a:pt x="10167675" y="1272046"/>
                  <a:pt x="10135433" y="1278493"/>
                </a:cubicBezTo>
                <a:cubicBezTo>
                  <a:pt x="10070949" y="1291390"/>
                  <a:pt x="10006466" y="1335450"/>
                  <a:pt x="9943057" y="1367690"/>
                </a:cubicBezTo>
                <a:cubicBezTo>
                  <a:pt x="10019362" y="1354794"/>
                  <a:pt x="10096743" y="1330077"/>
                  <a:pt x="10174123" y="1335450"/>
                </a:cubicBezTo>
                <a:cubicBezTo>
                  <a:pt x="10192393" y="1335450"/>
                  <a:pt x="10224635" y="1348346"/>
                  <a:pt x="10237532" y="1317181"/>
                </a:cubicBezTo>
                <a:cubicBezTo>
                  <a:pt x="10250429" y="1304285"/>
                  <a:pt x="10250429" y="1272046"/>
                  <a:pt x="10263325" y="1265598"/>
                </a:cubicBezTo>
                <a:cubicBezTo>
                  <a:pt x="10302016" y="1259150"/>
                  <a:pt x="10340706" y="1265598"/>
                  <a:pt x="10372948" y="1259150"/>
                </a:cubicBezTo>
                <a:cubicBezTo>
                  <a:pt x="10405189" y="1259150"/>
                  <a:pt x="10442805" y="1246254"/>
                  <a:pt x="10475047" y="1233358"/>
                </a:cubicBezTo>
                <a:cubicBezTo>
                  <a:pt x="10507289" y="1220462"/>
                  <a:pt x="10544904" y="1188223"/>
                  <a:pt x="10583594" y="1214014"/>
                </a:cubicBezTo>
                <a:cubicBezTo>
                  <a:pt x="10596491" y="1220462"/>
                  <a:pt x="10621210" y="1239806"/>
                  <a:pt x="10621210" y="1201118"/>
                </a:cubicBezTo>
                <a:cubicBezTo>
                  <a:pt x="10611538" y="1201118"/>
                  <a:pt x="10603746" y="1201118"/>
                  <a:pt x="10596760" y="1198700"/>
                </a:cubicBezTo>
                <a:lnTo>
                  <a:pt x="10582800" y="1186653"/>
                </a:lnTo>
                <a:lnTo>
                  <a:pt x="10591854" y="1199432"/>
                </a:lnTo>
                <a:cubicBezTo>
                  <a:pt x="10588442" y="1205854"/>
                  <a:pt x="10581617" y="1207459"/>
                  <a:pt x="10577351" y="1204248"/>
                </a:cubicBezTo>
                <a:lnTo>
                  <a:pt x="10578117" y="1182613"/>
                </a:lnTo>
                <a:lnTo>
                  <a:pt x="10577146" y="1181774"/>
                </a:lnTo>
                <a:lnTo>
                  <a:pt x="10578145" y="1181822"/>
                </a:lnTo>
                <a:lnTo>
                  <a:pt x="10578204" y="1180167"/>
                </a:lnTo>
                <a:lnTo>
                  <a:pt x="10579420" y="1181883"/>
                </a:lnTo>
                <a:lnTo>
                  <a:pt x="10610866" y="1183386"/>
                </a:lnTo>
                <a:cubicBezTo>
                  <a:pt x="10621210" y="1183386"/>
                  <a:pt x="10630882" y="1181775"/>
                  <a:pt x="10640555" y="1175327"/>
                </a:cubicBezTo>
                <a:cubicBezTo>
                  <a:pt x="10659900" y="1162431"/>
                  <a:pt x="10653451" y="1136639"/>
                  <a:pt x="10653451" y="1111922"/>
                </a:cubicBezTo>
                <a:cubicBezTo>
                  <a:pt x="10692142" y="1136639"/>
                  <a:pt x="10743729" y="1207566"/>
                  <a:pt x="10692142" y="1259150"/>
                </a:cubicBezTo>
                <a:cubicBezTo>
                  <a:pt x="10640555" y="1310733"/>
                  <a:pt x="10583594" y="1317181"/>
                  <a:pt x="10526634" y="1322555"/>
                </a:cubicBezTo>
                <a:cubicBezTo>
                  <a:pt x="10526634" y="1304285"/>
                  <a:pt x="10526634" y="1265598"/>
                  <a:pt x="10507289" y="1265598"/>
                </a:cubicBezTo>
                <a:cubicBezTo>
                  <a:pt x="10507289" y="1291390"/>
                  <a:pt x="10513737" y="1317181"/>
                  <a:pt x="10507289" y="1341898"/>
                </a:cubicBezTo>
                <a:cubicBezTo>
                  <a:pt x="10500840" y="1380585"/>
                  <a:pt x="10455702" y="1361242"/>
                  <a:pt x="10442805" y="1354794"/>
                </a:cubicBezTo>
                <a:cubicBezTo>
                  <a:pt x="10410563" y="1354794"/>
                  <a:pt x="10385844" y="1348346"/>
                  <a:pt x="10353603" y="1354794"/>
                </a:cubicBezTo>
                <a:cubicBezTo>
                  <a:pt x="10327809" y="1361242"/>
                  <a:pt x="10334257" y="1393482"/>
                  <a:pt x="10314912" y="1419273"/>
                </a:cubicBezTo>
                <a:cubicBezTo>
                  <a:pt x="10295567" y="1445064"/>
                  <a:pt x="10269774" y="1445064"/>
                  <a:pt x="10250429" y="1451512"/>
                </a:cubicBezTo>
                <a:cubicBezTo>
                  <a:pt x="10224635" y="1457960"/>
                  <a:pt x="10199917" y="1470856"/>
                  <a:pt x="10174123" y="1490200"/>
                </a:cubicBezTo>
                <a:cubicBezTo>
                  <a:pt x="10148330" y="1515992"/>
                  <a:pt x="10122536" y="1515992"/>
                  <a:pt x="10090294" y="1509543"/>
                </a:cubicBezTo>
                <a:cubicBezTo>
                  <a:pt x="10070949" y="1509543"/>
                  <a:pt x="10051604" y="1496648"/>
                  <a:pt x="10051604" y="1540708"/>
                </a:cubicBezTo>
                <a:cubicBezTo>
                  <a:pt x="10161226" y="1527813"/>
                  <a:pt x="10269774" y="1496648"/>
                  <a:pt x="10379396" y="1457960"/>
                </a:cubicBezTo>
                <a:cubicBezTo>
                  <a:pt x="10494392" y="1425721"/>
                  <a:pt x="10609388" y="1393482"/>
                  <a:pt x="10717935" y="1361242"/>
                </a:cubicBezTo>
                <a:cubicBezTo>
                  <a:pt x="10750177" y="1354794"/>
                  <a:pt x="10769522" y="1322555"/>
                  <a:pt x="10795316" y="1317181"/>
                </a:cubicBezTo>
                <a:cubicBezTo>
                  <a:pt x="10820034" y="1304285"/>
                  <a:pt x="10845828" y="1304285"/>
                  <a:pt x="10878070" y="1297837"/>
                </a:cubicBezTo>
                <a:cubicBezTo>
                  <a:pt x="10929656" y="1284941"/>
                  <a:pt x="10987692" y="1265598"/>
                  <a:pt x="11044652" y="1252702"/>
                </a:cubicBezTo>
                <a:cubicBezTo>
                  <a:pt x="11154274" y="1226910"/>
                  <a:pt x="11269270" y="1201118"/>
                  <a:pt x="11378892" y="1168880"/>
                </a:cubicBezTo>
                <a:cubicBezTo>
                  <a:pt x="11846399" y="1060339"/>
                  <a:pt x="12314980" y="963604"/>
                  <a:pt x="12790010" y="893753"/>
                </a:cubicBezTo>
                <a:cubicBezTo>
                  <a:pt x="12790010" y="931365"/>
                  <a:pt x="12751319" y="919544"/>
                  <a:pt x="12751319" y="957156"/>
                </a:cubicBezTo>
                <a:cubicBezTo>
                  <a:pt x="12770664" y="957156"/>
                  <a:pt x="12790010" y="957156"/>
                  <a:pt x="12809355" y="957156"/>
                </a:cubicBezTo>
                <a:cubicBezTo>
                  <a:pt x="12809355" y="931365"/>
                  <a:pt x="12809355" y="912021"/>
                  <a:pt x="12809355" y="893753"/>
                </a:cubicBezTo>
                <a:cubicBezTo>
                  <a:pt x="12835148" y="893753"/>
                  <a:pt x="12859867" y="893753"/>
                  <a:pt x="12885660" y="919544"/>
                </a:cubicBezTo>
                <a:cubicBezTo>
                  <a:pt x="12885660" y="887305"/>
                  <a:pt x="12885660" y="855066"/>
                  <a:pt x="12885660" y="822827"/>
                </a:cubicBezTo>
                <a:cubicBezTo>
                  <a:pt x="12898557" y="809931"/>
                  <a:pt x="12911454" y="797036"/>
                  <a:pt x="12917902" y="784140"/>
                </a:cubicBezTo>
                <a:cubicBezTo>
                  <a:pt x="12898557" y="764797"/>
                  <a:pt x="12879212" y="745453"/>
                  <a:pt x="12859867" y="726110"/>
                </a:cubicBezTo>
                <a:cubicBezTo>
                  <a:pt x="12879212" y="719662"/>
                  <a:pt x="12917902" y="726110"/>
                  <a:pt x="12917902" y="675602"/>
                </a:cubicBezTo>
                <a:cubicBezTo>
                  <a:pt x="12898557" y="675602"/>
                  <a:pt x="12815803" y="643363"/>
                  <a:pt x="12809355" y="701393"/>
                </a:cubicBezTo>
                <a:cubicBezTo>
                  <a:pt x="12796458" y="771244"/>
                  <a:pt x="12757768" y="771244"/>
                  <a:pt x="12719078" y="784140"/>
                </a:cubicBezTo>
                <a:cubicBezTo>
                  <a:pt x="12623427" y="816379"/>
                  <a:pt x="12526701" y="842170"/>
                  <a:pt x="12431051" y="861514"/>
                </a:cubicBezTo>
                <a:cubicBezTo>
                  <a:pt x="12431051" y="816379"/>
                  <a:pt x="12418154" y="758349"/>
                  <a:pt x="12437499" y="719662"/>
                </a:cubicBezTo>
                <a:cubicBezTo>
                  <a:pt x="12449321" y="694945"/>
                  <a:pt x="12481563" y="688497"/>
                  <a:pt x="12500908" y="682050"/>
                </a:cubicBezTo>
                <a:cubicBezTo>
                  <a:pt x="12526701" y="675602"/>
                  <a:pt x="12552495" y="669154"/>
                  <a:pt x="12578288" y="662706"/>
                </a:cubicBezTo>
                <a:cubicBezTo>
                  <a:pt x="12680387" y="624019"/>
                  <a:pt x="12796458" y="604676"/>
                  <a:pt x="12905005" y="598228"/>
                </a:cubicBezTo>
                <a:cubicBezTo>
                  <a:pt x="12956592" y="598228"/>
                  <a:pt x="13008179" y="604676"/>
                  <a:pt x="13065140" y="611124"/>
                </a:cubicBezTo>
                <a:cubicBezTo>
                  <a:pt x="13079111" y="611124"/>
                  <a:pt x="13116727" y="604676"/>
                  <a:pt x="13123175" y="630467"/>
                </a:cubicBezTo>
                <a:cubicBezTo>
                  <a:pt x="13136072" y="649811"/>
                  <a:pt x="13103830" y="656258"/>
                  <a:pt x="13097382" y="656258"/>
                </a:cubicBezTo>
                <a:cubicBezTo>
                  <a:pt x="13053318" y="656258"/>
                  <a:pt x="13021076" y="624019"/>
                  <a:pt x="12995282" y="706766"/>
                </a:cubicBezTo>
                <a:cubicBezTo>
                  <a:pt x="12988834" y="732557"/>
                  <a:pt x="12975937" y="739005"/>
                  <a:pt x="12956592" y="739005"/>
                </a:cubicBezTo>
                <a:cubicBezTo>
                  <a:pt x="12950144" y="771244"/>
                  <a:pt x="12943696" y="803483"/>
                  <a:pt x="12943696" y="842170"/>
                </a:cubicBezTo>
                <a:cubicBezTo>
                  <a:pt x="12969489" y="842170"/>
                  <a:pt x="13001731" y="848618"/>
                  <a:pt x="13027524" y="848618"/>
                </a:cubicBezTo>
                <a:cubicBezTo>
                  <a:pt x="13053318" y="855066"/>
                  <a:pt x="13084485" y="842170"/>
                  <a:pt x="13103830" y="861514"/>
                </a:cubicBezTo>
                <a:cubicBezTo>
                  <a:pt x="13129623" y="887305"/>
                  <a:pt x="13084485" y="900201"/>
                  <a:pt x="13079111" y="900201"/>
                </a:cubicBezTo>
                <a:cubicBezTo>
                  <a:pt x="13053318" y="900201"/>
                  <a:pt x="13027524" y="893753"/>
                  <a:pt x="13001731" y="893753"/>
                </a:cubicBezTo>
                <a:cubicBezTo>
                  <a:pt x="12988834" y="893753"/>
                  <a:pt x="12950144" y="880857"/>
                  <a:pt x="12937247" y="906648"/>
                </a:cubicBezTo>
                <a:cubicBezTo>
                  <a:pt x="12930799" y="937813"/>
                  <a:pt x="12969489" y="931365"/>
                  <a:pt x="12975937" y="931365"/>
                </a:cubicBezTo>
                <a:cubicBezTo>
                  <a:pt x="13033973" y="931365"/>
                  <a:pt x="13084485" y="924917"/>
                  <a:pt x="13142520" y="924917"/>
                </a:cubicBezTo>
                <a:cubicBezTo>
                  <a:pt x="13380035" y="919544"/>
                  <a:pt x="13617550" y="919544"/>
                  <a:pt x="13855064" y="912021"/>
                </a:cubicBezTo>
                <a:cubicBezTo>
                  <a:pt x="14099027" y="912021"/>
                  <a:pt x="14341916" y="924917"/>
                  <a:pt x="14585879" y="919544"/>
                </a:cubicBezTo>
                <a:cubicBezTo>
                  <a:pt x="14637466" y="919544"/>
                  <a:pt x="14689053" y="906648"/>
                  <a:pt x="14739565" y="924917"/>
                </a:cubicBezTo>
                <a:cubicBezTo>
                  <a:pt x="14765358" y="931365"/>
                  <a:pt x="14784704" y="950708"/>
                  <a:pt x="14810497" y="950708"/>
                </a:cubicBezTo>
                <a:cubicBezTo>
                  <a:pt x="14829842" y="950708"/>
                  <a:pt x="14855636" y="944261"/>
                  <a:pt x="14874981" y="944261"/>
                </a:cubicBezTo>
                <a:cubicBezTo>
                  <a:pt x="14900774" y="944261"/>
                  <a:pt x="14920119" y="963604"/>
                  <a:pt x="14944838" y="982947"/>
                </a:cubicBezTo>
                <a:cubicBezTo>
                  <a:pt x="14970631" y="1002291"/>
                  <a:pt x="14996426" y="995843"/>
                  <a:pt x="15028666" y="995843"/>
                </a:cubicBezTo>
                <a:cubicBezTo>
                  <a:pt x="15067358" y="989395"/>
                  <a:pt x="15117870" y="982947"/>
                  <a:pt x="15150110" y="1034530"/>
                </a:cubicBezTo>
                <a:cubicBezTo>
                  <a:pt x="14836290" y="1008739"/>
                  <a:pt x="14527844" y="1002291"/>
                  <a:pt x="14220472" y="1002291"/>
                </a:cubicBezTo>
                <a:cubicBezTo>
                  <a:pt x="14367709" y="1028082"/>
                  <a:pt x="14521395" y="1053891"/>
                  <a:pt x="14669708" y="1079682"/>
                </a:cubicBezTo>
                <a:cubicBezTo>
                  <a:pt x="14739565" y="1099026"/>
                  <a:pt x="14816945" y="1111922"/>
                  <a:pt x="14887877" y="1124818"/>
                </a:cubicBezTo>
                <a:cubicBezTo>
                  <a:pt x="14957735" y="1130193"/>
                  <a:pt x="15015770" y="1181774"/>
                  <a:pt x="15080254" y="1188223"/>
                </a:cubicBezTo>
                <a:cubicBezTo>
                  <a:pt x="15227490" y="1207566"/>
                  <a:pt x="15374730" y="1246254"/>
                  <a:pt x="15528414" y="1272046"/>
                </a:cubicBezTo>
                <a:cubicBezTo>
                  <a:pt x="15599346" y="1291390"/>
                  <a:pt x="15676726" y="1297837"/>
                  <a:pt x="15747658" y="1317181"/>
                </a:cubicBezTo>
                <a:cubicBezTo>
                  <a:pt x="15778826" y="1330077"/>
                  <a:pt x="15811068" y="1341898"/>
                  <a:pt x="15849758" y="1341898"/>
                </a:cubicBezTo>
                <a:cubicBezTo>
                  <a:pt x="15862654" y="1341898"/>
                  <a:pt x="15869102" y="1322555"/>
                  <a:pt x="15882000" y="1322555"/>
                </a:cubicBezTo>
                <a:cubicBezTo>
                  <a:pt x="15894898" y="1322555"/>
                  <a:pt x="15907794" y="1322555"/>
                  <a:pt x="15920690" y="1322555"/>
                </a:cubicBezTo>
                <a:cubicBezTo>
                  <a:pt x="15920690" y="1361242"/>
                  <a:pt x="15882000" y="1348346"/>
                  <a:pt x="15882000" y="1387034"/>
                </a:cubicBezTo>
                <a:cubicBezTo>
                  <a:pt x="16067928" y="1438617"/>
                  <a:pt x="16253856" y="1490200"/>
                  <a:pt x="16439784" y="1547156"/>
                </a:cubicBezTo>
                <a:cubicBezTo>
                  <a:pt x="16530062" y="1572949"/>
                  <a:pt x="16619262" y="1605189"/>
                  <a:pt x="16709540" y="1637427"/>
                </a:cubicBezTo>
                <a:cubicBezTo>
                  <a:pt x="16748230" y="1656771"/>
                  <a:pt x="16793371" y="1663219"/>
                  <a:pt x="16830987" y="1689010"/>
                </a:cubicBezTo>
                <a:cubicBezTo>
                  <a:pt x="16856779" y="1695459"/>
                  <a:pt x="16837435" y="1758863"/>
                  <a:pt x="16863227" y="1758863"/>
                </a:cubicBezTo>
                <a:cubicBezTo>
                  <a:pt x="16863227" y="1721250"/>
                  <a:pt x="16856779" y="1695459"/>
                  <a:pt x="16882571" y="1689010"/>
                </a:cubicBezTo>
                <a:cubicBezTo>
                  <a:pt x="16901919" y="1689010"/>
                  <a:pt x="16901919" y="1656771"/>
                  <a:pt x="16901919" y="1630979"/>
                </a:cubicBezTo>
                <a:cubicBezTo>
                  <a:pt x="17023363" y="1637427"/>
                  <a:pt x="17139431" y="1650323"/>
                  <a:pt x="17254427" y="1695459"/>
                </a:cubicBezTo>
                <a:cubicBezTo>
                  <a:pt x="17312463" y="1714803"/>
                  <a:pt x="17357603" y="1752415"/>
                  <a:pt x="17409187" y="1784655"/>
                </a:cubicBezTo>
                <a:cubicBezTo>
                  <a:pt x="17459699" y="1816895"/>
                  <a:pt x="17511287" y="1810447"/>
                  <a:pt x="17562875" y="1816895"/>
                </a:cubicBezTo>
                <a:cubicBezTo>
                  <a:pt x="17793943" y="1849134"/>
                  <a:pt x="18025007" y="1951226"/>
                  <a:pt x="18248551" y="2054393"/>
                </a:cubicBezTo>
                <a:cubicBezTo>
                  <a:pt x="18704235" y="2272546"/>
                  <a:pt x="19134127" y="2579897"/>
                  <a:pt x="19576915" y="2843195"/>
                </a:cubicBezTo>
                <a:cubicBezTo>
                  <a:pt x="19570467" y="2856089"/>
                  <a:pt x="19564019" y="2888327"/>
                  <a:pt x="19551119" y="2888327"/>
                </a:cubicBezTo>
                <a:lnTo>
                  <a:pt x="19550419" y="2888216"/>
                </a:lnTo>
                <a:lnTo>
                  <a:pt x="19551099" y="2893081"/>
                </a:lnTo>
                <a:cubicBezTo>
                  <a:pt x="19550351" y="2897898"/>
                  <a:pt x="19548851" y="2902714"/>
                  <a:pt x="19548851" y="2909137"/>
                </a:cubicBezTo>
                <a:cubicBezTo>
                  <a:pt x="19545859" y="2902714"/>
                  <a:pt x="19542867" y="2897898"/>
                  <a:pt x="19542119" y="2893081"/>
                </a:cubicBezTo>
                <a:lnTo>
                  <a:pt x="19544547" y="2887289"/>
                </a:lnTo>
                <a:lnTo>
                  <a:pt x="19535803" y="2885909"/>
                </a:lnTo>
                <a:cubicBezTo>
                  <a:pt x="19530163" y="2885103"/>
                  <a:pt x="19525327" y="2885103"/>
                  <a:pt x="19525327" y="2888327"/>
                </a:cubicBezTo>
                <a:cubicBezTo>
                  <a:pt x="19531775" y="2914116"/>
                  <a:pt x="19570467" y="2933464"/>
                  <a:pt x="19583363" y="2946355"/>
                </a:cubicBezTo>
                <a:cubicBezTo>
                  <a:pt x="19609155" y="2964624"/>
                  <a:pt x="19634951" y="2977523"/>
                  <a:pt x="19654295" y="3003312"/>
                </a:cubicBezTo>
                <a:cubicBezTo>
                  <a:pt x="19634951" y="3042000"/>
                  <a:pt x="19589811" y="2977523"/>
                  <a:pt x="19564019" y="2958175"/>
                </a:cubicBezTo>
                <a:cubicBezTo>
                  <a:pt x="19531775" y="2933464"/>
                  <a:pt x="19460843" y="2933464"/>
                  <a:pt x="19436123" y="2888327"/>
                </a:cubicBezTo>
                <a:cubicBezTo>
                  <a:pt x="19423227" y="2868983"/>
                  <a:pt x="19429675" y="2836748"/>
                  <a:pt x="19423227" y="2810946"/>
                </a:cubicBezTo>
                <a:cubicBezTo>
                  <a:pt x="19423227" y="2785149"/>
                  <a:pt x="19403883" y="2772256"/>
                  <a:pt x="19384539" y="2759362"/>
                </a:cubicBezTo>
                <a:cubicBezTo>
                  <a:pt x="19339399" y="2728196"/>
                  <a:pt x="19287811" y="2715302"/>
                  <a:pt x="19243747" y="2695958"/>
                </a:cubicBezTo>
                <a:cubicBezTo>
                  <a:pt x="19192163" y="2670168"/>
                  <a:pt x="19140575" y="2650824"/>
                  <a:pt x="19088987" y="2631480"/>
                </a:cubicBezTo>
                <a:cubicBezTo>
                  <a:pt x="19043851" y="2612137"/>
                  <a:pt x="19006235" y="2566999"/>
                  <a:pt x="18961095" y="2547657"/>
                </a:cubicBezTo>
                <a:cubicBezTo>
                  <a:pt x="18928855" y="2535836"/>
                  <a:pt x="18883715" y="2573448"/>
                  <a:pt x="18883715" y="2510046"/>
                </a:cubicBezTo>
                <a:cubicBezTo>
                  <a:pt x="18877267" y="2471358"/>
                  <a:pt x="18794511" y="2458463"/>
                  <a:pt x="18775167" y="2445566"/>
                </a:cubicBezTo>
                <a:cubicBezTo>
                  <a:pt x="18563447" y="2356369"/>
                  <a:pt x="18345275" y="2259652"/>
                  <a:pt x="18127107" y="2162932"/>
                </a:cubicBezTo>
                <a:lnTo>
                  <a:pt x="17978275" y="2099225"/>
                </a:lnTo>
                <a:lnTo>
                  <a:pt x="17977047" y="2101046"/>
                </a:lnTo>
                <a:cubicBezTo>
                  <a:pt x="17974587" y="2101046"/>
                  <a:pt x="17971303" y="2099015"/>
                  <a:pt x="17968023" y="2094952"/>
                </a:cubicBezTo>
                <a:lnTo>
                  <a:pt x="17968335" y="2094952"/>
                </a:lnTo>
                <a:lnTo>
                  <a:pt x="17805763" y="2022153"/>
                </a:lnTo>
                <a:cubicBezTo>
                  <a:pt x="17755251" y="1996361"/>
                  <a:pt x="17710111" y="1970570"/>
                  <a:pt x="17658527" y="1957674"/>
                </a:cubicBezTo>
                <a:cubicBezTo>
                  <a:pt x="17606939" y="1951226"/>
                  <a:pt x="17562875" y="1964122"/>
                  <a:pt x="17511287" y="1970570"/>
                </a:cubicBezTo>
                <a:cubicBezTo>
                  <a:pt x="17652079" y="2041497"/>
                  <a:pt x="17793943" y="2093081"/>
                  <a:pt x="17934731" y="2156485"/>
                </a:cubicBezTo>
                <a:cubicBezTo>
                  <a:pt x="17998139" y="2188728"/>
                  <a:pt x="18062623" y="2220961"/>
                  <a:pt x="18127107" y="2253207"/>
                </a:cubicBezTo>
                <a:cubicBezTo>
                  <a:pt x="18133555" y="2259652"/>
                  <a:pt x="18165795" y="2272546"/>
                  <a:pt x="18165795" y="2285443"/>
                </a:cubicBezTo>
                <a:cubicBezTo>
                  <a:pt x="18152899" y="2311236"/>
                  <a:pt x="18127107" y="2304791"/>
                  <a:pt x="18127107" y="2337027"/>
                </a:cubicBezTo>
                <a:cubicBezTo>
                  <a:pt x="18146451" y="2343474"/>
                  <a:pt x="18165795" y="2348847"/>
                  <a:pt x="18185143" y="2361740"/>
                </a:cubicBezTo>
                <a:cubicBezTo>
                  <a:pt x="18185143" y="2343474"/>
                  <a:pt x="18178695" y="2317683"/>
                  <a:pt x="18191591" y="2304791"/>
                </a:cubicBezTo>
                <a:cubicBezTo>
                  <a:pt x="18204487" y="2285443"/>
                  <a:pt x="18222759" y="2291889"/>
                  <a:pt x="18242103" y="2291889"/>
                </a:cubicBezTo>
                <a:cubicBezTo>
                  <a:pt x="18229207" y="2311235"/>
                  <a:pt x="18230819" y="2325474"/>
                  <a:pt x="18238071" y="2335818"/>
                </a:cubicBezTo>
                <a:lnTo>
                  <a:pt x="18239139" y="2336553"/>
                </a:lnTo>
                <a:lnTo>
                  <a:pt x="18245035" y="2322465"/>
                </a:lnTo>
                <a:cubicBezTo>
                  <a:pt x="18248195" y="2328886"/>
                  <a:pt x="18248195" y="2333701"/>
                  <a:pt x="18247403" y="2338518"/>
                </a:cubicBezTo>
                <a:lnTo>
                  <a:pt x="18246903" y="2341904"/>
                </a:lnTo>
                <a:lnTo>
                  <a:pt x="18267895" y="2356369"/>
                </a:lnTo>
                <a:cubicBezTo>
                  <a:pt x="18287243" y="2356369"/>
                  <a:pt x="18293691" y="2343474"/>
                  <a:pt x="18306587" y="2343474"/>
                </a:cubicBezTo>
                <a:cubicBezTo>
                  <a:pt x="18325931" y="2337027"/>
                  <a:pt x="18338827" y="2348847"/>
                  <a:pt x="18351723" y="2356369"/>
                </a:cubicBezTo>
                <a:cubicBezTo>
                  <a:pt x="18338827" y="2381086"/>
                  <a:pt x="18313035" y="2393980"/>
                  <a:pt x="18300139" y="2413338"/>
                </a:cubicBezTo>
                <a:cubicBezTo>
                  <a:pt x="18325931" y="2432672"/>
                  <a:pt x="18351723" y="2452014"/>
                  <a:pt x="18371071" y="2477804"/>
                </a:cubicBezTo>
                <a:cubicBezTo>
                  <a:pt x="18351723" y="2497149"/>
                  <a:pt x="18319483" y="2477804"/>
                  <a:pt x="18293691" y="2458463"/>
                </a:cubicBezTo>
                <a:cubicBezTo>
                  <a:pt x="18261447" y="2439119"/>
                  <a:pt x="18235655" y="2426225"/>
                  <a:pt x="18204487" y="2413338"/>
                </a:cubicBezTo>
                <a:cubicBezTo>
                  <a:pt x="18133555" y="2374638"/>
                  <a:pt x="18069071" y="2343474"/>
                  <a:pt x="18005663" y="2311236"/>
                </a:cubicBezTo>
                <a:cubicBezTo>
                  <a:pt x="17947627" y="2278994"/>
                  <a:pt x="17902487" y="2233859"/>
                  <a:pt x="17838007" y="2220961"/>
                </a:cubicBezTo>
                <a:cubicBezTo>
                  <a:pt x="17774595" y="2208069"/>
                  <a:pt x="17710111" y="2182276"/>
                  <a:pt x="17652079" y="2162932"/>
                </a:cubicBezTo>
                <a:cubicBezTo>
                  <a:pt x="17370499" y="2067288"/>
                  <a:pt x="17094295" y="1977018"/>
                  <a:pt x="16811639" y="1894269"/>
                </a:cubicBezTo>
                <a:cubicBezTo>
                  <a:pt x="16562302" y="1816895"/>
                  <a:pt x="16305442" y="1733071"/>
                  <a:pt x="16055030" y="1663219"/>
                </a:cubicBezTo>
                <a:cubicBezTo>
                  <a:pt x="15933586" y="1624531"/>
                  <a:pt x="15804620" y="1592292"/>
                  <a:pt x="15683176" y="1560052"/>
                </a:cubicBezTo>
                <a:cubicBezTo>
                  <a:pt x="15618692" y="1547156"/>
                  <a:pt x="15560658" y="1535335"/>
                  <a:pt x="15503696" y="1503096"/>
                </a:cubicBezTo>
                <a:cubicBezTo>
                  <a:pt x="15458558" y="1477304"/>
                  <a:pt x="15400522" y="1412826"/>
                  <a:pt x="15355384" y="1451512"/>
                </a:cubicBezTo>
                <a:cubicBezTo>
                  <a:pt x="15304872" y="1496648"/>
                  <a:pt x="15259734" y="1457960"/>
                  <a:pt x="15201698" y="1432169"/>
                </a:cubicBezTo>
                <a:cubicBezTo>
                  <a:pt x="15143662" y="1406377"/>
                  <a:pt x="15093150" y="1393482"/>
                  <a:pt x="15035114" y="1380585"/>
                </a:cubicBezTo>
                <a:cubicBezTo>
                  <a:pt x="14920119" y="1354794"/>
                  <a:pt x="14797600" y="1354794"/>
                  <a:pt x="14682604" y="1335450"/>
                </a:cubicBezTo>
                <a:cubicBezTo>
                  <a:pt x="14650363" y="1322555"/>
                  <a:pt x="14393503" y="1252702"/>
                  <a:pt x="14393503" y="1322555"/>
                </a:cubicBezTo>
                <a:cubicBezTo>
                  <a:pt x="14445090" y="1322555"/>
                  <a:pt x="14502050" y="1304285"/>
                  <a:pt x="14553637" y="1322555"/>
                </a:cubicBezTo>
                <a:lnTo>
                  <a:pt x="14578113" y="1332752"/>
                </a:lnTo>
                <a:lnTo>
                  <a:pt x="14574370" y="1320307"/>
                </a:lnTo>
                <a:cubicBezTo>
                  <a:pt x="14580357" y="1308142"/>
                  <a:pt x="14586345" y="1308142"/>
                  <a:pt x="14592332" y="1320307"/>
                </a:cubicBezTo>
                <a:lnTo>
                  <a:pt x="14583496" y="1334995"/>
                </a:lnTo>
                <a:lnTo>
                  <a:pt x="14621345" y="1350764"/>
                </a:lnTo>
                <a:cubicBezTo>
                  <a:pt x="14643914" y="1359630"/>
                  <a:pt x="14666484" y="1367690"/>
                  <a:pt x="14689053" y="1374138"/>
                </a:cubicBezTo>
                <a:cubicBezTo>
                  <a:pt x="14797600" y="1399929"/>
                  <a:pt x="14907222" y="1432169"/>
                  <a:pt x="15009322" y="1457960"/>
                </a:cubicBezTo>
                <a:cubicBezTo>
                  <a:pt x="15221042" y="1515992"/>
                  <a:pt x="15432764" y="1579396"/>
                  <a:pt x="15644486" y="1637427"/>
                </a:cubicBezTo>
                <a:cubicBezTo>
                  <a:pt x="15856206" y="1695459"/>
                  <a:pt x="16067928" y="1758863"/>
                  <a:pt x="16273202" y="1823342"/>
                </a:cubicBezTo>
                <a:cubicBezTo>
                  <a:pt x="16381748" y="1855581"/>
                  <a:pt x="16491370" y="1887821"/>
                  <a:pt x="16599918" y="1920063"/>
                </a:cubicBezTo>
                <a:cubicBezTo>
                  <a:pt x="16645058" y="1932957"/>
                  <a:pt x="16696644" y="1951226"/>
                  <a:pt x="16741782" y="1957674"/>
                </a:cubicBezTo>
                <a:cubicBezTo>
                  <a:pt x="16779399" y="1964122"/>
                  <a:pt x="16767576" y="2022153"/>
                  <a:pt x="16767576" y="2060841"/>
                </a:cubicBezTo>
                <a:cubicBezTo>
                  <a:pt x="16785847" y="2060841"/>
                  <a:pt x="16798743" y="2054393"/>
                  <a:pt x="16811639" y="2060841"/>
                </a:cubicBezTo>
                <a:cubicBezTo>
                  <a:pt x="16824539" y="2060841"/>
                  <a:pt x="16830987" y="2086632"/>
                  <a:pt x="16818087" y="2093081"/>
                </a:cubicBezTo>
                <a:cubicBezTo>
                  <a:pt x="16779399" y="2099528"/>
                  <a:pt x="16735334" y="2073737"/>
                  <a:pt x="16696644" y="2060841"/>
                </a:cubicBezTo>
                <a:cubicBezTo>
                  <a:pt x="16580574" y="2022153"/>
                  <a:pt x="16465578" y="1989913"/>
                  <a:pt x="16350582" y="1957674"/>
                </a:cubicBezTo>
                <a:cubicBezTo>
                  <a:pt x="16119514" y="1894269"/>
                  <a:pt x="15888450" y="1836238"/>
                  <a:pt x="15657382" y="1816895"/>
                </a:cubicBezTo>
                <a:cubicBezTo>
                  <a:pt x="15657382" y="1836238"/>
                  <a:pt x="15657382" y="1862030"/>
                  <a:pt x="15644486" y="1874926"/>
                </a:cubicBezTo>
                <a:cubicBezTo>
                  <a:pt x="15631590" y="1849134"/>
                  <a:pt x="15625140" y="1810447"/>
                  <a:pt x="15599346" y="1797550"/>
                </a:cubicBezTo>
                <a:cubicBezTo>
                  <a:pt x="15580002" y="1778207"/>
                  <a:pt x="15560658" y="1784655"/>
                  <a:pt x="15542386" y="1784655"/>
                </a:cubicBezTo>
                <a:cubicBezTo>
                  <a:pt x="15484350" y="1784655"/>
                  <a:pt x="15426316" y="1778207"/>
                  <a:pt x="15368280" y="1771759"/>
                </a:cubicBezTo>
                <a:cubicBezTo>
                  <a:pt x="15259734" y="1758863"/>
                  <a:pt x="15143662" y="1745967"/>
                  <a:pt x="15035114" y="1727698"/>
                </a:cubicBezTo>
                <a:cubicBezTo>
                  <a:pt x="14804049" y="1689010"/>
                  <a:pt x="14579431" y="1643876"/>
                  <a:pt x="14354813" y="1598740"/>
                </a:cubicBezTo>
                <a:cubicBezTo>
                  <a:pt x="14354813" y="1682563"/>
                  <a:pt x="14296777" y="1689010"/>
                  <a:pt x="14259162" y="1708354"/>
                </a:cubicBezTo>
                <a:cubicBezTo>
                  <a:pt x="14316122" y="1752415"/>
                  <a:pt x="14380606" y="1740594"/>
                  <a:pt x="14445090" y="1752415"/>
                </a:cubicBezTo>
                <a:cubicBezTo>
                  <a:pt x="14464435" y="1752415"/>
                  <a:pt x="14490228" y="1765311"/>
                  <a:pt x="14509573" y="1758863"/>
                </a:cubicBezTo>
                <a:cubicBezTo>
                  <a:pt x="14527844" y="1752415"/>
                  <a:pt x="14527844" y="1727698"/>
                  <a:pt x="14534292" y="1701906"/>
                </a:cubicBezTo>
                <a:cubicBezTo>
                  <a:pt x="14553637" y="1637427"/>
                  <a:pt x="14663259" y="1727698"/>
                  <a:pt x="14689053" y="1740594"/>
                </a:cubicBezTo>
                <a:cubicBezTo>
                  <a:pt x="14714846" y="1752415"/>
                  <a:pt x="14752462" y="1778207"/>
                  <a:pt x="14778255" y="1778207"/>
                </a:cubicBezTo>
                <a:cubicBezTo>
                  <a:pt x="14791152" y="1778207"/>
                  <a:pt x="14797600" y="1745967"/>
                  <a:pt x="14804049" y="1727698"/>
                </a:cubicBezTo>
                <a:cubicBezTo>
                  <a:pt x="14931941" y="1855581"/>
                  <a:pt x="15093150" y="1855581"/>
                  <a:pt x="15240388" y="1862030"/>
                </a:cubicBezTo>
                <a:cubicBezTo>
                  <a:pt x="15285526" y="1862030"/>
                  <a:pt x="15330666" y="1862030"/>
                  <a:pt x="15374730" y="1855581"/>
                </a:cubicBezTo>
                <a:cubicBezTo>
                  <a:pt x="15394074" y="1855581"/>
                  <a:pt x="15413418" y="1849134"/>
                  <a:pt x="15432764" y="1849134"/>
                </a:cubicBezTo>
                <a:cubicBezTo>
                  <a:pt x="15439212" y="1868478"/>
                  <a:pt x="15452110" y="1874926"/>
                  <a:pt x="15471454" y="1881373"/>
                </a:cubicBezTo>
                <a:cubicBezTo>
                  <a:pt x="15510146" y="1894269"/>
                  <a:pt x="15547760" y="1881373"/>
                  <a:pt x="15586450" y="1887821"/>
                </a:cubicBezTo>
                <a:cubicBezTo>
                  <a:pt x="15612244" y="1894269"/>
                  <a:pt x="15644486" y="1907166"/>
                  <a:pt x="15663830" y="1874926"/>
                </a:cubicBezTo>
                <a:cubicBezTo>
                  <a:pt x="15670278" y="1900718"/>
                  <a:pt x="15670278" y="1920063"/>
                  <a:pt x="15676726" y="1938330"/>
                </a:cubicBezTo>
                <a:cubicBezTo>
                  <a:pt x="15683176" y="1945853"/>
                  <a:pt x="15696072" y="1945853"/>
                  <a:pt x="15702522" y="1945853"/>
                </a:cubicBezTo>
                <a:cubicBezTo>
                  <a:pt x="15728314" y="1951226"/>
                  <a:pt x="15753034" y="1957674"/>
                  <a:pt x="15778826" y="1964122"/>
                </a:cubicBezTo>
                <a:cubicBezTo>
                  <a:pt x="15817518" y="1970570"/>
                  <a:pt x="15862654" y="1983465"/>
                  <a:pt x="15901346" y="2015705"/>
                </a:cubicBezTo>
                <a:cubicBezTo>
                  <a:pt x="15791722" y="2002809"/>
                  <a:pt x="15683176" y="1989913"/>
                  <a:pt x="15573554" y="1977018"/>
                </a:cubicBezTo>
                <a:cubicBezTo>
                  <a:pt x="15535938" y="1977018"/>
                  <a:pt x="15465006" y="1996361"/>
                  <a:pt x="15439212" y="1964122"/>
                </a:cubicBezTo>
                <a:lnTo>
                  <a:pt x="15435056" y="1958224"/>
                </a:lnTo>
                <a:lnTo>
                  <a:pt x="15436004" y="1965833"/>
                </a:lnTo>
                <a:lnTo>
                  <a:pt x="15432090" y="1964842"/>
                </a:lnTo>
                <a:lnTo>
                  <a:pt x="15436004" y="1970714"/>
                </a:lnTo>
                <a:cubicBezTo>
                  <a:pt x="15430016" y="1970714"/>
                  <a:pt x="15424030" y="1970714"/>
                  <a:pt x="15418042" y="1970714"/>
                </a:cubicBezTo>
                <a:lnTo>
                  <a:pt x="15423422" y="1962646"/>
                </a:lnTo>
                <a:lnTo>
                  <a:pt x="15422532" y="1962421"/>
                </a:lnTo>
                <a:cubicBezTo>
                  <a:pt x="15421036" y="1960715"/>
                  <a:pt x="15419914" y="1958156"/>
                  <a:pt x="15419164" y="1954316"/>
                </a:cubicBezTo>
                <a:lnTo>
                  <a:pt x="15418200" y="1940768"/>
                </a:lnTo>
                <a:lnTo>
                  <a:pt x="15413418" y="1945853"/>
                </a:lnTo>
                <a:cubicBezTo>
                  <a:pt x="15406970" y="1964122"/>
                  <a:pt x="15387626" y="1964122"/>
                  <a:pt x="15374730" y="1957674"/>
                </a:cubicBezTo>
                <a:cubicBezTo>
                  <a:pt x="15348934" y="1957674"/>
                  <a:pt x="15311320" y="1970570"/>
                  <a:pt x="15285526" y="1951226"/>
                </a:cubicBezTo>
                <a:cubicBezTo>
                  <a:pt x="15272630" y="1938330"/>
                  <a:pt x="15272630" y="1913613"/>
                  <a:pt x="15259734" y="1894269"/>
                </a:cubicBezTo>
                <a:cubicBezTo>
                  <a:pt x="15253286" y="1874926"/>
                  <a:pt x="15233940" y="1868478"/>
                  <a:pt x="15221042" y="1868478"/>
                </a:cubicBezTo>
                <a:cubicBezTo>
                  <a:pt x="15214594" y="1868478"/>
                  <a:pt x="15156558" y="1881373"/>
                  <a:pt x="15163008" y="1907166"/>
                </a:cubicBezTo>
                <a:cubicBezTo>
                  <a:pt x="15175904" y="1932957"/>
                  <a:pt x="15221042" y="1881373"/>
                  <a:pt x="15221042" y="1938330"/>
                </a:cubicBezTo>
                <a:cubicBezTo>
                  <a:pt x="14881429" y="1862030"/>
                  <a:pt x="14540740" y="1810447"/>
                  <a:pt x="14194678" y="1791103"/>
                </a:cubicBezTo>
                <a:cubicBezTo>
                  <a:pt x="14201127" y="1752415"/>
                  <a:pt x="14214023" y="1727698"/>
                  <a:pt x="14233368" y="1714803"/>
                </a:cubicBezTo>
                <a:cubicBezTo>
                  <a:pt x="14105476" y="1605189"/>
                  <a:pt x="13950715" y="1637427"/>
                  <a:pt x="13803477" y="1663219"/>
                </a:cubicBezTo>
                <a:cubicBezTo>
                  <a:pt x="13803477" y="1624531"/>
                  <a:pt x="13848616" y="1637427"/>
                  <a:pt x="13848616" y="1598740"/>
                </a:cubicBezTo>
                <a:cubicBezTo>
                  <a:pt x="13809926" y="1598740"/>
                  <a:pt x="13771236" y="1611636"/>
                  <a:pt x="13738994" y="1598740"/>
                </a:cubicBezTo>
                <a:cubicBezTo>
                  <a:pt x="13726097" y="1592292"/>
                  <a:pt x="13726097" y="1547156"/>
                  <a:pt x="13719649" y="1535335"/>
                </a:cubicBezTo>
                <a:cubicBezTo>
                  <a:pt x="13706752" y="1503096"/>
                  <a:pt x="13662688" y="1503096"/>
                  <a:pt x="13643343" y="1496648"/>
                </a:cubicBezTo>
                <a:cubicBezTo>
                  <a:pt x="13630447" y="1490200"/>
                  <a:pt x="13617550" y="1480528"/>
                  <a:pt x="13603847" y="1470856"/>
                </a:cubicBezTo>
                <a:lnTo>
                  <a:pt x="13600816" y="1469093"/>
                </a:lnTo>
                <a:lnTo>
                  <a:pt x="13603909" y="1483018"/>
                </a:lnTo>
                <a:cubicBezTo>
                  <a:pt x="13603089" y="1487031"/>
                  <a:pt x="13599807" y="1487031"/>
                  <a:pt x="13593245" y="1477398"/>
                </a:cubicBezTo>
                <a:cubicBezTo>
                  <a:pt x="13593245" y="1474187"/>
                  <a:pt x="13594886" y="1470977"/>
                  <a:pt x="13596527" y="1468569"/>
                </a:cubicBezTo>
                <a:lnTo>
                  <a:pt x="13597619" y="1467233"/>
                </a:lnTo>
                <a:lnTo>
                  <a:pt x="13559514" y="1445064"/>
                </a:lnTo>
                <a:cubicBezTo>
                  <a:pt x="13565963" y="1457960"/>
                  <a:pt x="13565963" y="1470856"/>
                  <a:pt x="13572411" y="1477304"/>
                </a:cubicBezTo>
                <a:cubicBezTo>
                  <a:pt x="13578859" y="1490200"/>
                  <a:pt x="13591756" y="1477304"/>
                  <a:pt x="13598205" y="1483753"/>
                </a:cubicBezTo>
                <a:cubicBezTo>
                  <a:pt x="13604653" y="1496648"/>
                  <a:pt x="13598205" y="1522439"/>
                  <a:pt x="13598205" y="1540708"/>
                </a:cubicBezTo>
                <a:cubicBezTo>
                  <a:pt x="13501479" y="1527813"/>
                  <a:pt x="13405828" y="1515992"/>
                  <a:pt x="13302654" y="1509543"/>
                </a:cubicBezTo>
                <a:cubicBezTo>
                  <a:pt x="13367138" y="1432169"/>
                  <a:pt x="13450967" y="1470856"/>
                  <a:pt x="13520824" y="1477304"/>
                </a:cubicBezTo>
                <a:cubicBezTo>
                  <a:pt x="13520824" y="1451512"/>
                  <a:pt x="13514376" y="1419273"/>
                  <a:pt x="13540169" y="1412826"/>
                </a:cubicBezTo>
                <a:cubicBezTo>
                  <a:pt x="13559514" y="1406377"/>
                  <a:pt x="13572411" y="1412826"/>
                  <a:pt x="13591756" y="1419273"/>
                </a:cubicBezTo>
                <a:cubicBezTo>
                  <a:pt x="13611101" y="1419273"/>
                  <a:pt x="13656240" y="1432169"/>
                  <a:pt x="13656240" y="1387034"/>
                </a:cubicBezTo>
                <a:cubicBezTo>
                  <a:pt x="13501479" y="1393482"/>
                  <a:pt x="13354241" y="1374138"/>
                  <a:pt x="13200555" y="1374138"/>
                </a:cubicBezTo>
                <a:cubicBezTo>
                  <a:pt x="13059766" y="1380585"/>
                  <a:pt x="12911454" y="1387034"/>
                  <a:pt x="12777113" y="1477304"/>
                </a:cubicBezTo>
                <a:cubicBezTo>
                  <a:pt x="12822251" y="1483753"/>
                  <a:pt x="12859867" y="1496648"/>
                  <a:pt x="12898557" y="1509543"/>
                </a:cubicBezTo>
                <a:cubicBezTo>
                  <a:pt x="12898557" y="1527813"/>
                  <a:pt x="12892109" y="1547156"/>
                  <a:pt x="12892109" y="1572949"/>
                </a:cubicBezTo>
                <a:cubicBezTo>
                  <a:pt x="12872764" y="1547156"/>
                  <a:pt x="12859867" y="1547156"/>
                  <a:pt x="12848045" y="1579396"/>
                </a:cubicBezTo>
                <a:cubicBezTo>
                  <a:pt x="12879212" y="1592292"/>
                  <a:pt x="12924350" y="1598740"/>
                  <a:pt x="12898557" y="1669667"/>
                </a:cubicBezTo>
                <a:cubicBezTo>
                  <a:pt x="12885660" y="1708354"/>
                  <a:pt x="12841596" y="1689010"/>
                  <a:pt x="12822251" y="1689010"/>
                </a:cubicBezTo>
                <a:cubicBezTo>
                  <a:pt x="12790010" y="1689010"/>
                  <a:pt x="12770664" y="1708354"/>
                  <a:pt x="12744871" y="1727698"/>
                </a:cubicBezTo>
                <a:cubicBezTo>
                  <a:pt x="12712629" y="1745967"/>
                  <a:pt x="12667491" y="1740594"/>
                  <a:pt x="12629875" y="1740594"/>
                </a:cubicBezTo>
                <a:cubicBezTo>
                  <a:pt x="12597633" y="1740594"/>
                  <a:pt x="12565391" y="1740594"/>
                  <a:pt x="12526701" y="1745967"/>
                </a:cubicBezTo>
                <a:cubicBezTo>
                  <a:pt x="12456844" y="1752415"/>
                  <a:pt x="12379464" y="1765311"/>
                  <a:pt x="12302083" y="1778207"/>
                </a:cubicBezTo>
                <a:cubicBezTo>
                  <a:pt x="12225778" y="1797550"/>
                  <a:pt x="12154846" y="1816895"/>
                  <a:pt x="12077465" y="1816895"/>
                </a:cubicBezTo>
                <a:cubicBezTo>
                  <a:pt x="12038775" y="1816895"/>
                  <a:pt x="12020505" y="1829790"/>
                  <a:pt x="11988263" y="1849134"/>
                </a:cubicBezTo>
                <a:cubicBezTo>
                  <a:pt x="11962469" y="1868478"/>
                  <a:pt x="11930228" y="1862030"/>
                  <a:pt x="11897986" y="1862030"/>
                </a:cubicBezTo>
                <a:cubicBezTo>
                  <a:pt x="11833502" y="1868478"/>
                  <a:pt x="11763645" y="1881373"/>
                  <a:pt x="11699161" y="1920063"/>
                </a:cubicBezTo>
                <a:cubicBezTo>
                  <a:pt x="11673368" y="1938330"/>
                  <a:pt x="11660471" y="1938330"/>
                  <a:pt x="11635752" y="1920063"/>
                </a:cubicBezTo>
                <a:lnTo>
                  <a:pt x="11635483" y="1919987"/>
                </a:lnTo>
                <a:lnTo>
                  <a:pt x="11616508" y="1914622"/>
                </a:lnTo>
                <a:cubicBezTo>
                  <a:pt x="11597465" y="1912808"/>
                  <a:pt x="11579329" y="1920063"/>
                  <a:pt x="11564820" y="1920063"/>
                </a:cubicBezTo>
                <a:cubicBezTo>
                  <a:pt x="11603510" y="1964122"/>
                  <a:pt x="11660471" y="1932957"/>
                  <a:pt x="11692713" y="1989913"/>
                </a:cubicBezTo>
                <a:cubicBezTo>
                  <a:pt x="11468095" y="2041497"/>
                  <a:pt x="11243477" y="2112430"/>
                  <a:pt x="11019934" y="2195172"/>
                </a:cubicBezTo>
                <a:cubicBezTo>
                  <a:pt x="10910311" y="2233859"/>
                  <a:pt x="10801764" y="2266099"/>
                  <a:pt x="10692142" y="2311236"/>
                </a:cubicBezTo>
                <a:cubicBezTo>
                  <a:pt x="10640555" y="2330579"/>
                  <a:pt x="10590043" y="2361740"/>
                  <a:pt x="10538456" y="2393980"/>
                </a:cubicBezTo>
                <a:cubicBezTo>
                  <a:pt x="10513737" y="2406870"/>
                  <a:pt x="10487943" y="2400427"/>
                  <a:pt x="10468598" y="2406870"/>
                </a:cubicBezTo>
                <a:cubicBezTo>
                  <a:pt x="10449253" y="2413338"/>
                  <a:pt x="10455702" y="2445566"/>
                  <a:pt x="10449253" y="2464911"/>
                </a:cubicBezTo>
                <a:cubicBezTo>
                  <a:pt x="10653451" y="2387533"/>
                  <a:pt x="10865173" y="2311236"/>
                  <a:pt x="11070446" y="2246753"/>
                </a:cubicBezTo>
                <a:cubicBezTo>
                  <a:pt x="11070446" y="2266099"/>
                  <a:pt x="11070446" y="2291889"/>
                  <a:pt x="11070446" y="2311236"/>
                </a:cubicBezTo>
                <a:cubicBezTo>
                  <a:pt x="11230580" y="2259652"/>
                  <a:pt x="11385341" y="2201616"/>
                  <a:pt x="11545475" y="2169380"/>
                </a:cubicBezTo>
                <a:cubicBezTo>
                  <a:pt x="11616407" y="2151111"/>
                  <a:pt x="11686264" y="2143586"/>
                  <a:pt x="11763645" y="2156485"/>
                </a:cubicBezTo>
                <a:cubicBezTo>
                  <a:pt x="11776542" y="2162932"/>
                  <a:pt x="11808783" y="2162932"/>
                  <a:pt x="11815232" y="2125320"/>
                </a:cubicBezTo>
                <a:cubicBezTo>
                  <a:pt x="11821680" y="2099528"/>
                  <a:pt x="11828129" y="2080184"/>
                  <a:pt x="11846399" y="2080184"/>
                </a:cubicBezTo>
                <a:cubicBezTo>
                  <a:pt x="11878641" y="2086632"/>
                  <a:pt x="11910883" y="2099528"/>
                  <a:pt x="11943124" y="2099528"/>
                </a:cubicBezTo>
                <a:cubicBezTo>
                  <a:pt x="11968918" y="2099528"/>
                  <a:pt x="11949573" y="2125320"/>
                  <a:pt x="11968918" y="2125320"/>
                </a:cubicBezTo>
                <a:cubicBezTo>
                  <a:pt x="11988263" y="2125320"/>
                  <a:pt x="12007608" y="2131768"/>
                  <a:pt x="12026953" y="2125320"/>
                </a:cubicBezTo>
                <a:cubicBezTo>
                  <a:pt x="12038775" y="2125320"/>
                  <a:pt x="12033401" y="2112430"/>
                  <a:pt x="12033401" y="2099528"/>
                </a:cubicBezTo>
                <a:cubicBezTo>
                  <a:pt x="12038775" y="2086632"/>
                  <a:pt x="12051672" y="2086632"/>
                  <a:pt x="12058120" y="2086632"/>
                </a:cubicBezTo>
                <a:cubicBezTo>
                  <a:pt x="12077465" y="2086632"/>
                  <a:pt x="12096810" y="2086632"/>
                  <a:pt x="12116155" y="2086632"/>
                </a:cubicBezTo>
                <a:cubicBezTo>
                  <a:pt x="12148397" y="2086632"/>
                  <a:pt x="12212881" y="2099528"/>
                  <a:pt x="12212881" y="2035049"/>
                </a:cubicBezTo>
                <a:cubicBezTo>
                  <a:pt x="12212881" y="1977018"/>
                  <a:pt x="12174191" y="1862030"/>
                  <a:pt x="12135501" y="1907166"/>
                </a:cubicBezTo>
                <a:cubicBezTo>
                  <a:pt x="12135501" y="1887821"/>
                  <a:pt x="12129052" y="1868478"/>
                  <a:pt x="12129052" y="1849134"/>
                </a:cubicBezTo>
                <a:cubicBezTo>
                  <a:pt x="12225778" y="1842686"/>
                  <a:pt x="12327877" y="1836238"/>
                  <a:pt x="12431051" y="1829790"/>
                </a:cubicBezTo>
                <a:cubicBezTo>
                  <a:pt x="12379464" y="1842686"/>
                  <a:pt x="12321428" y="1829790"/>
                  <a:pt x="12276290" y="1868478"/>
                </a:cubicBezTo>
                <a:cubicBezTo>
                  <a:pt x="12219329" y="1913613"/>
                  <a:pt x="12340773" y="1920063"/>
                  <a:pt x="12353670" y="1920063"/>
                </a:cubicBezTo>
                <a:cubicBezTo>
                  <a:pt x="12334325" y="1951226"/>
                  <a:pt x="12295635" y="1957674"/>
                  <a:pt x="12276290" y="1983465"/>
                </a:cubicBezTo>
                <a:cubicBezTo>
                  <a:pt x="12244048" y="2035049"/>
                  <a:pt x="12308532" y="2041497"/>
                  <a:pt x="12327877" y="2041497"/>
                </a:cubicBezTo>
                <a:cubicBezTo>
                  <a:pt x="12424602" y="2041497"/>
                  <a:pt x="12533150" y="2073737"/>
                  <a:pt x="12623427" y="2002809"/>
                </a:cubicBezTo>
                <a:cubicBezTo>
                  <a:pt x="12673939" y="1964122"/>
                  <a:pt x="12751319" y="1989913"/>
                  <a:pt x="12802906" y="1989913"/>
                </a:cubicBezTo>
                <a:cubicBezTo>
                  <a:pt x="12867390" y="1983465"/>
                  <a:pt x="12930799" y="1977018"/>
                  <a:pt x="13001731" y="1977018"/>
                </a:cubicBezTo>
                <a:cubicBezTo>
                  <a:pt x="13033973" y="1977018"/>
                  <a:pt x="13065140" y="1977018"/>
                  <a:pt x="13103830" y="1977018"/>
                </a:cubicBezTo>
                <a:cubicBezTo>
                  <a:pt x="13123175" y="1977018"/>
                  <a:pt x="13148968" y="1964122"/>
                  <a:pt x="13168314" y="1970570"/>
                </a:cubicBezTo>
                <a:cubicBezTo>
                  <a:pt x="13181210" y="1977018"/>
                  <a:pt x="13194107" y="1996361"/>
                  <a:pt x="13174762" y="2002809"/>
                </a:cubicBezTo>
                <a:cubicBezTo>
                  <a:pt x="13161865" y="2009257"/>
                  <a:pt x="13142520" y="2002809"/>
                  <a:pt x="13123175" y="2002809"/>
                </a:cubicBezTo>
                <a:cubicBezTo>
                  <a:pt x="13136072" y="2093081"/>
                  <a:pt x="13161865" y="2086632"/>
                  <a:pt x="13213452" y="2054393"/>
                </a:cubicBezTo>
                <a:cubicBezTo>
                  <a:pt x="13232797" y="2035049"/>
                  <a:pt x="13239246" y="2047945"/>
                  <a:pt x="13252142" y="2073737"/>
                </a:cubicBezTo>
                <a:cubicBezTo>
                  <a:pt x="13270413" y="2105976"/>
                  <a:pt x="13289758" y="2093081"/>
                  <a:pt x="13309103" y="2086632"/>
                </a:cubicBezTo>
                <a:cubicBezTo>
                  <a:pt x="13341345" y="2073737"/>
                  <a:pt x="13373586" y="2073737"/>
                  <a:pt x="13399380" y="2067288"/>
                </a:cubicBezTo>
                <a:cubicBezTo>
                  <a:pt x="13425173" y="2067288"/>
                  <a:pt x="13444518" y="2073737"/>
                  <a:pt x="13470312" y="2054393"/>
                </a:cubicBezTo>
                <a:cubicBezTo>
                  <a:pt x="13514376" y="2015705"/>
                  <a:pt x="13565963" y="2035049"/>
                  <a:pt x="13617550" y="2035049"/>
                </a:cubicBezTo>
                <a:cubicBezTo>
                  <a:pt x="13617550" y="1989913"/>
                  <a:pt x="13591756" y="1983465"/>
                  <a:pt x="13572411" y="1970570"/>
                </a:cubicBezTo>
                <a:cubicBezTo>
                  <a:pt x="13604653" y="1970570"/>
                  <a:pt x="13643343" y="1977018"/>
                  <a:pt x="13675585" y="1983465"/>
                </a:cubicBezTo>
                <a:cubicBezTo>
                  <a:pt x="13662688" y="1989913"/>
                  <a:pt x="13649791" y="2002809"/>
                  <a:pt x="13636895" y="2015705"/>
                </a:cubicBezTo>
                <a:cubicBezTo>
                  <a:pt x="13649791" y="2028601"/>
                  <a:pt x="13662688" y="2041497"/>
                  <a:pt x="13675585" y="2060841"/>
                </a:cubicBezTo>
                <a:cubicBezTo>
                  <a:pt x="13688482" y="2047945"/>
                  <a:pt x="13694930" y="2028601"/>
                  <a:pt x="13713200" y="2035049"/>
                </a:cubicBezTo>
                <a:cubicBezTo>
                  <a:pt x="13726097" y="2047945"/>
                  <a:pt x="13738994" y="2060841"/>
                  <a:pt x="13751891" y="2060841"/>
                </a:cubicBezTo>
                <a:cubicBezTo>
                  <a:pt x="13764787" y="2060841"/>
                  <a:pt x="13784132" y="2060841"/>
                  <a:pt x="13797029" y="2067288"/>
                </a:cubicBezTo>
                <a:cubicBezTo>
                  <a:pt x="13816374" y="2073737"/>
                  <a:pt x="13777684" y="2086632"/>
                  <a:pt x="13777684" y="2093081"/>
                </a:cubicBezTo>
                <a:cubicBezTo>
                  <a:pt x="13745442" y="2105976"/>
                  <a:pt x="13713200" y="2099528"/>
                  <a:pt x="13680959" y="2099528"/>
                </a:cubicBezTo>
                <a:cubicBezTo>
                  <a:pt x="13604653" y="2105976"/>
                  <a:pt x="13520824" y="2105976"/>
                  <a:pt x="13444518" y="2112430"/>
                </a:cubicBezTo>
                <a:cubicBezTo>
                  <a:pt x="13405828" y="2118874"/>
                  <a:pt x="13367138" y="2118874"/>
                  <a:pt x="13328448" y="2118874"/>
                </a:cubicBezTo>
                <a:cubicBezTo>
                  <a:pt x="13296206" y="2125320"/>
                  <a:pt x="13265039" y="2118874"/>
                  <a:pt x="13239246" y="2151111"/>
                </a:cubicBezTo>
                <a:cubicBezTo>
                  <a:pt x="13258591" y="2156485"/>
                  <a:pt x="13315551" y="2156485"/>
                  <a:pt x="13322000" y="2195172"/>
                </a:cubicBezTo>
                <a:cubicBezTo>
                  <a:pt x="13322000" y="2214516"/>
                  <a:pt x="13289758" y="2220961"/>
                  <a:pt x="13284384" y="2220961"/>
                </a:cubicBezTo>
                <a:cubicBezTo>
                  <a:pt x="13258591" y="2220961"/>
                  <a:pt x="13232797" y="2227413"/>
                  <a:pt x="13207004" y="2220961"/>
                </a:cubicBezTo>
                <a:cubicBezTo>
                  <a:pt x="13181210" y="2214516"/>
                  <a:pt x="13181210" y="2188728"/>
                  <a:pt x="13181210" y="2151111"/>
                </a:cubicBezTo>
                <a:cubicBezTo>
                  <a:pt x="13079111" y="2162932"/>
                  <a:pt x="12969489" y="2175828"/>
                  <a:pt x="12859867" y="2188728"/>
                </a:cubicBezTo>
                <a:cubicBezTo>
                  <a:pt x="12802906" y="2195172"/>
                  <a:pt x="12751319" y="2208069"/>
                  <a:pt x="12693284" y="2208069"/>
                </a:cubicBezTo>
                <a:cubicBezTo>
                  <a:pt x="12673939" y="2208069"/>
                  <a:pt x="12604082" y="2188728"/>
                  <a:pt x="12597633" y="2240307"/>
                </a:cubicBezTo>
                <a:cubicBezTo>
                  <a:pt x="12597633" y="2266099"/>
                  <a:pt x="12610530" y="2298334"/>
                  <a:pt x="12591185" y="2311236"/>
                </a:cubicBezTo>
                <a:cubicBezTo>
                  <a:pt x="12578288" y="2324131"/>
                  <a:pt x="12558943" y="2317683"/>
                  <a:pt x="12546046" y="2324131"/>
                </a:cubicBezTo>
                <a:cubicBezTo>
                  <a:pt x="12494459" y="2330579"/>
                  <a:pt x="12443947" y="2337027"/>
                  <a:pt x="12385912" y="2343474"/>
                </a:cubicBezTo>
                <a:cubicBezTo>
                  <a:pt x="12282738" y="2361740"/>
                  <a:pt x="12180639" y="2387533"/>
                  <a:pt x="12071017" y="2406870"/>
                </a:cubicBezTo>
                <a:cubicBezTo>
                  <a:pt x="11859296" y="2464911"/>
                  <a:pt x="11641126" y="2510046"/>
                  <a:pt x="11430479" y="2561628"/>
                </a:cubicBezTo>
                <a:cubicBezTo>
                  <a:pt x="11333754" y="2579897"/>
                  <a:pt x="11237028" y="2605690"/>
                  <a:pt x="11141378" y="2618587"/>
                </a:cubicBezTo>
                <a:cubicBezTo>
                  <a:pt x="11122033" y="2618587"/>
                  <a:pt x="11109136" y="2625034"/>
                  <a:pt x="11089791" y="2631480"/>
                </a:cubicBezTo>
                <a:cubicBezTo>
                  <a:pt x="11076894" y="2644376"/>
                  <a:pt x="11076894" y="2670168"/>
                  <a:pt x="11070446" y="2689511"/>
                </a:cubicBezTo>
                <a:cubicBezTo>
                  <a:pt x="11051101" y="2734643"/>
                  <a:pt x="10981243" y="2683064"/>
                  <a:pt x="10961898" y="2676615"/>
                </a:cubicBezTo>
                <a:cubicBezTo>
                  <a:pt x="10961898" y="2695958"/>
                  <a:pt x="10961898" y="2721752"/>
                  <a:pt x="10961898" y="2741094"/>
                </a:cubicBezTo>
                <a:cubicBezTo>
                  <a:pt x="10884518" y="2728196"/>
                  <a:pt x="10814661" y="2752914"/>
                  <a:pt x="10750177" y="2785149"/>
                </a:cubicBezTo>
                <a:cubicBezTo>
                  <a:pt x="10807138" y="2772256"/>
                  <a:pt x="10858724" y="2759362"/>
                  <a:pt x="10916760" y="2752914"/>
                </a:cubicBezTo>
                <a:cubicBezTo>
                  <a:pt x="10968347" y="2747539"/>
                  <a:pt x="11019934" y="2741094"/>
                  <a:pt x="11070446" y="2715302"/>
                </a:cubicBezTo>
                <a:cubicBezTo>
                  <a:pt x="11173620" y="2670168"/>
                  <a:pt x="11288615" y="2670168"/>
                  <a:pt x="11398238" y="2650824"/>
                </a:cubicBezTo>
                <a:cubicBezTo>
                  <a:pt x="11622856" y="2612137"/>
                  <a:pt x="11846399" y="2561628"/>
                  <a:pt x="12071017" y="2497149"/>
                </a:cubicBezTo>
                <a:cubicBezTo>
                  <a:pt x="12071017" y="2516495"/>
                  <a:pt x="12071017" y="2554106"/>
                  <a:pt x="12090362" y="2554106"/>
                </a:cubicBezTo>
                <a:cubicBezTo>
                  <a:pt x="12090362" y="2535836"/>
                  <a:pt x="12090362" y="2516495"/>
                  <a:pt x="12090362" y="2497149"/>
                </a:cubicBezTo>
                <a:cubicBezTo>
                  <a:pt x="12103259" y="2490703"/>
                  <a:pt x="12116155" y="2490703"/>
                  <a:pt x="12135501" y="2484256"/>
                </a:cubicBezTo>
                <a:cubicBezTo>
                  <a:pt x="12154846" y="2484256"/>
                  <a:pt x="12180639" y="2477804"/>
                  <a:pt x="12206433" y="2477804"/>
                </a:cubicBezTo>
                <a:cubicBezTo>
                  <a:pt x="12193536" y="2484256"/>
                  <a:pt x="12187087" y="2497149"/>
                  <a:pt x="12187087" y="2510046"/>
                </a:cubicBezTo>
                <a:cubicBezTo>
                  <a:pt x="12193536" y="2516495"/>
                  <a:pt x="12206433" y="2516495"/>
                  <a:pt x="12219329" y="2522941"/>
                </a:cubicBezTo>
                <a:cubicBezTo>
                  <a:pt x="12219329" y="2432672"/>
                  <a:pt x="12302083" y="2445566"/>
                  <a:pt x="12340773" y="2432672"/>
                </a:cubicBezTo>
                <a:cubicBezTo>
                  <a:pt x="12418154" y="2419778"/>
                  <a:pt x="12488011" y="2406870"/>
                  <a:pt x="12565391" y="2387533"/>
                </a:cubicBezTo>
                <a:cubicBezTo>
                  <a:pt x="12591185" y="2381086"/>
                  <a:pt x="12629875" y="2348847"/>
                  <a:pt x="12654594" y="2374638"/>
                </a:cubicBezTo>
                <a:cubicBezTo>
                  <a:pt x="12680387" y="2393980"/>
                  <a:pt x="12693284" y="2406870"/>
                  <a:pt x="12719078" y="2400427"/>
                </a:cubicBezTo>
                <a:cubicBezTo>
                  <a:pt x="12796458" y="2387533"/>
                  <a:pt x="12872764" y="2381086"/>
                  <a:pt x="12950144" y="2374638"/>
                </a:cubicBezTo>
                <a:cubicBezTo>
                  <a:pt x="13265039" y="2348847"/>
                  <a:pt x="13572411" y="2330579"/>
                  <a:pt x="13880858" y="2337027"/>
                </a:cubicBezTo>
                <a:cubicBezTo>
                  <a:pt x="13855064" y="2337027"/>
                  <a:pt x="13829271" y="2343474"/>
                  <a:pt x="13803477" y="2348847"/>
                </a:cubicBezTo>
                <a:cubicBezTo>
                  <a:pt x="13809926" y="2361740"/>
                  <a:pt x="13816374" y="2374638"/>
                  <a:pt x="13822823" y="2381086"/>
                </a:cubicBezTo>
                <a:cubicBezTo>
                  <a:pt x="13797029" y="2400427"/>
                  <a:pt x="13764787" y="2413338"/>
                  <a:pt x="13732545" y="2445566"/>
                </a:cubicBezTo>
                <a:cubicBezTo>
                  <a:pt x="13719649" y="2458463"/>
                  <a:pt x="13694930" y="2458463"/>
                  <a:pt x="13694930" y="2497149"/>
                </a:cubicBezTo>
                <a:cubicBezTo>
                  <a:pt x="13706752" y="2484256"/>
                  <a:pt x="13726097" y="2471358"/>
                  <a:pt x="13738994" y="2471358"/>
                </a:cubicBezTo>
                <a:cubicBezTo>
                  <a:pt x="13758339" y="2471358"/>
                  <a:pt x="13771236" y="2490703"/>
                  <a:pt x="13784132" y="2497149"/>
                </a:cubicBezTo>
                <a:cubicBezTo>
                  <a:pt x="13803477" y="2503598"/>
                  <a:pt x="13842168" y="2510046"/>
                  <a:pt x="13848616" y="2471358"/>
                </a:cubicBezTo>
                <a:cubicBezTo>
                  <a:pt x="13855064" y="2445566"/>
                  <a:pt x="13848616" y="2393980"/>
                  <a:pt x="13867961" y="2381086"/>
                </a:cubicBezTo>
                <a:cubicBezTo>
                  <a:pt x="13874409" y="2374638"/>
                  <a:pt x="13886231" y="2374638"/>
                  <a:pt x="13893755" y="2361740"/>
                </a:cubicBezTo>
                <a:cubicBezTo>
                  <a:pt x="13900203" y="2356369"/>
                  <a:pt x="13900203" y="2330579"/>
                  <a:pt x="13905577" y="2317683"/>
                </a:cubicBezTo>
                <a:cubicBezTo>
                  <a:pt x="13918473" y="2285443"/>
                  <a:pt x="13957163" y="2304791"/>
                  <a:pt x="13976509" y="2304791"/>
                </a:cubicBezTo>
                <a:cubicBezTo>
                  <a:pt x="14015199" y="2304791"/>
                  <a:pt x="14060337" y="2298334"/>
                  <a:pt x="14099027" y="2291889"/>
                </a:cubicBezTo>
                <a:cubicBezTo>
                  <a:pt x="14123746" y="2285443"/>
                  <a:pt x="14175333" y="2266099"/>
                  <a:pt x="14201127" y="2285443"/>
                </a:cubicBezTo>
                <a:cubicBezTo>
                  <a:pt x="14207575" y="2295116"/>
                  <a:pt x="14210799" y="2309625"/>
                  <a:pt x="14212411" y="2324803"/>
                </a:cubicBezTo>
                <a:lnTo>
                  <a:pt x="14213855" y="2363672"/>
                </a:lnTo>
                <a:lnTo>
                  <a:pt x="14217894" y="2366503"/>
                </a:lnTo>
                <a:cubicBezTo>
                  <a:pt x="14211907" y="2372428"/>
                  <a:pt x="14205919" y="2378352"/>
                  <a:pt x="14199932" y="2366503"/>
                </a:cubicBezTo>
                <a:lnTo>
                  <a:pt x="14204446" y="2363340"/>
                </a:lnTo>
                <a:lnTo>
                  <a:pt x="14169506" y="2345640"/>
                </a:lnTo>
                <a:cubicBezTo>
                  <a:pt x="14124216" y="2332190"/>
                  <a:pt x="14077264" y="2341862"/>
                  <a:pt x="14034544" y="2337027"/>
                </a:cubicBezTo>
                <a:cubicBezTo>
                  <a:pt x="14034544" y="2400427"/>
                  <a:pt x="14086131" y="2368190"/>
                  <a:pt x="14110849" y="2368190"/>
                </a:cubicBezTo>
                <a:cubicBezTo>
                  <a:pt x="14110849" y="2400427"/>
                  <a:pt x="14086131" y="2406870"/>
                  <a:pt x="14073234" y="2419778"/>
                </a:cubicBezTo>
                <a:cubicBezTo>
                  <a:pt x="14053889" y="2439119"/>
                  <a:pt x="14028095" y="2464911"/>
                  <a:pt x="14015199" y="2497149"/>
                </a:cubicBezTo>
                <a:cubicBezTo>
                  <a:pt x="14034544" y="2503598"/>
                  <a:pt x="14053889" y="2516495"/>
                  <a:pt x="14073234" y="2522941"/>
                </a:cubicBezTo>
                <a:cubicBezTo>
                  <a:pt x="14073234" y="2503598"/>
                  <a:pt x="14066786" y="2464911"/>
                  <a:pt x="14091504" y="2464911"/>
                </a:cubicBezTo>
                <a:cubicBezTo>
                  <a:pt x="14091504" y="2516495"/>
                  <a:pt x="14105476" y="2522941"/>
                  <a:pt x="14130195" y="2529389"/>
                </a:cubicBezTo>
                <a:cubicBezTo>
                  <a:pt x="14149540" y="2529389"/>
                  <a:pt x="14188230" y="2535836"/>
                  <a:pt x="14188230" y="2497149"/>
                </a:cubicBezTo>
                <a:cubicBezTo>
                  <a:pt x="14168885" y="2497149"/>
                  <a:pt x="14155988" y="2497149"/>
                  <a:pt x="14143091" y="2497149"/>
                </a:cubicBezTo>
                <a:cubicBezTo>
                  <a:pt x="14143091" y="2471358"/>
                  <a:pt x="14143091" y="2452014"/>
                  <a:pt x="14143091" y="2432672"/>
                </a:cubicBezTo>
                <a:cubicBezTo>
                  <a:pt x="14181781" y="2445566"/>
                  <a:pt x="14220472" y="2458463"/>
                  <a:pt x="14259162" y="2477804"/>
                </a:cubicBezTo>
                <a:cubicBezTo>
                  <a:pt x="14246265" y="2490703"/>
                  <a:pt x="14239817" y="2503598"/>
                  <a:pt x="14233368" y="2522941"/>
                </a:cubicBezTo>
                <a:cubicBezTo>
                  <a:pt x="14246265" y="2522941"/>
                  <a:pt x="14272059" y="2510046"/>
                  <a:pt x="14278507" y="2542284"/>
                </a:cubicBezTo>
                <a:cubicBezTo>
                  <a:pt x="14284955" y="2516495"/>
                  <a:pt x="14272059" y="2484256"/>
                  <a:pt x="14284955" y="2464911"/>
                </a:cubicBezTo>
                <a:cubicBezTo>
                  <a:pt x="14296777" y="2445566"/>
                  <a:pt x="14329019" y="2458463"/>
                  <a:pt x="14348364" y="2458463"/>
                </a:cubicBezTo>
                <a:cubicBezTo>
                  <a:pt x="14348364" y="2458463"/>
                  <a:pt x="14380606" y="2471358"/>
                  <a:pt x="14374158" y="2484256"/>
                </a:cubicBezTo>
                <a:cubicBezTo>
                  <a:pt x="14361261" y="2510046"/>
                  <a:pt x="14335467" y="2497149"/>
                  <a:pt x="14316122" y="2497149"/>
                </a:cubicBezTo>
                <a:cubicBezTo>
                  <a:pt x="14316122" y="2516495"/>
                  <a:pt x="14322571" y="2535836"/>
                  <a:pt x="14322571" y="2554106"/>
                </a:cubicBezTo>
                <a:cubicBezTo>
                  <a:pt x="14387054" y="2484256"/>
                  <a:pt x="14464435" y="2566999"/>
                  <a:pt x="14534292" y="2547657"/>
                </a:cubicBezTo>
                <a:cubicBezTo>
                  <a:pt x="14483780" y="2535836"/>
                  <a:pt x="14438641" y="2522941"/>
                  <a:pt x="14393503" y="2510046"/>
                </a:cubicBezTo>
                <a:cubicBezTo>
                  <a:pt x="14470883" y="2445566"/>
                  <a:pt x="14553637" y="2497149"/>
                  <a:pt x="14637466" y="2510046"/>
                </a:cubicBezTo>
                <a:cubicBezTo>
                  <a:pt x="14611672" y="2529389"/>
                  <a:pt x="14566534" y="2547657"/>
                  <a:pt x="14579431" y="2605690"/>
                </a:cubicBezTo>
                <a:cubicBezTo>
                  <a:pt x="14592327" y="2644376"/>
                  <a:pt x="14637466" y="2586345"/>
                  <a:pt x="14637466" y="2644376"/>
                </a:cubicBezTo>
                <a:cubicBezTo>
                  <a:pt x="14451538" y="2612137"/>
                  <a:pt x="14265610" y="2579897"/>
                  <a:pt x="14079682" y="2561628"/>
                </a:cubicBezTo>
                <a:cubicBezTo>
                  <a:pt x="13989405" y="2554106"/>
                  <a:pt x="13900203" y="2535836"/>
                  <a:pt x="13809926" y="2535836"/>
                </a:cubicBezTo>
                <a:cubicBezTo>
                  <a:pt x="13777684" y="2535836"/>
                  <a:pt x="13732545" y="2554106"/>
                  <a:pt x="13700304" y="2535836"/>
                </a:cubicBezTo>
                <a:cubicBezTo>
                  <a:pt x="13669137" y="2516495"/>
                  <a:pt x="13688482" y="2452014"/>
                  <a:pt x="13688482" y="2419778"/>
                </a:cubicBezTo>
                <a:cubicBezTo>
                  <a:pt x="13604653" y="2419778"/>
                  <a:pt x="13520824" y="2426225"/>
                  <a:pt x="13438070" y="2432672"/>
                </a:cubicBezTo>
                <a:lnTo>
                  <a:pt x="13499431" y="2462859"/>
                </a:lnTo>
                <a:lnTo>
                  <a:pt x="13505185" y="2450516"/>
                </a:lnTo>
                <a:cubicBezTo>
                  <a:pt x="13507431" y="2450516"/>
                  <a:pt x="13510424" y="2455331"/>
                  <a:pt x="13516412" y="2464962"/>
                </a:cubicBezTo>
                <a:lnTo>
                  <a:pt x="13512292" y="2468496"/>
                </a:lnTo>
                <a:lnTo>
                  <a:pt x="13538725" y="2478915"/>
                </a:lnTo>
                <a:cubicBezTo>
                  <a:pt x="13549909" y="2482241"/>
                  <a:pt x="13561126" y="2484256"/>
                  <a:pt x="13572411" y="2484256"/>
                </a:cubicBezTo>
                <a:cubicBezTo>
                  <a:pt x="13591756" y="2484256"/>
                  <a:pt x="13636895" y="2477804"/>
                  <a:pt x="13636895" y="2522941"/>
                </a:cubicBezTo>
                <a:cubicBezTo>
                  <a:pt x="13553066" y="2522941"/>
                  <a:pt x="13475686" y="2522941"/>
                  <a:pt x="13392932" y="2522941"/>
                </a:cubicBezTo>
                <a:cubicBezTo>
                  <a:pt x="13392932" y="2503598"/>
                  <a:pt x="13399380" y="2484256"/>
                  <a:pt x="13399380" y="2464911"/>
                </a:cubicBezTo>
                <a:lnTo>
                  <a:pt x="13403724" y="2467517"/>
                </a:lnTo>
                <a:lnTo>
                  <a:pt x="13403655" y="2467412"/>
                </a:lnTo>
                <a:cubicBezTo>
                  <a:pt x="13409642" y="2454185"/>
                  <a:pt x="13411139" y="2450878"/>
                  <a:pt x="13412636" y="2452532"/>
                </a:cubicBezTo>
                <a:lnTo>
                  <a:pt x="13413461" y="2453899"/>
                </a:lnTo>
                <a:lnTo>
                  <a:pt x="13409959" y="2446573"/>
                </a:lnTo>
                <a:cubicBezTo>
                  <a:pt x="13405425" y="2425415"/>
                  <a:pt x="13409052" y="2398815"/>
                  <a:pt x="13380035" y="2393980"/>
                </a:cubicBezTo>
                <a:cubicBezTo>
                  <a:pt x="13354241" y="2393980"/>
                  <a:pt x="13328448" y="2406870"/>
                  <a:pt x="13302654" y="2400427"/>
                </a:cubicBezTo>
                <a:cubicBezTo>
                  <a:pt x="13289758" y="2393980"/>
                  <a:pt x="13270413" y="2393980"/>
                  <a:pt x="13252142" y="2400427"/>
                </a:cubicBezTo>
                <a:cubicBezTo>
                  <a:pt x="13226349" y="2406870"/>
                  <a:pt x="13239246" y="2464911"/>
                  <a:pt x="13239246" y="2497149"/>
                </a:cubicBezTo>
                <a:cubicBezTo>
                  <a:pt x="13252142" y="2484256"/>
                  <a:pt x="13270413" y="2477804"/>
                  <a:pt x="13284384" y="2464911"/>
                </a:cubicBezTo>
                <a:cubicBezTo>
                  <a:pt x="13284384" y="2484256"/>
                  <a:pt x="13289758" y="2503598"/>
                  <a:pt x="13296206" y="2522941"/>
                </a:cubicBezTo>
                <a:cubicBezTo>
                  <a:pt x="13265039" y="2516495"/>
                  <a:pt x="13232797" y="2510046"/>
                  <a:pt x="13200555" y="2510046"/>
                </a:cubicBezTo>
                <a:cubicBezTo>
                  <a:pt x="13207004" y="2490703"/>
                  <a:pt x="13219900" y="2471358"/>
                  <a:pt x="13213452" y="2452014"/>
                </a:cubicBezTo>
                <a:cubicBezTo>
                  <a:pt x="13200555" y="2432672"/>
                  <a:pt x="13194107" y="2413338"/>
                  <a:pt x="13174762" y="2406870"/>
                </a:cubicBezTo>
                <a:cubicBezTo>
                  <a:pt x="13148968" y="2400427"/>
                  <a:pt x="13123175" y="2419778"/>
                  <a:pt x="13090933" y="2426225"/>
                </a:cubicBezTo>
                <a:cubicBezTo>
                  <a:pt x="13027524" y="2439119"/>
                  <a:pt x="12956592" y="2445566"/>
                  <a:pt x="12892109" y="2464911"/>
                </a:cubicBezTo>
                <a:cubicBezTo>
                  <a:pt x="12822251" y="2490703"/>
                  <a:pt x="12751319" y="2477804"/>
                  <a:pt x="12680387" y="2484256"/>
                </a:cubicBezTo>
                <a:cubicBezTo>
                  <a:pt x="12623427" y="2490703"/>
                  <a:pt x="12558943" y="2484256"/>
                  <a:pt x="12500908" y="2535836"/>
                </a:cubicBezTo>
                <a:cubicBezTo>
                  <a:pt x="12513805" y="2547657"/>
                  <a:pt x="12533150" y="2554106"/>
                  <a:pt x="12546046" y="2566999"/>
                </a:cubicBezTo>
                <a:cubicBezTo>
                  <a:pt x="12533150" y="2573448"/>
                  <a:pt x="12526701" y="2586345"/>
                  <a:pt x="12526701" y="2599243"/>
                </a:cubicBezTo>
                <a:cubicBezTo>
                  <a:pt x="12905005" y="2612137"/>
                  <a:pt x="13289758" y="2612137"/>
                  <a:pt x="13675585" y="2612137"/>
                </a:cubicBezTo>
                <a:cubicBezTo>
                  <a:pt x="13611101" y="2618587"/>
                  <a:pt x="13546618" y="2625034"/>
                  <a:pt x="13483209" y="2631480"/>
                </a:cubicBezTo>
                <a:cubicBezTo>
                  <a:pt x="13457415" y="2637928"/>
                  <a:pt x="13431622" y="2631480"/>
                  <a:pt x="13405828" y="2644376"/>
                </a:cubicBezTo>
                <a:cubicBezTo>
                  <a:pt x="13386483" y="2650824"/>
                  <a:pt x="13392932" y="2689511"/>
                  <a:pt x="13392932" y="2708855"/>
                </a:cubicBezTo>
                <a:cubicBezTo>
                  <a:pt x="13457415" y="2695958"/>
                  <a:pt x="13533721" y="2657271"/>
                  <a:pt x="13598205" y="2689511"/>
                </a:cubicBezTo>
                <a:cubicBezTo>
                  <a:pt x="13636895" y="2708855"/>
                  <a:pt x="13669137" y="2734643"/>
                  <a:pt x="13675585" y="2657271"/>
                </a:cubicBezTo>
                <a:cubicBezTo>
                  <a:pt x="13675585" y="2586345"/>
                  <a:pt x="13738994" y="2612137"/>
                  <a:pt x="13764787" y="2612137"/>
                </a:cubicBezTo>
                <a:cubicBezTo>
                  <a:pt x="13797029" y="2618587"/>
                  <a:pt x="13835719" y="2612137"/>
                  <a:pt x="13867961" y="2605690"/>
                </a:cubicBezTo>
                <a:cubicBezTo>
                  <a:pt x="13886231" y="2605690"/>
                  <a:pt x="13937818" y="2592790"/>
                  <a:pt x="13950715" y="2618587"/>
                </a:cubicBezTo>
                <a:cubicBezTo>
                  <a:pt x="13970060" y="2644376"/>
                  <a:pt x="13900203" y="2650824"/>
                  <a:pt x="13893755" y="2644376"/>
                </a:cubicBezTo>
                <a:cubicBezTo>
                  <a:pt x="13874409" y="2644376"/>
                  <a:pt x="13855064" y="2644376"/>
                  <a:pt x="13829271" y="2644376"/>
                </a:cubicBezTo>
                <a:cubicBezTo>
                  <a:pt x="13809926" y="2637928"/>
                  <a:pt x="13745442" y="2625034"/>
                  <a:pt x="13732545" y="2670168"/>
                </a:cubicBezTo>
                <a:cubicBezTo>
                  <a:pt x="13719649" y="2708855"/>
                  <a:pt x="13751891" y="2702408"/>
                  <a:pt x="13764787" y="2702408"/>
                </a:cubicBezTo>
                <a:cubicBezTo>
                  <a:pt x="13797029" y="2702408"/>
                  <a:pt x="13835719" y="2695958"/>
                  <a:pt x="13874409" y="2695958"/>
                </a:cubicBezTo>
                <a:cubicBezTo>
                  <a:pt x="13950715" y="2689511"/>
                  <a:pt x="14028095" y="2683064"/>
                  <a:pt x="14110849" y="2676615"/>
                </a:cubicBezTo>
                <a:cubicBezTo>
                  <a:pt x="14110849" y="2695958"/>
                  <a:pt x="14110849" y="2721752"/>
                  <a:pt x="14110849" y="2741094"/>
                </a:cubicBezTo>
                <a:cubicBezTo>
                  <a:pt x="14123746" y="2741094"/>
                  <a:pt x="14136643" y="2741094"/>
                  <a:pt x="14155988" y="2741094"/>
                </a:cubicBezTo>
                <a:cubicBezTo>
                  <a:pt x="14181781" y="2741094"/>
                  <a:pt x="14214023" y="2747539"/>
                  <a:pt x="14246265" y="2747539"/>
                </a:cubicBezTo>
                <a:cubicBezTo>
                  <a:pt x="14304300" y="2747539"/>
                  <a:pt x="14361261" y="2752914"/>
                  <a:pt x="14425745" y="2752914"/>
                </a:cubicBezTo>
                <a:cubicBezTo>
                  <a:pt x="14477331" y="2759362"/>
                  <a:pt x="14534292" y="2772256"/>
                  <a:pt x="14592327" y="2766883"/>
                </a:cubicBezTo>
                <a:cubicBezTo>
                  <a:pt x="14624569" y="2759362"/>
                  <a:pt x="14637466" y="2772256"/>
                  <a:pt x="14637466" y="2830301"/>
                </a:cubicBezTo>
                <a:cubicBezTo>
                  <a:pt x="14534830" y="2814184"/>
                  <a:pt x="14430581" y="2807707"/>
                  <a:pt x="14326333" y="2801257"/>
                </a:cubicBezTo>
                <a:lnTo>
                  <a:pt x="14262063" y="2796778"/>
                </a:lnTo>
                <a:lnTo>
                  <a:pt x="14275019" y="2805263"/>
                </a:lnTo>
                <a:cubicBezTo>
                  <a:pt x="14278013" y="2810894"/>
                  <a:pt x="14279510" y="2818930"/>
                  <a:pt x="14279510" y="2828558"/>
                </a:cubicBezTo>
                <a:cubicBezTo>
                  <a:pt x="14273522" y="2828558"/>
                  <a:pt x="14269032" y="2825351"/>
                  <a:pt x="14266038" y="2819735"/>
                </a:cubicBezTo>
                <a:lnTo>
                  <a:pt x="14261607" y="2796747"/>
                </a:lnTo>
                <a:lnTo>
                  <a:pt x="14170161" y="2790378"/>
                </a:lnTo>
                <a:cubicBezTo>
                  <a:pt x="14118238" y="2785949"/>
                  <a:pt x="14066517" y="2780312"/>
                  <a:pt x="14015199" y="2772256"/>
                </a:cubicBezTo>
                <a:cubicBezTo>
                  <a:pt x="13931370" y="2759362"/>
                  <a:pt x="13835719" y="2721752"/>
                  <a:pt x="13758339" y="2785149"/>
                </a:cubicBezTo>
                <a:cubicBezTo>
                  <a:pt x="13738994" y="2804473"/>
                  <a:pt x="13726097" y="2778702"/>
                  <a:pt x="13713200" y="2766883"/>
                </a:cubicBezTo>
                <a:cubicBezTo>
                  <a:pt x="13700304" y="2759362"/>
                  <a:pt x="13675585" y="2759362"/>
                  <a:pt x="13662688" y="2752914"/>
                </a:cubicBezTo>
                <a:cubicBezTo>
                  <a:pt x="13636895" y="2741094"/>
                  <a:pt x="13598205" y="2747539"/>
                  <a:pt x="13598205" y="2798035"/>
                </a:cubicBezTo>
                <a:cubicBezTo>
                  <a:pt x="13591756" y="2778702"/>
                  <a:pt x="13578859" y="2759362"/>
                  <a:pt x="13572411" y="2741094"/>
                </a:cubicBezTo>
                <a:cubicBezTo>
                  <a:pt x="13533721" y="2798035"/>
                  <a:pt x="13483209" y="2798035"/>
                  <a:pt x="13431622" y="2798035"/>
                </a:cubicBezTo>
                <a:cubicBezTo>
                  <a:pt x="13367138" y="2798035"/>
                  <a:pt x="13302654" y="2785149"/>
                  <a:pt x="13239246" y="2785149"/>
                </a:cubicBezTo>
                <a:cubicBezTo>
                  <a:pt x="13245694" y="2778702"/>
                  <a:pt x="13245694" y="2772256"/>
                  <a:pt x="13252142" y="2772256"/>
                </a:cubicBezTo>
                <a:cubicBezTo>
                  <a:pt x="13239246" y="2747539"/>
                  <a:pt x="13207004" y="2759362"/>
                  <a:pt x="13194107" y="2766883"/>
                </a:cubicBezTo>
                <a:cubicBezTo>
                  <a:pt x="13161865" y="2772256"/>
                  <a:pt x="13136072" y="2772256"/>
                  <a:pt x="13103830" y="2772256"/>
                </a:cubicBezTo>
                <a:cubicBezTo>
                  <a:pt x="13065140" y="2772256"/>
                  <a:pt x="13008179" y="2759362"/>
                  <a:pt x="12982386" y="2830301"/>
                </a:cubicBezTo>
                <a:cubicBezTo>
                  <a:pt x="12937247" y="2747539"/>
                  <a:pt x="12854493" y="2778702"/>
                  <a:pt x="12790010" y="2791595"/>
                </a:cubicBezTo>
                <a:cubicBezTo>
                  <a:pt x="12751319" y="2791595"/>
                  <a:pt x="12654594" y="2759362"/>
                  <a:pt x="12654594" y="2862535"/>
                </a:cubicBezTo>
                <a:cubicBezTo>
                  <a:pt x="12623427" y="2836748"/>
                  <a:pt x="12584737" y="2823864"/>
                  <a:pt x="12546046" y="2836748"/>
                </a:cubicBezTo>
                <a:cubicBezTo>
                  <a:pt x="12513805" y="2843195"/>
                  <a:pt x="12488011" y="2881878"/>
                  <a:pt x="12456844" y="2894774"/>
                </a:cubicBezTo>
                <a:cubicBezTo>
                  <a:pt x="12418154" y="2907666"/>
                  <a:pt x="12379464" y="2901221"/>
                  <a:pt x="12340773" y="2901221"/>
                </a:cubicBezTo>
                <a:cubicBezTo>
                  <a:pt x="12302083" y="2901221"/>
                  <a:pt x="12263393" y="2907666"/>
                  <a:pt x="12219329" y="2907666"/>
                </a:cubicBezTo>
                <a:cubicBezTo>
                  <a:pt x="12225778" y="2901221"/>
                  <a:pt x="12225778" y="2894774"/>
                  <a:pt x="12232226" y="2888327"/>
                </a:cubicBezTo>
                <a:cubicBezTo>
                  <a:pt x="12187087" y="2856089"/>
                  <a:pt x="12135501" y="2920566"/>
                  <a:pt x="12090362" y="2888327"/>
                </a:cubicBezTo>
                <a:cubicBezTo>
                  <a:pt x="12090362" y="2933464"/>
                  <a:pt x="12090362" y="2958175"/>
                  <a:pt x="12058120" y="2958175"/>
                </a:cubicBezTo>
                <a:cubicBezTo>
                  <a:pt x="12033401" y="2958175"/>
                  <a:pt x="12007608" y="2952806"/>
                  <a:pt x="11981815" y="2964624"/>
                </a:cubicBezTo>
                <a:cubicBezTo>
                  <a:pt x="11923779" y="2983968"/>
                  <a:pt x="11859296" y="2983968"/>
                  <a:pt x="11808783" y="3029103"/>
                </a:cubicBezTo>
                <a:cubicBezTo>
                  <a:pt x="11923779" y="3035555"/>
                  <a:pt x="12046298" y="3035555"/>
                  <a:pt x="12167742" y="3048447"/>
                </a:cubicBezTo>
                <a:cubicBezTo>
                  <a:pt x="12167742" y="3029103"/>
                  <a:pt x="12154846" y="2990416"/>
                  <a:pt x="12174191" y="2983968"/>
                </a:cubicBezTo>
                <a:cubicBezTo>
                  <a:pt x="12193536" y="2972146"/>
                  <a:pt x="12219329" y="2983968"/>
                  <a:pt x="12238674" y="2983968"/>
                </a:cubicBezTo>
                <a:cubicBezTo>
                  <a:pt x="12238674" y="3016207"/>
                  <a:pt x="12187087" y="3035555"/>
                  <a:pt x="12219329" y="3067798"/>
                </a:cubicBezTo>
                <a:cubicBezTo>
                  <a:pt x="12238674" y="3093583"/>
                  <a:pt x="12276290" y="3067798"/>
                  <a:pt x="12295635" y="3061340"/>
                </a:cubicBezTo>
                <a:cubicBezTo>
                  <a:pt x="12379464" y="3029103"/>
                  <a:pt x="12462218" y="3003312"/>
                  <a:pt x="12539598" y="2983968"/>
                </a:cubicBezTo>
                <a:cubicBezTo>
                  <a:pt x="12584737" y="2977523"/>
                  <a:pt x="12623427" y="2972146"/>
                  <a:pt x="12662117" y="2977523"/>
                </a:cubicBezTo>
                <a:cubicBezTo>
                  <a:pt x="12699732" y="2983968"/>
                  <a:pt x="12731974" y="3003312"/>
                  <a:pt x="12764216" y="3022655"/>
                </a:cubicBezTo>
                <a:lnTo>
                  <a:pt x="12769727" y="3023950"/>
                </a:lnTo>
                <a:lnTo>
                  <a:pt x="12759050" y="3014790"/>
                </a:lnTo>
                <a:cubicBezTo>
                  <a:pt x="12771025" y="2995527"/>
                  <a:pt x="12771025" y="2995527"/>
                  <a:pt x="12777012" y="3014790"/>
                </a:cubicBezTo>
                <a:lnTo>
                  <a:pt x="12770482" y="3024128"/>
                </a:lnTo>
                <a:lnTo>
                  <a:pt x="12794225" y="3029707"/>
                </a:lnTo>
                <a:cubicBezTo>
                  <a:pt x="12825005" y="3030313"/>
                  <a:pt x="12857449" y="3014596"/>
                  <a:pt x="12885660" y="3009759"/>
                </a:cubicBezTo>
                <a:cubicBezTo>
                  <a:pt x="12917902" y="3009759"/>
                  <a:pt x="12937247" y="3035555"/>
                  <a:pt x="12956592" y="2983968"/>
                </a:cubicBezTo>
                <a:cubicBezTo>
                  <a:pt x="12969489" y="2952806"/>
                  <a:pt x="12982386" y="2964624"/>
                  <a:pt x="13001731" y="2977523"/>
                </a:cubicBezTo>
                <a:cubicBezTo>
                  <a:pt x="13014628" y="2983968"/>
                  <a:pt x="13014628" y="2964624"/>
                  <a:pt x="13021076" y="2946355"/>
                </a:cubicBezTo>
                <a:cubicBezTo>
                  <a:pt x="13030749" y="2931845"/>
                  <a:pt x="13044049" y="2949377"/>
                  <a:pt x="13052814" y="2962222"/>
                </a:cubicBezTo>
                <a:lnTo>
                  <a:pt x="13056973" y="2968159"/>
                </a:lnTo>
                <a:lnTo>
                  <a:pt x="13059766" y="2972146"/>
                </a:lnTo>
                <a:cubicBezTo>
                  <a:pt x="13079111" y="2977523"/>
                  <a:pt x="13090933" y="2977523"/>
                  <a:pt x="13110278" y="2972146"/>
                </a:cubicBezTo>
                <a:cubicBezTo>
                  <a:pt x="13200555" y="2958175"/>
                  <a:pt x="13284384" y="2907666"/>
                  <a:pt x="13373586" y="2914116"/>
                </a:cubicBezTo>
                <a:cubicBezTo>
                  <a:pt x="13463864" y="2927011"/>
                  <a:pt x="13546618" y="2946355"/>
                  <a:pt x="13636895" y="2907666"/>
                </a:cubicBezTo>
                <a:lnTo>
                  <a:pt x="13676487" y="2893083"/>
                </a:lnTo>
                <a:lnTo>
                  <a:pt x="13680018" y="2911699"/>
                </a:lnTo>
                <a:cubicBezTo>
                  <a:pt x="13683108" y="2917341"/>
                  <a:pt x="13687945" y="2920566"/>
                  <a:pt x="13694930" y="2920566"/>
                </a:cubicBezTo>
                <a:cubicBezTo>
                  <a:pt x="13694930" y="2910893"/>
                  <a:pt x="13693318" y="2902833"/>
                  <a:pt x="13690094" y="2897191"/>
                </a:cubicBezTo>
                <a:lnTo>
                  <a:pt x="13680782" y="2891501"/>
                </a:lnTo>
                <a:lnTo>
                  <a:pt x="13695417" y="2886110"/>
                </a:lnTo>
                <a:cubicBezTo>
                  <a:pt x="13755114" y="2870998"/>
                  <a:pt x="13817986" y="2872207"/>
                  <a:pt x="13880858" y="2862535"/>
                </a:cubicBezTo>
                <a:cubicBezTo>
                  <a:pt x="13880858" y="2881878"/>
                  <a:pt x="13880858" y="2901221"/>
                  <a:pt x="13880858" y="2920566"/>
                </a:cubicBezTo>
                <a:cubicBezTo>
                  <a:pt x="14053889" y="2894774"/>
                  <a:pt x="14220472" y="2927011"/>
                  <a:pt x="14393503" y="2952806"/>
                </a:cubicBezTo>
                <a:cubicBezTo>
                  <a:pt x="14393503" y="2894774"/>
                  <a:pt x="14335467" y="2952806"/>
                  <a:pt x="14335467" y="2888327"/>
                </a:cubicBezTo>
                <a:cubicBezTo>
                  <a:pt x="14367709" y="2888327"/>
                  <a:pt x="14399951" y="2888327"/>
                  <a:pt x="14432193" y="2888327"/>
                </a:cubicBezTo>
                <a:cubicBezTo>
                  <a:pt x="14457986" y="2888327"/>
                  <a:pt x="14457986" y="2933464"/>
                  <a:pt x="14470883" y="2952806"/>
                </a:cubicBezTo>
                <a:cubicBezTo>
                  <a:pt x="14490228" y="2901221"/>
                  <a:pt x="14527844" y="2958175"/>
                  <a:pt x="14553637" y="2972146"/>
                </a:cubicBezTo>
                <a:cubicBezTo>
                  <a:pt x="14605224" y="2983968"/>
                  <a:pt x="14650363" y="2983968"/>
                  <a:pt x="14701950" y="2983968"/>
                </a:cubicBezTo>
                <a:cubicBezTo>
                  <a:pt x="14778255" y="2983968"/>
                  <a:pt x="14868532" y="2983968"/>
                  <a:pt x="14938390" y="3061340"/>
                </a:cubicBezTo>
                <a:cubicBezTo>
                  <a:pt x="14746013" y="3048447"/>
                  <a:pt x="14560086" y="3035555"/>
                  <a:pt x="14374158" y="3029103"/>
                </a:cubicBezTo>
                <a:cubicBezTo>
                  <a:pt x="14380606" y="3042000"/>
                  <a:pt x="14393503" y="3061340"/>
                  <a:pt x="14399951" y="3074240"/>
                </a:cubicBezTo>
                <a:cubicBezTo>
                  <a:pt x="14341916" y="3087134"/>
                  <a:pt x="14278507" y="3093583"/>
                  <a:pt x="14220472" y="3106481"/>
                </a:cubicBezTo>
                <a:cubicBezTo>
                  <a:pt x="14226920" y="3054895"/>
                  <a:pt x="14252713" y="3061340"/>
                  <a:pt x="14278507" y="3074240"/>
                </a:cubicBezTo>
                <a:cubicBezTo>
                  <a:pt x="14278507" y="3042000"/>
                  <a:pt x="14284955" y="3016207"/>
                  <a:pt x="14259162" y="3009759"/>
                </a:cubicBezTo>
                <a:cubicBezTo>
                  <a:pt x="14233368" y="3003312"/>
                  <a:pt x="14214023" y="3009759"/>
                  <a:pt x="14194678" y="3009759"/>
                </a:cubicBezTo>
                <a:cubicBezTo>
                  <a:pt x="14143091" y="3009759"/>
                  <a:pt x="14091504" y="2996864"/>
                  <a:pt x="14040992" y="3003312"/>
                </a:cubicBezTo>
                <a:lnTo>
                  <a:pt x="13993733" y="3009219"/>
                </a:lnTo>
                <a:lnTo>
                  <a:pt x="13976509" y="3011371"/>
                </a:lnTo>
                <a:cubicBezTo>
                  <a:pt x="13953939" y="3014596"/>
                  <a:pt x="13931370" y="3016207"/>
                  <a:pt x="13912025" y="3009759"/>
                </a:cubicBezTo>
                <a:cubicBezTo>
                  <a:pt x="13893755" y="3003312"/>
                  <a:pt x="13855064" y="2983968"/>
                  <a:pt x="13880858" y="3029103"/>
                </a:cubicBezTo>
                <a:cubicBezTo>
                  <a:pt x="13861513" y="3042000"/>
                  <a:pt x="13842168" y="3074240"/>
                  <a:pt x="13816374" y="3074240"/>
                </a:cubicBezTo>
                <a:cubicBezTo>
                  <a:pt x="13803477" y="3074240"/>
                  <a:pt x="13797029" y="3061340"/>
                  <a:pt x="13784132" y="3048447"/>
                </a:cubicBezTo>
                <a:cubicBezTo>
                  <a:pt x="13777684" y="3042000"/>
                  <a:pt x="13764787" y="3048447"/>
                  <a:pt x="13758339" y="3048447"/>
                </a:cubicBezTo>
                <a:cubicBezTo>
                  <a:pt x="13732545" y="3048447"/>
                  <a:pt x="13680959" y="3067798"/>
                  <a:pt x="13662688" y="3048447"/>
                </a:cubicBezTo>
                <a:cubicBezTo>
                  <a:pt x="13649791" y="3035555"/>
                  <a:pt x="13656240" y="3003312"/>
                  <a:pt x="13656240" y="2983968"/>
                </a:cubicBezTo>
                <a:cubicBezTo>
                  <a:pt x="13636895" y="3003312"/>
                  <a:pt x="13617550" y="3022655"/>
                  <a:pt x="13598205" y="3048447"/>
                </a:cubicBezTo>
                <a:cubicBezTo>
                  <a:pt x="13598205" y="3022655"/>
                  <a:pt x="13598205" y="3003312"/>
                  <a:pt x="13598205" y="2983968"/>
                </a:cubicBezTo>
                <a:cubicBezTo>
                  <a:pt x="13483209" y="3016207"/>
                  <a:pt x="13367138" y="3022655"/>
                  <a:pt x="13252142" y="3042000"/>
                </a:cubicBezTo>
                <a:cubicBezTo>
                  <a:pt x="13136072" y="3054895"/>
                  <a:pt x="13021076" y="3067798"/>
                  <a:pt x="12905005" y="3087134"/>
                </a:cubicBezTo>
                <a:cubicBezTo>
                  <a:pt x="12693284" y="3112926"/>
                  <a:pt x="12475114" y="3132271"/>
                  <a:pt x="12263393" y="3169883"/>
                </a:cubicBezTo>
                <a:cubicBezTo>
                  <a:pt x="12212881" y="3177405"/>
                  <a:pt x="11750748" y="3279496"/>
                  <a:pt x="11750748" y="3234361"/>
                </a:cubicBezTo>
                <a:cubicBezTo>
                  <a:pt x="11750748" y="3234361"/>
                  <a:pt x="11770093" y="3221465"/>
                  <a:pt x="11770093" y="3215019"/>
                </a:cubicBezTo>
                <a:cubicBezTo>
                  <a:pt x="11776542" y="3195674"/>
                  <a:pt x="11744300" y="3195674"/>
                  <a:pt x="11737851" y="3195674"/>
                </a:cubicBezTo>
                <a:cubicBezTo>
                  <a:pt x="11699161" y="3195674"/>
                  <a:pt x="11724955" y="3260153"/>
                  <a:pt x="11686264" y="3273049"/>
                </a:cubicBezTo>
                <a:cubicBezTo>
                  <a:pt x="11660471" y="3273049"/>
                  <a:pt x="11609959" y="3234361"/>
                  <a:pt x="11597062" y="3279496"/>
                </a:cubicBezTo>
                <a:cubicBezTo>
                  <a:pt x="11590614" y="3305285"/>
                  <a:pt x="11584165" y="3350421"/>
                  <a:pt x="11564820" y="3350421"/>
                </a:cubicBezTo>
                <a:cubicBezTo>
                  <a:pt x="11564820" y="3318183"/>
                  <a:pt x="11564820" y="3292393"/>
                  <a:pt x="11564820" y="3260153"/>
                </a:cubicBezTo>
                <a:cubicBezTo>
                  <a:pt x="11474543" y="3311735"/>
                  <a:pt x="11391789" y="3368664"/>
                  <a:pt x="11295064" y="3382670"/>
                </a:cubicBezTo>
                <a:cubicBezTo>
                  <a:pt x="11295064" y="3305285"/>
                  <a:pt x="11199413" y="3356866"/>
                  <a:pt x="11199413" y="3413830"/>
                </a:cubicBezTo>
                <a:cubicBezTo>
                  <a:pt x="11186516" y="3407382"/>
                  <a:pt x="11173620" y="3400935"/>
                  <a:pt x="11160723" y="3388041"/>
                </a:cubicBezTo>
                <a:cubicBezTo>
                  <a:pt x="11154274" y="3407382"/>
                  <a:pt x="11147826" y="3426726"/>
                  <a:pt x="11147826" y="3446069"/>
                </a:cubicBezTo>
                <a:cubicBezTo>
                  <a:pt x="11122033" y="3446069"/>
                  <a:pt x="11102688" y="3452516"/>
                  <a:pt x="11083342" y="3458965"/>
                </a:cubicBezTo>
                <a:cubicBezTo>
                  <a:pt x="11038204" y="3478308"/>
                  <a:pt x="10994140" y="3497652"/>
                  <a:pt x="10942553" y="3510547"/>
                </a:cubicBezTo>
                <a:cubicBezTo>
                  <a:pt x="10845828" y="3536339"/>
                  <a:pt x="10750177" y="3580399"/>
                  <a:pt x="10659900" y="3625537"/>
                </a:cubicBezTo>
                <a:cubicBezTo>
                  <a:pt x="10455702" y="3722252"/>
                  <a:pt x="10256877" y="3817897"/>
                  <a:pt x="10058053" y="3908169"/>
                </a:cubicBezTo>
                <a:cubicBezTo>
                  <a:pt x="9852780" y="4003812"/>
                  <a:pt x="9653955" y="4100532"/>
                  <a:pt x="9448682" y="4196035"/>
                </a:cubicBezTo>
                <a:cubicBezTo>
                  <a:pt x="9346583" y="4246544"/>
                  <a:pt x="9249858" y="4291679"/>
                  <a:pt x="9147758" y="4336814"/>
                </a:cubicBezTo>
                <a:cubicBezTo>
                  <a:pt x="9109068" y="4362606"/>
                  <a:pt x="9063930" y="4369054"/>
                  <a:pt x="9025240" y="4393771"/>
                </a:cubicBezTo>
                <a:cubicBezTo>
                  <a:pt x="9005894" y="4406667"/>
                  <a:pt x="8986549" y="4426011"/>
                  <a:pt x="8968279" y="4426011"/>
                </a:cubicBezTo>
                <a:cubicBezTo>
                  <a:pt x="8954308" y="4426011"/>
                  <a:pt x="8941411" y="4432458"/>
                  <a:pt x="8941411" y="4458250"/>
                </a:cubicBezTo>
                <a:cubicBezTo>
                  <a:pt x="9044585" y="4432458"/>
                  <a:pt x="9141310" y="4381950"/>
                  <a:pt x="9243409" y="4426011"/>
                </a:cubicBezTo>
                <a:cubicBezTo>
                  <a:pt x="9243409" y="4375502"/>
                  <a:pt x="9204719" y="4406667"/>
                  <a:pt x="9185374" y="4381950"/>
                </a:cubicBezTo>
                <a:cubicBezTo>
                  <a:pt x="9217616" y="4330366"/>
                  <a:pt x="9269203" y="4356158"/>
                  <a:pt x="9307893" y="4317471"/>
                </a:cubicBezTo>
                <a:cubicBezTo>
                  <a:pt x="9340135" y="4272335"/>
                  <a:pt x="9390647" y="4291679"/>
                  <a:pt x="9435785" y="4291679"/>
                </a:cubicBezTo>
                <a:cubicBezTo>
                  <a:pt x="9429337" y="4291679"/>
                  <a:pt x="9422889" y="4298127"/>
                  <a:pt x="9422889" y="4304575"/>
                </a:cubicBezTo>
                <a:cubicBezTo>
                  <a:pt x="9442234" y="4330366"/>
                  <a:pt x="9468027" y="4298127"/>
                  <a:pt x="9487372" y="4291679"/>
                </a:cubicBezTo>
                <a:cubicBezTo>
                  <a:pt x="9519614" y="4285231"/>
                  <a:pt x="9551856" y="4278783"/>
                  <a:pt x="9584098" y="4272335"/>
                </a:cubicBezTo>
                <a:cubicBezTo>
                  <a:pt x="9576575" y="4252991"/>
                  <a:pt x="9571201" y="4233648"/>
                  <a:pt x="9564753" y="4214304"/>
                </a:cubicBezTo>
                <a:cubicBezTo>
                  <a:pt x="9551856" y="4227200"/>
                  <a:pt x="9538959" y="4233648"/>
                  <a:pt x="9526062" y="4246544"/>
                </a:cubicBezTo>
                <a:cubicBezTo>
                  <a:pt x="9526062" y="4214304"/>
                  <a:pt x="9526062" y="4184354"/>
                  <a:pt x="9551856" y="4184354"/>
                </a:cubicBezTo>
                <a:cubicBezTo>
                  <a:pt x="9576575" y="4177906"/>
                  <a:pt x="9602368" y="4196035"/>
                  <a:pt x="9628162" y="4177906"/>
                </a:cubicBezTo>
                <a:cubicBezTo>
                  <a:pt x="9647507" y="4171458"/>
                  <a:pt x="9666852" y="4145668"/>
                  <a:pt x="9686197" y="4152114"/>
                </a:cubicBezTo>
                <a:cubicBezTo>
                  <a:pt x="9699094" y="4158563"/>
                  <a:pt x="9711990" y="4165011"/>
                  <a:pt x="9705542" y="4189587"/>
                </a:cubicBezTo>
                <a:cubicBezTo>
                  <a:pt x="9705542" y="4184354"/>
                  <a:pt x="9763577" y="4184354"/>
                  <a:pt x="9776474" y="4177906"/>
                </a:cubicBezTo>
                <a:cubicBezTo>
                  <a:pt x="9794744" y="4171458"/>
                  <a:pt x="9859228" y="4177906"/>
                  <a:pt x="9865676" y="4132769"/>
                </a:cubicBezTo>
                <a:cubicBezTo>
                  <a:pt x="9872125" y="4087636"/>
                  <a:pt x="9859228" y="4036052"/>
                  <a:pt x="9904367" y="4036052"/>
                </a:cubicBezTo>
                <a:lnTo>
                  <a:pt x="9930340" y="4033882"/>
                </a:lnTo>
                <a:lnTo>
                  <a:pt x="9952595" y="4032023"/>
                </a:lnTo>
                <a:cubicBezTo>
                  <a:pt x="9966970" y="4026380"/>
                  <a:pt x="9981210" y="4016708"/>
                  <a:pt x="10000017" y="4003812"/>
                </a:cubicBezTo>
                <a:cubicBezTo>
                  <a:pt x="10012914" y="3984469"/>
                  <a:pt x="10096743" y="3914616"/>
                  <a:pt x="10103191" y="3990915"/>
                </a:cubicBezTo>
                <a:cubicBezTo>
                  <a:pt x="10109639" y="4048948"/>
                  <a:pt x="10148330" y="4016708"/>
                  <a:pt x="10174123" y="4003812"/>
                </a:cubicBezTo>
                <a:cubicBezTo>
                  <a:pt x="10269774" y="3959751"/>
                  <a:pt x="10366499" y="3914616"/>
                  <a:pt x="10462150" y="3895275"/>
                </a:cubicBezTo>
                <a:cubicBezTo>
                  <a:pt x="10417011" y="3990915"/>
                  <a:pt x="10347154" y="3953304"/>
                  <a:pt x="10289119" y="3998439"/>
                </a:cubicBezTo>
                <a:cubicBezTo>
                  <a:pt x="10263325" y="4016708"/>
                  <a:pt x="10263325" y="4068293"/>
                  <a:pt x="10224635" y="4068293"/>
                </a:cubicBezTo>
                <a:cubicBezTo>
                  <a:pt x="10199917" y="4068293"/>
                  <a:pt x="10167675" y="4042499"/>
                  <a:pt x="10148330" y="4074739"/>
                </a:cubicBezTo>
                <a:cubicBezTo>
                  <a:pt x="10122536" y="4113427"/>
                  <a:pt x="10109639" y="4132769"/>
                  <a:pt x="10077398" y="4145668"/>
                </a:cubicBezTo>
                <a:cubicBezTo>
                  <a:pt x="10045156" y="4152114"/>
                  <a:pt x="10006466" y="4152114"/>
                  <a:pt x="9975299" y="4165011"/>
                </a:cubicBezTo>
                <a:cubicBezTo>
                  <a:pt x="9949505" y="4177906"/>
                  <a:pt x="9930160" y="4207856"/>
                  <a:pt x="9904367" y="4207856"/>
                </a:cubicBezTo>
                <a:cubicBezTo>
                  <a:pt x="9901143" y="4211080"/>
                  <a:pt x="9888246" y="4212692"/>
                  <a:pt x="9876156" y="4212020"/>
                </a:cubicBezTo>
                <a:lnTo>
                  <a:pt x="9865805" y="4207797"/>
                </a:lnTo>
                <a:lnTo>
                  <a:pt x="9866316" y="4208037"/>
                </a:lnTo>
                <a:cubicBezTo>
                  <a:pt x="9868561" y="4212046"/>
                  <a:pt x="9868561" y="4220065"/>
                  <a:pt x="9865567" y="4226700"/>
                </a:cubicBezTo>
                <a:lnTo>
                  <a:pt x="9864944" y="4225750"/>
                </a:lnTo>
                <a:lnTo>
                  <a:pt x="9865676" y="4227200"/>
                </a:lnTo>
                <a:cubicBezTo>
                  <a:pt x="9839883" y="4233648"/>
                  <a:pt x="9820538" y="4246544"/>
                  <a:pt x="9794744" y="4246544"/>
                </a:cubicBezTo>
                <a:cubicBezTo>
                  <a:pt x="9781848" y="4246544"/>
                  <a:pt x="9794744" y="4278783"/>
                  <a:pt x="9781848" y="4278783"/>
                </a:cubicBezTo>
                <a:cubicBezTo>
                  <a:pt x="9737784" y="4291679"/>
                  <a:pt x="9699094" y="4317471"/>
                  <a:pt x="9653955" y="4330366"/>
                </a:cubicBezTo>
                <a:cubicBezTo>
                  <a:pt x="9571201" y="4369054"/>
                  <a:pt x="9480924" y="4393771"/>
                  <a:pt x="9397095" y="4413115"/>
                </a:cubicBezTo>
                <a:cubicBezTo>
                  <a:pt x="9403544" y="4419563"/>
                  <a:pt x="9409992" y="4432458"/>
                  <a:pt x="9416440" y="4445354"/>
                </a:cubicBezTo>
                <a:cubicBezTo>
                  <a:pt x="9390647" y="4451802"/>
                  <a:pt x="9371302" y="4432458"/>
                  <a:pt x="9353031" y="4445354"/>
                </a:cubicBezTo>
                <a:cubicBezTo>
                  <a:pt x="9333686" y="4464698"/>
                  <a:pt x="9314341" y="4484042"/>
                  <a:pt x="9294996" y="4496938"/>
                </a:cubicBezTo>
                <a:cubicBezTo>
                  <a:pt x="9256306" y="4522729"/>
                  <a:pt x="9211167" y="4542073"/>
                  <a:pt x="9173552" y="4561417"/>
                </a:cubicBezTo>
                <a:cubicBezTo>
                  <a:pt x="9089723" y="4611925"/>
                  <a:pt x="8999446" y="4663509"/>
                  <a:pt x="8916692" y="4708644"/>
                </a:cubicBezTo>
                <a:cubicBezTo>
                  <a:pt x="8736138" y="4804288"/>
                  <a:pt x="8563107" y="4894559"/>
                  <a:pt x="8390076" y="4990203"/>
                </a:cubicBezTo>
                <a:cubicBezTo>
                  <a:pt x="8307322" y="5035338"/>
                  <a:pt x="8217044" y="5086922"/>
                  <a:pt x="8133216" y="5132057"/>
                </a:cubicBezTo>
                <a:cubicBezTo>
                  <a:pt x="8095600" y="5157849"/>
                  <a:pt x="8050462" y="5177193"/>
                  <a:pt x="8011772" y="5195462"/>
                </a:cubicBezTo>
                <a:cubicBezTo>
                  <a:pt x="7992426" y="5202984"/>
                  <a:pt x="7916121" y="5227701"/>
                  <a:pt x="7909672" y="5259941"/>
                </a:cubicBezTo>
                <a:cubicBezTo>
                  <a:pt x="7903224" y="5285733"/>
                  <a:pt x="7960184" y="5292180"/>
                  <a:pt x="7966633" y="5292180"/>
                </a:cubicBezTo>
                <a:cubicBezTo>
                  <a:pt x="7979530" y="5298628"/>
                  <a:pt x="7979530" y="5317972"/>
                  <a:pt x="7979530" y="5337316"/>
                </a:cubicBezTo>
                <a:cubicBezTo>
                  <a:pt x="7979530" y="5356660"/>
                  <a:pt x="7985978" y="5369555"/>
                  <a:pt x="7992426" y="5388899"/>
                </a:cubicBezTo>
                <a:cubicBezTo>
                  <a:pt x="8011772" y="5439408"/>
                  <a:pt x="7960184" y="5471647"/>
                  <a:pt x="7934391" y="5478095"/>
                </a:cubicBezTo>
                <a:cubicBezTo>
                  <a:pt x="7927943" y="5484543"/>
                  <a:pt x="7851637" y="5523231"/>
                  <a:pt x="7864534" y="5542574"/>
                </a:cubicBezTo>
                <a:cubicBezTo>
                  <a:pt x="7870982" y="5555470"/>
                  <a:pt x="7903224" y="5523231"/>
                  <a:pt x="7909672" y="5516783"/>
                </a:cubicBezTo>
                <a:cubicBezTo>
                  <a:pt x="7927943" y="5503887"/>
                  <a:pt x="7953736" y="5503887"/>
                  <a:pt x="7973082" y="5490991"/>
                </a:cubicBezTo>
                <a:cubicBezTo>
                  <a:pt x="7992426" y="5478095"/>
                  <a:pt x="8011772" y="5465199"/>
                  <a:pt x="8031116" y="5452304"/>
                </a:cubicBezTo>
                <a:cubicBezTo>
                  <a:pt x="8044014" y="5445856"/>
                  <a:pt x="8056910" y="5414691"/>
                  <a:pt x="8069807" y="5414691"/>
                </a:cubicBezTo>
                <a:cubicBezTo>
                  <a:pt x="8076255" y="5414691"/>
                  <a:pt x="8082704" y="5426512"/>
                  <a:pt x="8089152" y="5420064"/>
                </a:cubicBezTo>
                <a:cubicBezTo>
                  <a:pt x="8102048" y="5420064"/>
                  <a:pt x="8108497" y="5400720"/>
                  <a:pt x="8121394" y="5388899"/>
                </a:cubicBezTo>
                <a:cubicBezTo>
                  <a:pt x="8139664" y="5376003"/>
                  <a:pt x="8159009" y="5382451"/>
                  <a:pt x="8184802" y="5382451"/>
                </a:cubicBezTo>
                <a:cubicBezTo>
                  <a:pt x="8223493" y="5376003"/>
                  <a:pt x="8262183" y="5350212"/>
                  <a:pt x="8281528" y="5285733"/>
                </a:cubicBezTo>
                <a:cubicBezTo>
                  <a:pt x="8253317" y="5291374"/>
                  <a:pt x="8210295" y="5341447"/>
                  <a:pt x="8182700" y="5319320"/>
                </a:cubicBezTo>
                <a:lnTo>
                  <a:pt x="8173922" y="5307736"/>
                </a:lnTo>
                <a:lnTo>
                  <a:pt x="8174231" y="5310551"/>
                </a:lnTo>
                <a:cubicBezTo>
                  <a:pt x="8174979" y="5312257"/>
                  <a:pt x="8176476" y="5313964"/>
                  <a:pt x="8179469" y="5317376"/>
                </a:cubicBezTo>
                <a:cubicBezTo>
                  <a:pt x="8173482" y="5324201"/>
                  <a:pt x="8168991" y="5324201"/>
                  <a:pt x="8167495" y="5320789"/>
                </a:cubicBezTo>
                <a:lnTo>
                  <a:pt x="8172660" y="5306070"/>
                </a:lnTo>
                <a:lnTo>
                  <a:pt x="8171906" y="5305076"/>
                </a:lnTo>
                <a:cubicBezTo>
                  <a:pt x="8223493" y="5259941"/>
                  <a:pt x="8268632" y="5209432"/>
                  <a:pt x="8320218" y="5157849"/>
                </a:cubicBezTo>
                <a:cubicBezTo>
                  <a:pt x="8333115" y="5138505"/>
                  <a:pt x="8377179" y="5074026"/>
                  <a:pt x="8396524" y="5119161"/>
                </a:cubicBezTo>
                <a:lnTo>
                  <a:pt x="8398315" y="5105641"/>
                </a:lnTo>
                <a:lnTo>
                  <a:pt x="8397856" y="5102556"/>
                </a:lnTo>
                <a:cubicBezTo>
                  <a:pt x="8397446" y="5098944"/>
                  <a:pt x="8397240" y="5095532"/>
                  <a:pt x="8397548" y="5093425"/>
                </a:cubicBezTo>
                <a:lnTo>
                  <a:pt x="8398918" y="5092780"/>
                </a:lnTo>
                <a:lnTo>
                  <a:pt x="8409421" y="5074026"/>
                </a:lnTo>
                <a:cubicBezTo>
                  <a:pt x="8415869" y="5061130"/>
                  <a:pt x="8428766" y="5048234"/>
                  <a:pt x="8441663" y="5041786"/>
                </a:cubicBezTo>
                <a:cubicBezTo>
                  <a:pt x="8467456" y="5015995"/>
                  <a:pt x="8499698" y="4997726"/>
                  <a:pt x="8530865" y="4984830"/>
                </a:cubicBezTo>
                <a:cubicBezTo>
                  <a:pt x="8530865" y="5004174"/>
                  <a:pt x="8530865" y="5022443"/>
                  <a:pt x="8530865" y="5041786"/>
                </a:cubicBezTo>
                <a:cubicBezTo>
                  <a:pt x="8512595" y="5041786"/>
                  <a:pt x="8486801" y="5041786"/>
                  <a:pt x="8486801" y="5074026"/>
                </a:cubicBezTo>
                <a:cubicBezTo>
                  <a:pt x="8506146" y="5074026"/>
                  <a:pt x="8525491" y="5074026"/>
                  <a:pt x="8543762" y="5074026"/>
                </a:cubicBezTo>
                <a:cubicBezTo>
                  <a:pt x="8550210" y="5048234"/>
                  <a:pt x="8557733" y="5022443"/>
                  <a:pt x="8563107" y="4997726"/>
                </a:cubicBezTo>
                <a:cubicBezTo>
                  <a:pt x="8569555" y="5009547"/>
                  <a:pt x="8582452" y="5028891"/>
                  <a:pt x="8595349" y="5041786"/>
                </a:cubicBezTo>
                <a:cubicBezTo>
                  <a:pt x="8614694" y="4997726"/>
                  <a:pt x="8646935" y="4971934"/>
                  <a:pt x="8679177" y="4952590"/>
                </a:cubicBezTo>
                <a:cubicBezTo>
                  <a:pt x="8679177" y="4978382"/>
                  <a:pt x="8672729" y="5015995"/>
                  <a:pt x="8685626" y="5041786"/>
                </a:cubicBezTo>
                <a:cubicBezTo>
                  <a:pt x="8685626" y="5054682"/>
                  <a:pt x="8698522" y="5041786"/>
                  <a:pt x="8698522" y="5028891"/>
                </a:cubicBezTo>
                <a:cubicBezTo>
                  <a:pt x="8704971" y="5009547"/>
                  <a:pt x="8698522" y="4984830"/>
                  <a:pt x="8698522" y="4965486"/>
                </a:cubicBezTo>
                <a:cubicBezTo>
                  <a:pt x="8692074" y="4901007"/>
                  <a:pt x="8711419" y="4875215"/>
                  <a:pt x="8749035" y="4868767"/>
                </a:cubicBezTo>
                <a:cubicBezTo>
                  <a:pt x="8787725" y="4855872"/>
                  <a:pt x="8832863" y="4830080"/>
                  <a:pt x="8871553" y="4868767"/>
                </a:cubicBezTo>
                <a:cubicBezTo>
                  <a:pt x="8852208" y="4881663"/>
                  <a:pt x="8826415" y="4888111"/>
                  <a:pt x="8813518" y="4907455"/>
                </a:cubicBezTo>
                <a:cubicBezTo>
                  <a:pt x="8865105" y="4907455"/>
                  <a:pt x="8910244" y="4868767"/>
                  <a:pt x="8960756" y="4888111"/>
                </a:cubicBezTo>
                <a:cubicBezTo>
                  <a:pt x="8960756" y="4868767"/>
                  <a:pt x="8973653" y="4817184"/>
                  <a:pt x="8960756" y="4798915"/>
                </a:cubicBezTo>
                <a:cubicBezTo>
                  <a:pt x="8948934" y="4792467"/>
                  <a:pt x="8936037" y="4804288"/>
                  <a:pt x="8929589" y="4792467"/>
                </a:cubicBezTo>
                <a:cubicBezTo>
                  <a:pt x="8916692" y="4773123"/>
                  <a:pt x="8941411" y="4753780"/>
                  <a:pt x="8948934" y="4747332"/>
                </a:cubicBezTo>
                <a:cubicBezTo>
                  <a:pt x="8980101" y="4727988"/>
                  <a:pt x="9031688" y="4715092"/>
                  <a:pt x="9063930" y="4734436"/>
                </a:cubicBezTo>
                <a:cubicBezTo>
                  <a:pt x="9044585" y="4786019"/>
                  <a:pt x="9057481" y="4842976"/>
                  <a:pt x="9076826" y="4888111"/>
                </a:cubicBezTo>
                <a:cubicBezTo>
                  <a:pt x="9018791" y="4907455"/>
                  <a:pt x="8960756" y="4926799"/>
                  <a:pt x="8903795" y="4959038"/>
                </a:cubicBezTo>
                <a:cubicBezTo>
                  <a:pt x="8878002" y="4971934"/>
                  <a:pt x="8858657" y="4984830"/>
                  <a:pt x="8832863" y="5004174"/>
                </a:cubicBezTo>
                <a:cubicBezTo>
                  <a:pt x="8819967" y="5015995"/>
                  <a:pt x="8800621" y="5035338"/>
                  <a:pt x="8781276" y="5035338"/>
                </a:cubicBezTo>
                <a:lnTo>
                  <a:pt x="8773438" y="5035965"/>
                </a:lnTo>
                <a:lnTo>
                  <a:pt x="8781360" y="5042472"/>
                </a:lnTo>
                <a:cubicBezTo>
                  <a:pt x="8778200" y="5045884"/>
                  <a:pt x="8775040" y="5049297"/>
                  <a:pt x="8772012" y="5050150"/>
                </a:cubicBezTo>
                <a:lnTo>
                  <a:pt x="8767963" y="5049272"/>
                </a:lnTo>
                <a:lnTo>
                  <a:pt x="8770472" y="5059093"/>
                </a:lnTo>
                <a:cubicBezTo>
                  <a:pt x="8770472" y="5063909"/>
                  <a:pt x="8769105" y="5068725"/>
                  <a:pt x="8766370" y="5075146"/>
                </a:cubicBezTo>
                <a:cubicBezTo>
                  <a:pt x="8766370" y="5068725"/>
                  <a:pt x="8758714" y="5062304"/>
                  <a:pt x="8758714" y="5055883"/>
                </a:cubicBezTo>
                <a:cubicBezTo>
                  <a:pt x="8758714" y="5055883"/>
                  <a:pt x="8760628" y="5054277"/>
                  <a:pt x="8762542" y="5051869"/>
                </a:cubicBezTo>
                <a:lnTo>
                  <a:pt x="8765308" y="5045489"/>
                </a:lnTo>
                <a:lnTo>
                  <a:pt x="8763453" y="5042472"/>
                </a:lnTo>
                <a:lnTo>
                  <a:pt x="8767145" y="5036469"/>
                </a:lnTo>
                <a:lnTo>
                  <a:pt x="8761126" y="5036950"/>
                </a:lnTo>
                <a:cubicBezTo>
                  <a:pt x="8753871" y="5036950"/>
                  <a:pt x="8745811" y="5038562"/>
                  <a:pt x="8736138" y="5048234"/>
                </a:cubicBezTo>
                <a:cubicBezTo>
                  <a:pt x="8730764" y="5061130"/>
                  <a:pt x="8724316" y="5086922"/>
                  <a:pt x="8736138" y="5093370"/>
                </a:cubicBezTo>
                <a:cubicBezTo>
                  <a:pt x="8755483" y="5106266"/>
                  <a:pt x="8781276" y="5080474"/>
                  <a:pt x="8794173" y="5074026"/>
                </a:cubicBezTo>
                <a:cubicBezTo>
                  <a:pt x="8813518" y="5054682"/>
                  <a:pt x="8832863" y="5054682"/>
                  <a:pt x="8852208" y="5054682"/>
                </a:cubicBezTo>
                <a:cubicBezTo>
                  <a:pt x="8878002" y="5054682"/>
                  <a:pt x="8903795" y="5054682"/>
                  <a:pt x="8923140" y="5028891"/>
                </a:cubicBezTo>
                <a:cubicBezTo>
                  <a:pt x="8941411" y="5009547"/>
                  <a:pt x="8954308" y="4990203"/>
                  <a:pt x="8980101" y="4990203"/>
                </a:cubicBezTo>
                <a:cubicBezTo>
                  <a:pt x="9018791" y="4990203"/>
                  <a:pt x="9044585" y="4939694"/>
                  <a:pt x="9089723" y="4933247"/>
                </a:cubicBezTo>
                <a:cubicBezTo>
                  <a:pt x="9102620" y="4926799"/>
                  <a:pt x="9128413" y="4926799"/>
                  <a:pt x="9134862" y="4894559"/>
                </a:cubicBezTo>
                <a:cubicBezTo>
                  <a:pt x="9134862" y="4868767"/>
                  <a:pt x="9128413" y="4849424"/>
                  <a:pt x="9128413" y="4823632"/>
                </a:cubicBezTo>
                <a:cubicBezTo>
                  <a:pt x="9134862" y="4798915"/>
                  <a:pt x="9154207" y="4804288"/>
                  <a:pt x="9166029" y="4792467"/>
                </a:cubicBezTo>
                <a:cubicBezTo>
                  <a:pt x="9178926" y="4779571"/>
                  <a:pt x="9173552" y="4753780"/>
                  <a:pt x="9178926" y="4734436"/>
                </a:cubicBezTo>
                <a:cubicBezTo>
                  <a:pt x="9191822" y="4766675"/>
                  <a:pt x="9224064" y="4817184"/>
                  <a:pt x="9198271" y="4855872"/>
                </a:cubicBezTo>
                <a:cubicBezTo>
                  <a:pt x="9217616" y="4894559"/>
                  <a:pt x="9269203" y="4836528"/>
                  <a:pt x="9288548" y="4823632"/>
                </a:cubicBezTo>
                <a:cubicBezTo>
                  <a:pt x="9340135" y="4786019"/>
                  <a:pt x="9390647" y="4773123"/>
                  <a:pt x="9448682" y="4753780"/>
                </a:cubicBezTo>
                <a:cubicBezTo>
                  <a:pt x="9500269" y="4727988"/>
                  <a:pt x="9545408" y="4695748"/>
                  <a:pt x="9589471" y="4650613"/>
                </a:cubicBezTo>
                <a:cubicBezTo>
                  <a:pt x="9628162" y="4611925"/>
                  <a:pt x="9679748" y="4611925"/>
                  <a:pt x="9718439" y="4605477"/>
                </a:cubicBezTo>
                <a:cubicBezTo>
                  <a:pt x="9750680" y="4605477"/>
                  <a:pt x="9846331" y="4611925"/>
                  <a:pt x="9852780" y="4548521"/>
                </a:cubicBezTo>
                <a:cubicBezTo>
                  <a:pt x="9859228" y="4516281"/>
                  <a:pt x="9839883" y="4509833"/>
                  <a:pt x="9833435" y="4484042"/>
                </a:cubicBezTo>
                <a:cubicBezTo>
                  <a:pt x="9820538" y="4464698"/>
                  <a:pt x="9826986" y="4426011"/>
                  <a:pt x="9826986" y="4400219"/>
                </a:cubicBezTo>
                <a:cubicBezTo>
                  <a:pt x="9826986" y="4369054"/>
                  <a:pt x="9820538" y="4336814"/>
                  <a:pt x="9846331" y="4330366"/>
                </a:cubicBezTo>
                <a:cubicBezTo>
                  <a:pt x="9865676" y="4330366"/>
                  <a:pt x="9885021" y="4336814"/>
                  <a:pt x="9910815" y="4330366"/>
                </a:cubicBezTo>
                <a:cubicBezTo>
                  <a:pt x="9955953" y="4317471"/>
                  <a:pt x="9994644" y="4278783"/>
                  <a:pt x="10038707" y="4246544"/>
                </a:cubicBezTo>
                <a:cubicBezTo>
                  <a:pt x="10038707" y="4291679"/>
                  <a:pt x="10058053" y="4356158"/>
                  <a:pt x="10025811" y="4381950"/>
                </a:cubicBezTo>
                <a:cubicBezTo>
                  <a:pt x="10006466" y="4393771"/>
                  <a:pt x="9981747" y="4388398"/>
                  <a:pt x="9962402" y="4393771"/>
                </a:cubicBezTo>
                <a:cubicBezTo>
                  <a:pt x="9949505" y="4400219"/>
                  <a:pt x="9949505" y="4419563"/>
                  <a:pt x="9943057" y="4438906"/>
                </a:cubicBezTo>
                <a:cubicBezTo>
                  <a:pt x="9936608" y="4464698"/>
                  <a:pt x="9930160" y="4451802"/>
                  <a:pt x="9917263" y="4451802"/>
                </a:cubicBezTo>
                <a:cubicBezTo>
                  <a:pt x="9885021" y="4458250"/>
                  <a:pt x="9904367" y="4522729"/>
                  <a:pt x="9904367" y="4548521"/>
                </a:cubicBezTo>
                <a:cubicBezTo>
                  <a:pt x="10096743" y="4464698"/>
                  <a:pt x="10295567" y="4381950"/>
                  <a:pt x="10487943" y="4298127"/>
                </a:cubicBezTo>
                <a:cubicBezTo>
                  <a:pt x="10583594" y="4259439"/>
                  <a:pt x="10679245" y="4214304"/>
                  <a:pt x="10775970" y="4189587"/>
                </a:cubicBezTo>
                <a:cubicBezTo>
                  <a:pt x="10820034" y="4184354"/>
                  <a:pt x="10858724" y="4152114"/>
                  <a:pt x="10903863" y="4139219"/>
                </a:cubicBezTo>
                <a:cubicBezTo>
                  <a:pt x="10949002" y="4126322"/>
                  <a:pt x="10987692" y="4113427"/>
                  <a:pt x="11031756" y="4100532"/>
                </a:cubicBezTo>
                <a:cubicBezTo>
                  <a:pt x="10929656" y="4152114"/>
                  <a:pt x="10832931" y="4214304"/>
                  <a:pt x="10730832" y="4265887"/>
                </a:cubicBezTo>
                <a:cubicBezTo>
                  <a:pt x="10634106" y="4317471"/>
                  <a:pt x="10532007" y="4343262"/>
                  <a:pt x="10436357" y="4381950"/>
                </a:cubicBezTo>
                <a:cubicBezTo>
                  <a:pt x="10385844" y="4400219"/>
                  <a:pt x="10334257" y="4432458"/>
                  <a:pt x="10282671" y="4458250"/>
                </a:cubicBezTo>
                <a:cubicBezTo>
                  <a:pt x="10237532" y="4477594"/>
                  <a:pt x="10192393" y="4484042"/>
                  <a:pt x="10148330" y="4490490"/>
                </a:cubicBezTo>
                <a:cubicBezTo>
                  <a:pt x="10045156" y="4496938"/>
                  <a:pt x="9949505" y="4554969"/>
                  <a:pt x="9852780" y="4618373"/>
                </a:cubicBezTo>
                <a:cubicBezTo>
                  <a:pt x="9801193" y="4650613"/>
                  <a:pt x="9757129" y="4682852"/>
                  <a:pt x="9705542" y="4715092"/>
                </a:cubicBezTo>
                <a:cubicBezTo>
                  <a:pt x="9660403" y="4740884"/>
                  <a:pt x="9615265" y="4766675"/>
                  <a:pt x="9571201" y="4798915"/>
                </a:cubicBezTo>
                <a:cubicBezTo>
                  <a:pt x="9526062" y="4836528"/>
                  <a:pt x="9474476" y="4823632"/>
                  <a:pt x="9429337" y="4830080"/>
                </a:cubicBezTo>
                <a:cubicBezTo>
                  <a:pt x="9378825" y="4842976"/>
                  <a:pt x="9333686" y="4868767"/>
                  <a:pt x="9288548" y="4888111"/>
                </a:cubicBezTo>
                <a:cubicBezTo>
                  <a:pt x="9185374" y="4939694"/>
                  <a:pt x="9089723" y="5009547"/>
                  <a:pt x="8992998" y="5061130"/>
                </a:cubicBezTo>
                <a:cubicBezTo>
                  <a:pt x="8936037" y="5086922"/>
                  <a:pt x="8884450" y="5112713"/>
                  <a:pt x="8832863" y="5144953"/>
                </a:cubicBezTo>
                <a:cubicBezTo>
                  <a:pt x="8787725" y="5164297"/>
                  <a:pt x="8743661" y="5195462"/>
                  <a:pt x="8698522" y="5195462"/>
                </a:cubicBezTo>
                <a:cubicBezTo>
                  <a:pt x="8704971" y="5227701"/>
                  <a:pt x="8730764" y="5285733"/>
                  <a:pt x="8711419" y="5324420"/>
                </a:cubicBezTo>
                <a:cubicBezTo>
                  <a:pt x="8698522" y="5343764"/>
                  <a:pt x="8672729" y="5337316"/>
                  <a:pt x="8653384" y="5343764"/>
                </a:cubicBezTo>
                <a:cubicBezTo>
                  <a:pt x="8627590" y="5356660"/>
                  <a:pt x="8595349" y="5369555"/>
                  <a:pt x="8569555" y="5388899"/>
                </a:cubicBezTo>
                <a:cubicBezTo>
                  <a:pt x="8550210" y="5408243"/>
                  <a:pt x="8530865" y="5432960"/>
                  <a:pt x="8506146" y="5445856"/>
                </a:cubicBezTo>
                <a:cubicBezTo>
                  <a:pt x="8441663" y="5478095"/>
                  <a:pt x="8377179" y="5503887"/>
                  <a:pt x="8313770" y="5549022"/>
                </a:cubicBezTo>
                <a:cubicBezTo>
                  <a:pt x="8255734" y="5587710"/>
                  <a:pt x="8197700" y="5638219"/>
                  <a:pt x="8139664" y="5683354"/>
                </a:cubicBezTo>
                <a:cubicBezTo>
                  <a:pt x="8229942" y="5709146"/>
                  <a:pt x="8313770" y="5651114"/>
                  <a:pt x="8396524" y="5605979"/>
                </a:cubicBezTo>
                <a:cubicBezTo>
                  <a:pt x="8415869" y="5594158"/>
                  <a:pt x="8461008" y="5594158"/>
                  <a:pt x="8467456" y="5549022"/>
                </a:cubicBezTo>
                <a:cubicBezTo>
                  <a:pt x="8473904" y="5503887"/>
                  <a:pt x="8473904" y="5471647"/>
                  <a:pt x="8506146" y="5484543"/>
                </a:cubicBezTo>
                <a:cubicBezTo>
                  <a:pt x="8499698" y="5490991"/>
                  <a:pt x="8493249" y="5503887"/>
                  <a:pt x="8486801" y="5516783"/>
                </a:cubicBezTo>
                <a:cubicBezTo>
                  <a:pt x="8506146" y="5510335"/>
                  <a:pt x="8525491" y="5510335"/>
                  <a:pt x="8538388" y="5510335"/>
                </a:cubicBezTo>
                <a:cubicBezTo>
                  <a:pt x="8525491" y="5452304"/>
                  <a:pt x="8557733" y="5432960"/>
                  <a:pt x="8582452" y="5458752"/>
                </a:cubicBezTo>
                <a:cubicBezTo>
                  <a:pt x="8582452" y="5458752"/>
                  <a:pt x="8576003" y="5465199"/>
                  <a:pt x="8576003" y="5471647"/>
                </a:cubicBezTo>
                <a:cubicBezTo>
                  <a:pt x="8576003" y="5478095"/>
                  <a:pt x="8582452" y="5484543"/>
                  <a:pt x="8582452" y="5490991"/>
                </a:cubicBezTo>
                <a:cubicBezTo>
                  <a:pt x="8601797" y="5426512"/>
                  <a:pt x="8659832" y="5432960"/>
                  <a:pt x="8692074" y="5426512"/>
                </a:cubicBezTo>
                <a:cubicBezTo>
                  <a:pt x="8749035" y="5400720"/>
                  <a:pt x="8807070" y="5369555"/>
                  <a:pt x="8865105" y="5343764"/>
                </a:cubicBezTo>
                <a:cubicBezTo>
                  <a:pt x="8973653" y="5292180"/>
                  <a:pt x="9083275" y="5221253"/>
                  <a:pt x="9191822" y="5170745"/>
                </a:cubicBezTo>
                <a:cubicBezTo>
                  <a:pt x="9307893" y="5119161"/>
                  <a:pt x="9422889" y="5061130"/>
                  <a:pt x="9538959" y="4990203"/>
                </a:cubicBezTo>
                <a:cubicBezTo>
                  <a:pt x="9589471" y="4965486"/>
                  <a:pt x="9634610" y="4907455"/>
                  <a:pt x="9686197" y="4894559"/>
                </a:cubicBezTo>
                <a:cubicBezTo>
                  <a:pt x="9705542" y="4888111"/>
                  <a:pt x="9724887" y="4894559"/>
                  <a:pt x="9744232" y="4894559"/>
                </a:cubicBezTo>
                <a:cubicBezTo>
                  <a:pt x="9757129" y="4888111"/>
                  <a:pt x="9750680" y="4836528"/>
                  <a:pt x="9750680" y="4823632"/>
                </a:cubicBezTo>
                <a:cubicBezTo>
                  <a:pt x="9666852" y="4862319"/>
                  <a:pt x="9584098" y="4913903"/>
                  <a:pt x="9500269" y="4946142"/>
                </a:cubicBezTo>
                <a:cubicBezTo>
                  <a:pt x="9461579" y="4965486"/>
                  <a:pt x="9429337" y="4978382"/>
                  <a:pt x="9390647" y="4997726"/>
                </a:cubicBezTo>
                <a:cubicBezTo>
                  <a:pt x="9359480" y="5009547"/>
                  <a:pt x="9364853" y="5048234"/>
                  <a:pt x="9346583" y="5067578"/>
                </a:cubicBezTo>
                <a:cubicBezTo>
                  <a:pt x="9327238" y="5086922"/>
                  <a:pt x="9301444" y="5080474"/>
                  <a:pt x="9275651" y="5080474"/>
                </a:cubicBezTo>
                <a:cubicBezTo>
                  <a:pt x="9230512" y="5080474"/>
                  <a:pt x="9191822" y="5106266"/>
                  <a:pt x="9147758" y="5125609"/>
                </a:cubicBezTo>
                <a:cubicBezTo>
                  <a:pt x="9070378" y="5164297"/>
                  <a:pt x="8992998" y="5209432"/>
                  <a:pt x="8916692" y="5195462"/>
                </a:cubicBezTo>
                <a:cubicBezTo>
                  <a:pt x="8929589" y="5144953"/>
                  <a:pt x="8980101" y="5132057"/>
                  <a:pt x="9005894" y="5119161"/>
                </a:cubicBezTo>
                <a:cubicBezTo>
                  <a:pt x="9051033" y="5099818"/>
                  <a:pt x="9096172" y="5067578"/>
                  <a:pt x="9134862" y="5041786"/>
                </a:cubicBezTo>
                <a:cubicBezTo>
                  <a:pt x="9243409" y="4978382"/>
                  <a:pt x="9359480" y="4926799"/>
                  <a:pt x="9468027" y="4875215"/>
                </a:cubicBezTo>
                <a:cubicBezTo>
                  <a:pt x="9584098" y="4823632"/>
                  <a:pt x="9692645" y="4773123"/>
                  <a:pt x="9807641" y="4721540"/>
                </a:cubicBezTo>
                <a:cubicBezTo>
                  <a:pt x="9910815" y="4676405"/>
                  <a:pt x="10019362" y="4599030"/>
                  <a:pt x="10128985" y="4580760"/>
                </a:cubicBezTo>
                <a:cubicBezTo>
                  <a:pt x="10128985" y="4663509"/>
                  <a:pt x="10090294" y="4624821"/>
                  <a:pt x="10058053" y="4663509"/>
                </a:cubicBezTo>
                <a:cubicBezTo>
                  <a:pt x="10025811" y="4695748"/>
                  <a:pt x="9987121" y="4702196"/>
                  <a:pt x="9955953" y="4715092"/>
                </a:cubicBezTo>
                <a:cubicBezTo>
                  <a:pt x="9917263" y="4727988"/>
                  <a:pt x="9885021" y="4740884"/>
                  <a:pt x="9852780" y="4760227"/>
                </a:cubicBezTo>
                <a:cubicBezTo>
                  <a:pt x="9833435" y="4766675"/>
                  <a:pt x="9776474" y="4779571"/>
                  <a:pt x="9770026" y="4823632"/>
                </a:cubicBezTo>
                <a:cubicBezTo>
                  <a:pt x="9770026" y="4849424"/>
                  <a:pt x="9763577" y="4888111"/>
                  <a:pt x="9789371" y="4894559"/>
                </a:cubicBezTo>
                <a:cubicBezTo>
                  <a:pt x="9814089" y="4894559"/>
                  <a:pt x="9820538" y="4888111"/>
                  <a:pt x="9826986" y="4849424"/>
                </a:cubicBezTo>
                <a:cubicBezTo>
                  <a:pt x="9826986" y="4817184"/>
                  <a:pt x="9852780" y="4817184"/>
                  <a:pt x="9865676" y="4842976"/>
                </a:cubicBezTo>
                <a:lnTo>
                  <a:pt x="9867618" y="4830031"/>
                </a:lnTo>
                <a:lnTo>
                  <a:pt x="9867175" y="4826849"/>
                </a:lnTo>
                <a:lnTo>
                  <a:pt x="9866965" y="4819327"/>
                </a:lnTo>
                <a:lnTo>
                  <a:pt x="9865676" y="4810736"/>
                </a:lnTo>
                <a:cubicBezTo>
                  <a:pt x="9891470" y="4804288"/>
                  <a:pt x="9930160" y="4823632"/>
                  <a:pt x="9949505" y="4786019"/>
                </a:cubicBezTo>
                <a:cubicBezTo>
                  <a:pt x="9962402" y="4753780"/>
                  <a:pt x="9968850" y="4740884"/>
                  <a:pt x="9994644" y="4760227"/>
                </a:cubicBezTo>
                <a:cubicBezTo>
                  <a:pt x="10045156" y="4798915"/>
                  <a:pt x="9981747" y="4849424"/>
                  <a:pt x="9955953" y="4868767"/>
                </a:cubicBezTo>
                <a:cubicBezTo>
                  <a:pt x="9981747" y="4888111"/>
                  <a:pt x="10000017" y="4901007"/>
                  <a:pt x="10025811" y="4920351"/>
                </a:cubicBezTo>
                <a:cubicBezTo>
                  <a:pt x="9981747" y="4984830"/>
                  <a:pt x="9923712" y="4990203"/>
                  <a:pt x="9865676" y="5015995"/>
                </a:cubicBezTo>
                <a:cubicBezTo>
                  <a:pt x="9801193" y="5054682"/>
                  <a:pt x="9737784" y="5080474"/>
                  <a:pt x="9666852" y="5106266"/>
                </a:cubicBezTo>
                <a:cubicBezTo>
                  <a:pt x="9628162" y="5125609"/>
                  <a:pt x="9589471" y="5138505"/>
                  <a:pt x="9558304" y="5151401"/>
                </a:cubicBezTo>
                <a:cubicBezTo>
                  <a:pt x="9526062" y="5164297"/>
                  <a:pt x="9500269" y="5177193"/>
                  <a:pt x="9474476" y="5157849"/>
                </a:cubicBezTo>
                <a:lnTo>
                  <a:pt x="9472484" y="5156878"/>
                </a:lnTo>
                <a:lnTo>
                  <a:pt x="9476907" y="5170517"/>
                </a:lnTo>
                <a:cubicBezTo>
                  <a:pt x="9475410" y="5174530"/>
                  <a:pt x="9470920" y="5174530"/>
                  <a:pt x="9464932" y="5164898"/>
                </a:cubicBezTo>
                <a:cubicBezTo>
                  <a:pt x="9464932" y="5161687"/>
                  <a:pt x="9466429" y="5158476"/>
                  <a:pt x="9467926" y="5156068"/>
                </a:cubicBezTo>
                <a:lnTo>
                  <a:pt x="9468697" y="5155034"/>
                </a:lnTo>
                <a:lnTo>
                  <a:pt x="9443040" y="5142535"/>
                </a:lnTo>
                <a:cubicBezTo>
                  <a:pt x="9432561" y="5140117"/>
                  <a:pt x="9422889" y="5141729"/>
                  <a:pt x="9416440" y="5151401"/>
                </a:cubicBezTo>
                <a:cubicBezTo>
                  <a:pt x="9403544" y="5157849"/>
                  <a:pt x="9378825" y="5170745"/>
                  <a:pt x="9378825" y="5195462"/>
                </a:cubicBezTo>
                <a:cubicBezTo>
                  <a:pt x="9403544" y="5183641"/>
                  <a:pt x="9442234" y="5138505"/>
                  <a:pt x="9468027" y="5183641"/>
                </a:cubicBezTo>
                <a:cubicBezTo>
                  <a:pt x="9384198" y="5240597"/>
                  <a:pt x="9301444" y="5292180"/>
                  <a:pt x="9211167" y="5343764"/>
                </a:cubicBezTo>
                <a:cubicBezTo>
                  <a:pt x="9173552" y="5363108"/>
                  <a:pt x="9141310" y="5376003"/>
                  <a:pt x="9102620" y="5400720"/>
                </a:cubicBezTo>
                <a:cubicBezTo>
                  <a:pt x="9089723" y="5408243"/>
                  <a:pt x="9070378" y="5420064"/>
                  <a:pt x="9057481" y="5414691"/>
                </a:cubicBezTo>
                <a:cubicBezTo>
                  <a:pt x="9051033" y="5414691"/>
                  <a:pt x="9038136" y="5388899"/>
                  <a:pt x="9025240" y="5395347"/>
                </a:cubicBezTo>
                <a:cubicBezTo>
                  <a:pt x="9025240" y="5396690"/>
                  <a:pt x="9026449" y="5400519"/>
                  <a:pt x="9027860" y="5405607"/>
                </a:cubicBezTo>
                <a:lnTo>
                  <a:pt x="9029904" y="5415120"/>
                </a:lnTo>
                <a:lnTo>
                  <a:pt x="9037858" y="5406503"/>
                </a:lnTo>
                <a:cubicBezTo>
                  <a:pt x="9040852" y="5406503"/>
                  <a:pt x="9043846" y="5409746"/>
                  <a:pt x="9046839" y="5416233"/>
                </a:cubicBezTo>
                <a:lnTo>
                  <a:pt x="9030144" y="5416233"/>
                </a:lnTo>
                <a:lnTo>
                  <a:pt x="9031689" y="5423422"/>
                </a:lnTo>
                <a:cubicBezTo>
                  <a:pt x="9033301" y="5436184"/>
                  <a:pt x="9031688" y="5449080"/>
                  <a:pt x="9018791" y="5452304"/>
                </a:cubicBezTo>
                <a:cubicBezTo>
                  <a:pt x="9005894" y="5452304"/>
                  <a:pt x="8986549" y="5452304"/>
                  <a:pt x="8968279" y="5439408"/>
                </a:cubicBezTo>
                <a:cubicBezTo>
                  <a:pt x="8954308" y="5432960"/>
                  <a:pt x="8941411" y="5426512"/>
                  <a:pt x="8929589" y="5426512"/>
                </a:cubicBezTo>
                <a:cubicBezTo>
                  <a:pt x="8916692" y="5432960"/>
                  <a:pt x="8916692" y="5452304"/>
                  <a:pt x="8903795" y="5458752"/>
                </a:cubicBezTo>
                <a:cubicBezTo>
                  <a:pt x="8890899" y="5471647"/>
                  <a:pt x="8871553" y="5445856"/>
                  <a:pt x="8884450" y="5490991"/>
                </a:cubicBezTo>
                <a:cubicBezTo>
                  <a:pt x="8730764" y="5594158"/>
                  <a:pt x="8582452" y="5715594"/>
                  <a:pt x="8415869" y="5741385"/>
                </a:cubicBezTo>
                <a:cubicBezTo>
                  <a:pt x="8325592" y="5754281"/>
                  <a:pt x="8249286" y="5805864"/>
                  <a:pt x="8171906" y="5856373"/>
                </a:cubicBezTo>
                <a:cubicBezTo>
                  <a:pt x="8089152" y="5907956"/>
                  <a:pt x="8005323" y="5959540"/>
                  <a:pt x="7922569" y="6011123"/>
                </a:cubicBezTo>
                <a:cubicBezTo>
                  <a:pt x="7947288" y="6024019"/>
                  <a:pt x="7979530" y="6042288"/>
                  <a:pt x="8005323" y="6030467"/>
                </a:cubicBezTo>
                <a:cubicBezTo>
                  <a:pt x="8024668" y="6030467"/>
                  <a:pt x="8044014" y="6011123"/>
                  <a:pt x="8056910" y="6042288"/>
                </a:cubicBezTo>
                <a:lnTo>
                  <a:pt x="8058033" y="6038764"/>
                </a:lnTo>
                <a:lnTo>
                  <a:pt x="8054135" y="6026397"/>
                </a:lnTo>
                <a:lnTo>
                  <a:pt x="8057813" y="6014107"/>
                </a:lnTo>
                <a:lnTo>
                  <a:pt x="8056910" y="6011123"/>
                </a:lnTo>
                <a:cubicBezTo>
                  <a:pt x="8108497" y="5959540"/>
                  <a:pt x="8165458" y="5946644"/>
                  <a:pt x="8223493" y="5914404"/>
                </a:cubicBezTo>
                <a:cubicBezTo>
                  <a:pt x="8281528" y="5888613"/>
                  <a:pt x="8333115" y="5849925"/>
                  <a:pt x="8390076" y="5830581"/>
                </a:cubicBezTo>
                <a:cubicBezTo>
                  <a:pt x="8506146" y="5792969"/>
                  <a:pt x="8601797" y="5689802"/>
                  <a:pt x="8711419" y="5638219"/>
                </a:cubicBezTo>
                <a:cubicBezTo>
                  <a:pt x="8743661" y="5625323"/>
                  <a:pt x="8774828" y="5605979"/>
                  <a:pt x="8807070" y="5600606"/>
                </a:cubicBezTo>
                <a:lnTo>
                  <a:pt x="8824041" y="5601471"/>
                </a:lnTo>
                <a:lnTo>
                  <a:pt x="8820327" y="5593734"/>
                </a:lnTo>
                <a:cubicBezTo>
                  <a:pt x="8832302" y="5573893"/>
                  <a:pt x="8826314" y="5587120"/>
                  <a:pt x="8838289" y="5593734"/>
                </a:cubicBezTo>
                <a:lnTo>
                  <a:pt x="8833196" y="5601939"/>
                </a:lnTo>
                <a:lnTo>
                  <a:pt x="8846567" y="5602621"/>
                </a:lnTo>
                <a:cubicBezTo>
                  <a:pt x="8860269" y="5603292"/>
                  <a:pt x="8874778" y="5603292"/>
                  <a:pt x="8890899" y="5600606"/>
                </a:cubicBezTo>
                <a:cubicBezTo>
                  <a:pt x="8948934" y="5581262"/>
                  <a:pt x="9012343" y="5542574"/>
                  <a:pt x="9070378" y="5510335"/>
                </a:cubicBezTo>
                <a:cubicBezTo>
                  <a:pt x="9128413" y="5471647"/>
                  <a:pt x="9185374" y="5432960"/>
                  <a:pt x="9249858" y="5395347"/>
                </a:cubicBezTo>
                <a:cubicBezTo>
                  <a:pt x="9275651" y="5376003"/>
                  <a:pt x="9301444" y="5356660"/>
                  <a:pt x="9327238" y="5343764"/>
                </a:cubicBezTo>
                <a:cubicBezTo>
                  <a:pt x="9353031" y="5330868"/>
                  <a:pt x="9371302" y="5356660"/>
                  <a:pt x="9384198" y="5382451"/>
                </a:cubicBezTo>
                <a:cubicBezTo>
                  <a:pt x="9371302" y="5400720"/>
                  <a:pt x="9359480" y="5426512"/>
                  <a:pt x="9340135" y="5432960"/>
                </a:cubicBezTo>
                <a:cubicBezTo>
                  <a:pt x="9314341" y="5445856"/>
                  <a:pt x="9294996" y="5458752"/>
                  <a:pt x="9269203" y="5471647"/>
                </a:cubicBezTo>
                <a:cubicBezTo>
                  <a:pt x="9217616" y="5497439"/>
                  <a:pt x="9159580" y="5523231"/>
                  <a:pt x="9109068" y="5549022"/>
                </a:cubicBezTo>
                <a:cubicBezTo>
                  <a:pt x="8999446" y="5605979"/>
                  <a:pt x="8897347" y="5657562"/>
                  <a:pt x="8794173" y="5709146"/>
                </a:cubicBezTo>
                <a:cubicBezTo>
                  <a:pt x="8685626" y="5760729"/>
                  <a:pt x="8582452" y="5818760"/>
                  <a:pt x="8473904" y="5869269"/>
                </a:cubicBezTo>
                <a:cubicBezTo>
                  <a:pt x="8422317" y="5901508"/>
                  <a:pt x="8364282" y="5927300"/>
                  <a:pt x="8313770" y="5959540"/>
                </a:cubicBezTo>
                <a:cubicBezTo>
                  <a:pt x="8268632" y="5985331"/>
                  <a:pt x="8217044" y="6024019"/>
                  <a:pt x="8171906" y="6042288"/>
                </a:cubicBezTo>
                <a:cubicBezTo>
                  <a:pt x="8147187" y="6048736"/>
                  <a:pt x="8114946" y="6035840"/>
                  <a:pt x="8102048" y="6061632"/>
                </a:cubicBezTo>
                <a:cubicBezTo>
                  <a:pt x="8082704" y="6087423"/>
                  <a:pt x="8076255" y="6087423"/>
                  <a:pt x="8056910" y="6087423"/>
                </a:cubicBezTo>
                <a:cubicBezTo>
                  <a:pt x="8011772" y="6080975"/>
                  <a:pt x="7973082" y="6132559"/>
                  <a:pt x="7934391" y="6158350"/>
                </a:cubicBezTo>
                <a:cubicBezTo>
                  <a:pt x="7838740" y="6216382"/>
                  <a:pt x="7742015" y="6253994"/>
                  <a:pt x="7646364" y="6305578"/>
                </a:cubicBezTo>
                <a:cubicBezTo>
                  <a:pt x="7549639" y="6357161"/>
                  <a:pt x="7453988" y="6408744"/>
                  <a:pt x="7350814" y="6446357"/>
                </a:cubicBezTo>
                <a:cubicBezTo>
                  <a:pt x="7325021" y="6459253"/>
                  <a:pt x="7300302" y="6465701"/>
                  <a:pt x="7280957" y="6478597"/>
                </a:cubicBezTo>
                <a:cubicBezTo>
                  <a:pt x="7261612" y="6491493"/>
                  <a:pt x="7248715" y="6517284"/>
                  <a:pt x="7229370" y="6523732"/>
                </a:cubicBezTo>
                <a:cubicBezTo>
                  <a:pt x="7210025" y="6530180"/>
                  <a:pt x="7190680" y="6549524"/>
                  <a:pt x="7171335" y="6555972"/>
                </a:cubicBezTo>
                <a:cubicBezTo>
                  <a:pt x="7145542" y="6562420"/>
                  <a:pt x="7126196" y="6568868"/>
                  <a:pt x="7101478" y="6575316"/>
                </a:cubicBezTo>
                <a:cubicBezTo>
                  <a:pt x="7151990" y="6601107"/>
                  <a:pt x="7203576" y="6562420"/>
                  <a:pt x="7248715" y="6530180"/>
                </a:cubicBezTo>
                <a:cubicBezTo>
                  <a:pt x="7300302" y="6491493"/>
                  <a:pt x="7357262" y="6478597"/>
                  <a:pt x="7408850" y="6452805"/>
                </a:cubicBezTo>
                <a:cubicBezTo>
                  <a:pt x="7460436" y="6427013"/>
                  <a:pt x="7517397" y="6402296"/>
                  <a:pt x="7568984" y="6370057"/>
                </a:cubicBezTo>
                <a:cubicBezTo>
                  <a:pt x="7594778" y="6357161"/>
                  <a:pt x="7620571" y="6344265"/>
                  <a:pt x="7646364" y="6331369"/>
                </a:cubicBezTo>
                <a:cubicBezTo>
                  <a:pt x="7672158" y="6318474"/>
                  <a:pt x="7691503" y="6292682"/>
                  <a:pt x="7717296" y="6279786"/>
                </a:cubicBezTo>
                <a:cubicBezTo>
                  <a:pt x="7767808" y="6247547"/>
                  <a:pt x="7819396" y="6235725"/>
                  <a:pt x="7870982" y="6209934"/>
                </a:cubicBezTo>
                <a:cubicBezTo>
                  <a:pt x="7927943" y="6177694"/>
                  <a:pt x="7979530" y="6145455"/>
                  <a:pt x="8037565" y="6119663"/>
                </a:cubicBezTo>
                <a:cubicBezTo>
                  <a:pt x="8089152" y="6106767"/>
                  <a:pt x="8133216" y="6087423"/>
                  <a:pt x="8184802" y="6048736"/>
                </a:cubicBezTo>
                <a:cubicBezTo>
                  <a:pt x="8223493" y="6016496"/>
                  <a:pt x="8275080" y="6030467"/>
                  <a:pt x="8325592" y="5998227"/>
                </a:cubicBezTo>
                <a:cubicBezTo>
                  <a:pt x="8344937" y="5985331"/>
                  <a:pt x="8364282" y="5959540"/>
                  <a:pt x="8390076" y="5946644"/>
                </a:cubicBezTo>
                <a:cubicBezTo>
                  <a:pt x="8415869" y="5933748"/>
                  <a:pt x="8441663" y="5920852"/>
                  <a:pt x="8467456" y="5907956"/>
                </a:cubicBezTo>
                <a:cubicBezTo>
                  <a:pt x="8525491" y="5882165"/>
                  <a:pt x="8582452" y="5849925"/>
                  <a:pt x="8640487" y="5825208"/>
                </a:cubicBezTo>
                <a:cubicBezTo>
                  <a:pt x="8755483" y="5767177"/>
                  <a:pt x="8878002" y="5715594"/>
                  <a:pt x="8992998" y="5664010"/>
                </a:cubicBezTo>
                <a:cubicBezTo>
                  <a:pt x="9109068" y="5605979"/>
                  <a:pt x="9230512" y="5549022"/>
                  <a:pt x="9346583" y="5490991"/>
                </a:cubicBezTo>
                <a:cubicBezTo>
                  <a:pt x="9397095" y="5465199"/>
                  <a:pt x="9448682" y="5445856"/>
                  <a:pt x="9506717" y="5414691"/>
                </a:cubicBezTo>
                <a:cubicBezTo>
                  <a:pt x="9519614" y="5400720"/>
                  <a:pt x="9571201" y="5356660"/>
                  <a:pt x="9584098" y="5395347"/>
                </a:cubicBezTo>
                <a:cubicBezTo>
                  <a:pt x="9384198" y="5523231"/>
                  <a:pt x="9173552" y="5619949"/>
                  <a:pt x="8968279" y="5728489"/>
                </a:cubicBezTo>
                <a:cubicBezTo>
                  <a:pt x="8755483" y="5837029"/>
                  <a:pt x="8538388" y="5953092"/>
                  <a:pt x="8325592" y="6061632"/>
                </a:cubicBezTo>
                <a:cubicBezTo>
                  <a:pt x="8114946" y="6171246"/>
                  <a:pt x="7896776" y="6279786"/>
                  <a:pt x="7685054" y="6395849"/>
                </a:cubicBezTo>
                <a:cubicBezTo>
                  <a:pt x="7575432" y="6446357"/>
                  <a:pt x="7466885" y="6504388"/>
                  <a:pt x="7363711" y="6555972"/>
                </a:cubicBezTo>
                <a:cubicBezTo>
                  <a:pt x="7312124" y="6588211"/>
                  <a:pt x="7261612" y="6614003"/>
                  <a:pt x="7203576" y="6638720"/>
                </a:cubicBezTo>
                <a:cubicBezTo>
                  <a:pt x="7171335" y="6658064"/>
                  <a:pt x="7119748" y="6670960"/>
                  <a:pt x="7095029" y="6716095"/>
                </a:cubicBezTo>
                <a:cubicBezTo>
                  <a:pt x="7101478" y="6728991"/>
                  <a:pt x="7106851" y="6735439"/>
                  <a:pt x="7113300" y="6748335"/>
                </a:cubicBezTo>
                <a:cubicBezTo>
                  <a:pt x="7104165" y="6751558"/>
                  <a:pt x="7096373" y="6753170"/>
                  <a:pt x="7088447" y="6754782"/>
                </a:cubicBezTo>
                <a:lnTo>
                  <a:pt x="7064365" y="6760834"/>
                </a:lnTo>
                <a:lnTo>
                  <a:pt x="7065628" y="6762189"/>
                </a:lnTo>
                <a:cubicBezTo>
                  <a:pt x="7065628" y="6768610"/>
                  <a:pt x="7059641" y="6775031"/>
                  <a:pt x="7059641" y="6781452"/>
                </a:cubicBezTo>
                <a:cubicBezTo>
                  <a:pt x="7059641" y="6775031"/>
                  <a:pt x="7053653" y="6768610"/>
                  <a:pt x="7047666" y="6762189"/>
                </a:cubicBezTo>
                <a:cubicBezTo>
                  <a:pt x="7050660" y="6755767"/>
                  <a:pt x="7053654" y="6752557"/>
                  <a:pt x="7056647" y="6752557"/>
                </a:cubicBezTo>
                <a:lnTo>
                  <a:pt x="7062228" y="6758542"/>
                </a:lnTo>
                <a:lnTo>
                  <a:pt x="7058758" y="6741887"/>
                </a:lnTo>
                <a:cubicBezTo>
                  <a:pt x="7059564" y="6735439"/>
                  <a:pt x="7062788" y="6728991"/>
                  <a:pt x="7069236" y="6722543"/>
                </a:cubicBezTo>
                <a:cubicBezTo>
                  <a:pt x="6966062" y="6696751"/>
                  <a:pt x="6863963" y="6774126"/>
                  <a:pt x="6793031" y="6889114"/>
                </a:cubicBezTo>
                <a:cubicBezTo>
                  <a:pt x="6773686" y="6843979"/>
                  <a:pt x="6741444" y="6863322"/>
                  <a:pt x="6722098" y="6882666"/>
                </a:cubicBezTo>
                <a:cubicBezTo>
                  <a:pt x="6690932" y="6902010"/>
                  <a:pt x="6652242" y="6914906"/>
                  <a:pt x="6620000" y="6934249"/>
                </a:cubicBezTo>
                <a:cubicBezTo>
                  <a:pt x="6549573" y="6966489"/>
                  <a:pt x="6473263" y="7005177"/>
                  <a:pt x="6402328" y="7042789"/>
                </a:cubicBezTo>
                <a:cubicBezTo>
                  <a:pt x="6363637" y="7062133"/>
                  <a:pt x="6324943" y="7081477"/>
                  <a:pt x="6286252" y="7094373"/>
                </a:cubicBezTo>
                <a:cubicBezTo>
                  <a:pt x="6248635" y="7113716"/>
                  <a:pt x="6209943" y="7107269"/>
                  <a:pt x="6177698" y="7126612"/>
                </a:cubicBezTo>
                <a:cubicBezTo>
                  <a:pt x="6151904" y="7145956"/>
                  <a:pt x="6126108" y="7178196"/>
                  <a:pt x="6093865" y="7191091"/>
                </a:cubicBezTo>
                <a:cubicBezTo>
                  <a:pt x="6062696" y="7203987"/>
                  <a:pt x="6030452" y="7210435"/>
                  <a:pt x="6004658" y="7216883"/>
                </a:cubicBezTo>
                <a:cubicBezTo>
                  <a:pt x="5850962" y="7254496"/>
                  <a:pt x="5696190" y="7318975"/>
                  <a:pt x="5548951" y="7377006"/>
                </a:cubicBezTo>
                <a:cubicBezTo>
                  <a:pt x="5465116" y="7409246"/>
                  <a:pt x="5388806" y="7435038"/>
                  <a:pt x="5304973" y="7466202"/>
                </a:cubicBezTo>
                <a:cubicBezTo>
                  <a:pt x="5266283" y="7479098"/>
                  <a:pt x="5228667" y="7498442"/>
                  <a:pt x="5189970" y="7498442"/>
                </a:cubicBezTo>
                <a:cubicBezTo>
                  <a:pt x="5170627" y="7498442"/>
                  <a:pt x="5151276" y="7491994"/>
                  <a:pt x="5151276" y="7530682"/>
                </a:cubicBezTo>
                <a:cubicBezTo>
                  <a:pt x="5177073" y="7530682"/>
                  <a:pt x="5209320" y="7537130"/>
                  <a:pt x="5235114" y="7517786"/>
                </a:cubicBezTo>
                <a:cubicBezTo>
                  <a:pt x="5259833" y="7504890"/>
                  <a:pt x="5279178" y="7491994"/>
                  <a:pt x="5304973" y="7485546"/>
                </a:cubicBezTo>
                <a:cubicBezTo>
                  <a:pt x="5369460" y="7459755"/>
                  <a:pt x="5427499" y="7447933"/>
                  <a:pt x="5490908" y="7428590"/>
                </a:cubicBezTo>
                <a:cubicBezTo>
                  <a:pt x="5619886" y="7383454"/>
                  <a:pt x="5754231" y="7344767"/>
                  <a:pt x="5882127" y="7299631"/>
                </a:cubicBezTo>
                <a:cubicBezTo>
                  <a:pt x="6011105" y="7254496"/>
                  <a:pt x="6145454" y="7210435"/>
                  <a:pt x="6274430" y="7165300"/>
                </a:cubicBezTo>
                <a:cubicBezTo>
                  <a:pt x="6337842" y="7139508"/>
                  <a:pt x="6402328" y="7120164"/>
                  <a:pt x="6466813" y="7094373"/>
                </a:cubicBezTo>
                <a:cubicBezTo>
                  <a:pt x="6523777" y="7075029"/>
                  <a:pt x="6581816" y="7042789"/>
                  <a:pt x="6639344" y="7055685"/>
                </a:cubicBezTo>
                <a:cubicBezTo>
                  <a:pt x="6613552" y="7100821"/>
                  <a:pt x="6581816" y="7107269"/>
                  <a:pt x="6543125" y="7120164"/>
                </a:cubicBezTo>
                <a:cubicBezTo>
                  <a:pt x="6510880" y="7133060"/>
                  <a:pt x="6473263" y="7152404"/>
                  <a:pt x="6434572" y="7171748"/>
                </a:cubicBezTo>
                <a:cubicBezTo>
                  <a:pt x="6357188" y="7203987"/>
                  <a:pt x="6286252" y="7242675"/>
                  <a:pt x="6209943" y="7267392"/>
                </a:cubicBezTo>
                <a:cubicBezTo>
                  <a:pt x="5959516" y="7364110"/>
                  <a:pt x="5709088" y="7441485"/>
                  <a:pt x="5453293" y="7517786"/>
                </a:cubicBezTo>
                <a:cubicBezTo>
                  <a:pt x="5202869" y="7595161"/>
                  <a:pt x="4945995" y="7671461"/>
                  <a:pt x="4695573" y="7729492"/>
                </a:cubicBezTo>
                <a:cubicBezTo>
                  <a:pt x="4182899" y="7845555"/>
                  <a:pt x="3669147" y="7915407"/>
                  <a:pt x="3150021" y="7915407"/>
                </a:cubicBezTo>
                <a:cubicBezTo>
                  <a:pt x="3187638" y="7941199"/>
                  <a:pt x="3265023" y="7941199"/>
                  <a:pt x="3265023" y="8025022"/>
                </a:cubicBezTo>
                <a:cubicBezTo>
                  <a:pt x="3239229" y="8025022"/>
                  <a:pt x="3111328" y="7979886"/>
                  <a:pt x="3111328" y="8050813"/>
                </a:cubicBezTo>
                <a:cubicBezTo>
                  <a:pt x="3368204" y="8076605"/>
                  <a:pt x="3624006" y="8088426"/>
                  <a:pt x="3874433" y="8094874"/>
                </a:cubicBezTo>
                <a:cubicBezTo>
                  <a:pt x="4118411" y="8094874"/>
                  <a:pt x="4368838" y="8081978"/>
                  <a:pt x="4612814" y="8069083"/>
                </a:cubicBezTo>
                <a:cubicBezTo>
                  <a:pt x="4663330" y="8063709"/>
                  <a:pt x="4702021" y="8044366"/>
                  <a:pt x="4753610" y="8018574"/>
                </a:cubicBezTo>
                <a:cubicBezTo>
                  <a:pt x="4798751" y="7992782"/>
                  <a:pt x="4849266" y="8025022"/>
                  <a:pt x="4887959" y="7986334"/>
                </a:cubicBezTo>
                <a:cubicBezTo>
                  <a:pt x="4933101" y="7941199"/>
                  <a:pt x="4984689" y="7960543"/>
                  <a:pt x="5029830" y="7960543"/>
                </a:cubicBezTo>
                <a:cubicBezTo>
                  <a:pt x="5086793" y="7960543"/>
                  <a:pt x="5144827" y="7941199"/>
                  <a:pt x="5202869" y="7928303"/>
                </a:cubicBezTo>
                <a:cubicBezTo>
                  <a:pt x="5453293" y="7863824"/>
                  <a:pt x="5696190" y="7787524"/>
                  <a:pt x="5940167" y="7716596"/>
                </a:cubicBezTo>
                <a:cubicBezTo>
                  <a:pt x="5940167" y="7813315"/>
                  <a:pt x="5844514" y="7806867"/>
                  <a:pt x="5805820" y="7819763"/>
                </a:cubicBezTo>
                <a:cubicBezTo>
                  <a:pt x="5728433" y="7839107"/>
                  <a:pt x="5651055" y="7858451"/>
                  <a:pt x="5581194" y="7883168"/>
                </a:cubicBezTo>
                <a:cubicBezTo>
                  <a:pt x="5427499" y="7921855"/>
                  <a:pt x="5272731" y="7966991"/>
                  <a:pt x="5125486" y="8005678"/>
                </a:cubicBezTo>
                <a:cubicBezTo>
                  <a:pt x="4818096" y="8081978"/>
                  <a:pt x="4516084" y="8146457"/>
                  <a:pt x="4208695" y="8191593"/>
                </a:cubicBezTo>
                <a:cubicBezTo>
                  <a:pt x="4239863" y="8204489"/>
                  <a:pt x="4285004" y="8198041"/>
                  <a:pt x="4297902" y="8256072"/>
                </a:cubicBezTo>
                <a:cubicBezTo>
                  <a:pt x="3765879" y="8492495"/>
                  <a:pt x="3187638" y="8396851"/>
                  <a:pt x="2642716" y="8281864"/>
                </a:cubicBezTo>
                <a:cubicBezTo>
                  <a:pt x="2392326" y="8230280"/>
                  <a:pt x="2155892" y="8120666"/>
                  <a:pt x="1918385" y="7992782"/>
                </a:cubicBezTo>
                <a:cubicBezTo>
                  <a:pt x="1795863" y="7928303"/>
                  <a:pt x="1674418" y="7863824"/>
                  <a:pt x="1552977" y="7793971"/>
                </a:cubicBezTo>
                <a:cubicBezTo>
                  <a:pt x="1527182" y="7774628"/>
                  <a:pt x="1488492" y="7735940"/>
                  <a:pt x="1456250" y="7735940"/>
                </a:cubicBezTo>
                <a:cubicBezTo>
                  <a:pt x="1436911" y="7735940"/>
                  <a:pt x="1353076" y="7697253"/>
                  <a:pt x="1321914" y="7684357"/>
                </a:cubicBezTo>
                <a:cubicBezTo>
                  <a:pt x="1296116" y="7677909"/>
                  <a:pt x="1270323" y="7666088"/>
                  <a:pt x="1238084" y="7653192"/>
                </a:cubicBezTo>
                <a:cubicBezTo>
                  <a:pt x="1180048" y="7627400"/>
                  <a:pt x="1123086" y="7582265"/>
                  <a:pt x="1065052" y="7562921"/>
                </a:cubicBezTo>
                <a:cubicBezTo>
                  <a:pt x="1007013" y="7537130"/>
                  <a:pt x="942526" y="7550025"/>
                  <a:pt x="885576" y="7562921"/>
                </a:cubicBezTo>
                <a:cubicBezTo>
                  <a:pt x="846884" y="7562921"/>
                  <a:pt x="724364" y="7614505"/>
                  <a:pt x="699644" y="7550025"/>
                </a:cubicBezTo>
                <a:cubicBezTo>
                  <a:pt x="673850" y="7498442"/>
                  <a:pt x="737259" y="7485546"/>
                  <a:pt x="756601" y="7485546"/>
                </a:cubicBezTo>
                <a:cubicBezTo>
                  <a:pt x="808190" y="7479098"/>
                  <a:pt x="859780" y="7472650"/>
                  <a:pt x="911364" y="7459755"/>
                </a:cubicBezTo>
                <a:cubicBezTo>
                  <a:pt x="937152" y="7453307"/>
                  <a:pt x="942526" y="7441485"/>
                  <a:pt x="955422" y="7409246"/>
                </a:cubicBezTo>
                <a:cubicBezTo>
                  <a:pt x="961871" y="7389902"/>
                  <a:pt x="974769" y="7377006"/>
                  <a:pt x="994116" y="7383454"/>
                </a:cubicBezTo>
                <a:cubicBezTo>
                  <a:pt x="1007013" y="7389902"/>
                  <a:pt x="1058602" y="7428590"/>
                  <a:pt x="1058602" y="7383454"/>
                </a:cubicBezTo>
                <a:cubicBezTo>
                  <a:pt x="1048929" y="7383454"/>
                  <a:pt x="1040064" y="7380633"/>
                  <a:pt x="1031593" y="7376301"/>
                </a:cubicBezTo>
                <a:lnTo>
                  <a:pt x="1023024" y="7370645"/>
                </a:lnTo>
                <a:lnTo>
                  <a:pt x="1027510" y="7385989"/>
                </a:lnTo>
                <a:cubicBezTo>
                  <a:pt x="1024515" y="7389401"/>
                  <a:pt x="1020025" y="7389401"/>
                  <a:pt x="1017780" y="7385989"/>
                </a:cubicBezTo>
                <a:lnTo>
                  <a:pt x="1020847" y="7369209"/>
                </a:lnTo>
                <a:lnTo>
                  <a:pt x="1007013" y="7360080"/>
                </a:lnTo>
                <a:cubicBezTo>
                  <a:pt x="990891" y="7347991"/>
                  <a:pt x="974769" y="7335095"/>
                  <a:pt x="955422" y="7331871"/>
                </a:cubicBezTo>
                <a:cubicBezTo>
                  <a:pt x="917812" y="7325423"/>
                  <a:pt x="879127" y="7325423"/>
                  <a:pt x="840431" y="7318975"/>
                </a:cubicBezTo>
                <a:cubicBezTo>
                  <a:pt x="808190" y="7318975"/>
                  <a:pt x="756601" y="7344767"/>
                  <a:pt x="737259" y="7299631"/>
                </a:cubicBezTo>
                <a:cubicBezTo>
                  <a:pt x="724364" y="7267392"/>
                  <a:pt x="737259" y="7223331"/>
                  <a:pt x="756601" y="7210435"/>
                </a:cubicBezTo>
                <a:cubicBezTo>
                  <a:pt x="775945" y="7191091"/>
                  <a:pt x="801740" y="7191091"/>
                  <a:pt x="827532" y="7191091"/>
                </a:cubicBezTo>
                <a:cubicBezTo>
                  <a:pt x="904916" y="7184644"/>
                  <a:pt x="981220" y="7178196"/>
                  <a:pt x="1058602" y="7178196"/>
                </a:cubicBezTo>
                <a:cubicBezTo>
                  <a:pt x="1000565" y="7133060"/>
                  <a:pt x="750154" y="6863322"/>
                  <a:pt x="731887" y="6843979"/>
                </a:cubicBezTo>
                <a:cubicBezTo>
                  <a:pt x="680297" y="6787022"/>
                  <a:pt x="628715" y="6728991"/>
                  <a:pt x="570676" y="6670960"/>
                </a:cubicBezTo>
                <a:cubicBezTo>
                  <a:pt x="468577" y="6555972"/>
                  <a:pt x="358957" y="6440984"/>
                  <a:pt x="243959" y="6376505"/>
                </a:cubicBezTo>
                <a:cubicBezTo>
                  <a:pt x="224614" y="6370057"/>
                  <a:pt x="198821" y="6350713"/>
                  <a:pt x="192373" y="6318474"/>
                </a:cubicBezTo>
                <a:cubicBezTo>
                  <a:pt x="185924" y="6286234"/>
                  <a:pt x="179477" y="6266890"/>
                  <a:pt x="160132" y="6247547"/>
                </a:cubicBezTo>
                <a:cubicBezTo>
                  <a:pt x="127890" y="6221755"/>
                  <a:pt x="90276" y="6235725"/>
                  <a:pt x="58034" y="6221755"/>
                </a:cubicBezTo>
                <a:cubicBezTo>
                  <a:pt x="83827" y="6209934"/>
                  <a:pt x="108546" y="6216382"/>
                  <a:pt x="134339" y="6197038"/>
                </a:cubicBezTo>
                <a:cubicBezTo>
                  <a:pt x="160132" y="6177694"/>
                  <a:pt x="147235" y="6139007"/>
                  <a:pt x="160132" y="6106767"/>
                </a:cubicBezTo>
                <a:cubicBezTo>
                  <a:pt x="173028" y="6074527"/>
                  <a:pt x="211718" y="6093871"/>
                  <a:pt x="224614" y="6061632"/>
                </a:cubicBezTo>
                <a:cubicBezTo>
                  <a:pt x="250408" y="6024019"/>
                  <a:pt x="205270" y="5991779"/>
                  <a:pt x="185924" y="5978883"/>
                </a:cubicBezTo>
                <a:cubicBezTo>
                  <a:pt x="243959" y="5985331"/>
                  <a:pt x="301994" y="5991779"/>
                  <a:pt x="358957" y="5998227"/>
                </a:cubicBezTo>
                <a:cubicBezTo>
                  <a:pt x="404095" y="6004675"/>
                  <a:pt x="455681" y="6030467"/>
                  <a:pt x="500824" y="5991779"/>
                </a:cubicBezTo>
                <a:cubicBezTo>
                  <a:pt x="416998" y="5895060"/>
                  <a:pt x="333164" y="5805864"/>
                  <a:pt x="243959" y="5728489"/>
                </a:cubicBezTo>
                <a:cubicBezTo>
                  <a:pt x="224614" y="5709146"/>
                  <a:pt x="205270" y="5696250"/>
                  <a:pt x="185924" y="5683354"/>
                </a:cubicBezTo>
                <a:cubicBezTo>
                  <a:pt x="173028" y="5676906"/>
                  <a:pt x="153683" y="5670458"/>
                  <a:pt x="153683" y="5651114"/>
                </a:cubicBezTo>
                <a:cubicBezTo>
                  <a:pt x="147235" y="5631771"/>
                  <a:pt x="153683" y="5613502"/>
                  <a:pt x="153683" y="5594158"/>
                </a:cubicBezTo>
                <a:cubicBezTo>
                  <a:pt x="140787" y="5594158"/>
                  <a:pt x="134339" y="5587710"/>
                  <a:pt x="121442" y="5581262"/>
                </a:cubicBezTo>
                <a:cubicBezTo>
                  <a:pt x="103172" y="5574814"/>
                  <a:pt x="83827" y="5568366"/>
                  <a:pt x="64482" y="5561918"/>
                </a:cubicBezTo>
                <a:cubicBezTo>
                  <a:pt x="38690" y="5555470"/>
                  <a:pt x="0" y="5555470"/>
                  <a:pt x="0" y="5503887"/>
                </a:cubicBezTo>
                <a:cubicBezTo>
                  <a:pt x="0" y="5452304"/>
                  <a:pt x="38690" y="5465199"/>
                  <a:pt x="58034" y="5452304"/>
                </a:cubicBezTo>
                <a:cubicBezTo>
                  <a:pt x="140787" y="5414691"/>
                  <a:pt x="269753" y="5388899"/>
                  <a:pt x="295546" y="5408243"/>
                </a:cubicBezTo>
                <a:cubicBezTo>
                  <a:pt x="326717" y="5426512"/>
                  <a:pt x="346059" y="5439408"/>
                  <a:pt x="358957" y="5458752"/>
                </a:cubicBezTo>
                <a:cubicBezTo>
                  <a:pt x="371854" y="5432960"/>
                  <a:pt x="365403" y="5376003"/>
                  <a:pt x="384753" y="5363108"/>
                </a:cubicBezTo>
                <a:cubicBezTo>
                  <a:pt x="423439" y="5350212"/>
                  <a:pt x="436338" y="5484543"/>
                  <a:pt x="397647" y="5484543"/>
                </a:cubicBezTo>
                <a:cubicBezTo>
                  <a:pt x="531990" y="5631771"/>
                  <a:pt x="706092" y="5696250"/>
                  <a:pt x="866231" y="5722041"/>
                </a:cubicBezTo>
                <a:cubicBezTo>
                  <a:pt x="866231" y="5702698"/>
                  <a:pt x="859780" y="5670458"/>
                  <a:pt x="872681" y="5657562"/>
                </a:cubicBezTo>
                <a:cubicBezTo>
                  <a:pt x="885576" y="5638219"/>
                  <a:pt x="904916" y="5644666"/>
                  <a:pt x="924259" y="5644666"/>
                </a:cubicBezTo>
                <a:cubicBezTo>
                  <a:pt x="898470" y="5613502"/>
                  <a:pt x="879127" y="5574814"/>
                  <a:pt x="846884" y="5561918"/>
                </a:cubicBezTo>
                <a:cubicBezTo>
                  <a:pt x="821085" y="5536127"/>
                  <a:pt x="795292" y="5516783"/>
                  <a:pt x="775945" y="5478095"/>
                </a:cubicBezTo>
                <a:cubicBezTo>
                  <a:pt x="756601" y="5439408"/>
                  <a:pt x="731887" y="5414691"/>
                  <a:pt x="699644" y="5400720"/>
                </a:cubicBezTo>
                <a:cubicBezTo>
                  <a:pt x="680297" y="5388899"/>
                  <a:pt x="635162" y="5382451"/>
                  <a:pt x="622265" y="5343764"/>
                </a:cubicBezTo>
                <a:cubicBezTo>
                  <a:pt x="615815" y="5305076"/>
                  <a:pt x="622265" y="5285733"/>
                  <a:pt x="590021" y="5272837"/>
                </a:cubicBezTo>
                <a:cubicBezTo>
                  <a:pt x="551334" y="5259941"/>
                  <a:pt x="519093" y="5247045"/>
                  <a:pt x="481474" y="5227701"/>
                </a:cubicBezTo>
                <a:cubicBezTo>
                  <a:pt x="410555" y="5190088"/>
                  <a:pt x="339610" y="5144953"/>
                  <a:pt x="276200" y="5099818"/>
                </a:cubicBezTo>
                <a:cubicBezTo>
                  <a:pt x="289097" y="5080474"/>
                  <a:pt x="308442" y="5067578"/>
                  <a:pt x="321342" y="5054682"/>
                </a:cubicBezTo>
                <a:cubicBezTo>
                  <a:pt x="295546" y="5041786"/>
                  <a:pt x="269753" y="5041786"/>
                  <a:pt x="250408" y="5022443"/>
                </a:cubicBezTo>
                <a:cubicBezTo>
                  <a:pt x="231062" y="5004174"/>
                  <a:pt x="237511" y="4959038"/>
                  <a:pt x="218166" y="4952590"/>
                </a:cubicBezTo>
                <a:cubicBezTo>
                  <a:pt x="166580" y="4913903"/>
                  <a:pt x="116069" y="4933247"/>
                  <a:pt x="77379" y="4849424"/>
                </a:cubicBezTo>
                <a:cubicBezTo>
                  <a:pt x="121442" y="4842976"/>
                  <a:pt x="166580" y="4823632"/>
                  <a:pt x="218166" y="4830080"/>
                </a:cubicBezTo>
                <a:cubicBezTo>
                  <a:pt x="263304" y="4842976"/>
                  <a:pt x="269753" y="4901007"/>
                  <a:pt x="308442" y="4939694"/>
                </a:cubicBezTo>
                <a:cubicBezTo>
                  <a:pt x="352508" y="4990203"/>
                  <a:pt x="429889" y="4959038"/>
                  <a:pt x="481474" y="4933247"/>
                </a:cubicBezTo>
                <a:cubicBezTo>
                  <a:pt x="526613" y="4913903"/>
                  <a:pt x="583570" y="4868767"/>
                  <a:pt x="628715" y="4901007"/>
                </a:cubicBezTo>
                <a:cubicBezTo>
                  <a:pt x="660959" y="4913903"/>
                  <a:pt x="641609" y="4868767"/>
                  <a:pt x="622265" y="4855872"/>
                </a:cubicBezTo>
                <a:cubicBezTo>
                  <a:pt x="602922" y="4849424"/>
                  <a:pt x="583570" y="4842976"/>
                  <a:pt x="557782" y="4836528"/>
                </a:cubicBezTo>
                <a:cubicBezTo>
                  <a:pt x="538440" y="4830080"/>
                  <a:pt x="513723" y="4823632"/>
                  <a:pt x="494372" y="4792467"/>
                </a:cubicBezTo>
                <a:cubicBezTo>
                  <a:pt x="481474" y="4766675"/>
                  <a:pt x="500824" y="4734436"/>
                  <a:pt x="519093" y="4727988"/>
                </a:cubicBezTo>
                <a:cubicBezTo>
                  <a:pt x="609368" y="4682852"/>
                  <a:pt x="731887" y="4817184"/>
                  <a:pt x="795292" y="4907455"/>
                </a:cubicBezTo>
                <a:cubicBezTo>
                  <a:pt x="801740" y="4888111"/>
                  <a:pt x="808190" y="4875215"/>
                  <a:pt x="821085" y="4855872"/>
                </a:cubicBezTo>
                <a:cubicBezTo>
                  <a:pt x="827532" y="4868767"/>
                  <a:pt x="833981" y="4875215"/>
                  <a:pt x="840431" y="4881663"/>
                </a:cubicBezTo>
                <a:cubicBezTo>
                  <a:pt x="859780" y="4894559"/>
                  <a:pt x="879127" y="4888111"/>
                  <a:pt x="898470" y="4907455"/>
                </a:cubicBezTo>
                <a:cubicBezTo>
                  <a:pt x="917812" y="4933247"/>
                  <a:pt x="911364" y="4978382"/>
                  <a:pt x="942526" y="4984830"/>
                </a:cubicBezTo>
                <a:cubicBezTo>
                  <a:pt x="1000565" y="4990203"/>
                  <a:pt x="1071500" y="4946142"/>
                  <a:pt x="1097291" y="4855872"/>
                </a:cubicBezTo>
                <a:cubicBezTo>
                  <a:pt x="1052150" y="4842976"/>
                  <a:pt x="1007013" y="4830080"/>
                  <a:pt x="961871" y="4830080"/>
                </a:cubicBezTo>
                <a:cubicBezTo>
                  <a:pt x="924259" y="4830080"/>
                  <a:pt x="879127" y="4836528"/>
                  <a:pt x="846884" y="4810736"/>
                </a:cubicBezTo>
                <a:cubicBezTo>
                  <a:pt x="821085" y="4792467"/>
                  <a:pt x="840431" y="4740884"/>
                  <a:pt x="808190" y="4721540"/>
                </a:cubicBezTo>
                <a:cubicBezTo>
                  <a:pt x="788844" y="4708644"/>
                  <a:pt x="769495" y="4708644"/>
                  <a:pt x="750154" y="4702196"/>
                </a:cubicBezTo>
                <a:cubicBezTo>
                  <a:pt x="712539" y="4689300"/>
                  <a:pt x="680297" y="4663509"/>
                  <a:pt x="641609" y="4644165"/>
                </a:cubicBezTo>
                <a:cubicBezTo>
                  <a:pt x="622265" y="4631269"/>
                  <a:pt x="596471" y="4618373"/>
                  <a:pt x="577123" y="4593656"/>
                </a:cubicBezTo>
                <a:cubicBezTo>
                  <a:pt x="557782" y="4554969"/>
                  <a:pt x="557782" y="4516281"/>
                  <a:pt x="526613" y="4496938"/>
                </a:cubicBezTo>
                <a:cubicBezTo>
                  <a:pt x="500824" y="4484042"/>
                  <a:pt x="475027" y="4477594"/>
                  <a:pt x="449232" y="4471146"/>
                </a:cubicBezTo>
                <a:cubicBezTo>
                  <a:pt x="507270" y="4419563"/>
                  <a:pt x="577123" y="4375502"/>
                  <a:pt x="602922" y="4272335"/>
                </a:cubicBezTo>
                <a:cubicBezTo>
                  <a:pt x="551334" y="4259439"/>
                  <a:pt x="500824" y="4240096"/>
                  <a:pt x="449232" y="4227200"/>
                </a:cubicBezTo>
                <a:cubicBezTo>
                  <a:pt x="442785" y="4227200"/>
                  <a:pt x="352508" y="4220752"/>
                  <a:pt x="358957" y="4196035"/>
                </a:cubicBezTo>
                <a:cubicBezTo>
                  <a:pt x="371854" y="4165011"/>
                  <a:pt x="442785" y="4184354"/>
                  <a:pt x="462128" y="4184354"/>
                </a:cubicBezTo>
                <a:cubicBezTo>
                  <a:pt x="468577" y="4184354"/>
                  <a:pt x="513723" y="4177906"/>
                  <a:pt x="507270" y="4158563"/>
                </a:cubicBezTo>
                <a:cubicBezTo>
                  <a:pt x="487921" y="4126322"/>
                  <a:pt x="436338" y="4126322"/>
                  <a:pt x="410555" y="4119876"/>
                </a:cubicBezTo>
                <a:cubicBezTo>
                  <a:pt x="308442" y="4106979"/>
                  <a:pt x="211718" y="4094084"/>
                  <a:pt x="108546" y="4087636"/>
                </a:cubicBezTo>
                <a:cubicBezTo>
                  <a:pt x="127890" y="3966206"/>
                  <a:pt x="231062" y="3990915"/>
                  <a:pt x="282648" y="4010258"/>
                </a:cubicBezTo>
                <a:cubicBezTo>
                  <a:pt x="346059" y="4029605"/>
                  <a:pt x="410555" y="4042499"/>
                  <a:pt x="468577" y="4023156"/>
                </a:cubicBezTo>
                <a:cubicBezTo>
                  <a:pt x="500824" y="4016708"/>
                  <a:pt x="531990" y="4010258"/>
                  <a:pt x="564229" y="3998439"/>
                </a:cubicBezTo>
                <a:cubicBezTo>
                  <a:pt x="577123" y="3998439"/>
                  <a:pt x="590021" y="3990915"/>
                  <a:pt x="609368" y="3984469"/>
                </a:cubicBezTo>
                <a:cubicBezTo>
                  <a:pt x="609368" y="3972648"/>
                  <a:pt x="615815" y="3953304"/>
                  <a:pt x="622265" y="3940409"/>
                </a:cubicBezTo>
                <a:cubicBezTo>
                  <a:pt x="538440" y="3921065"/>
                  <a:pt x="462128" y="3908169"/>
                  <a:pt x="378306" y="3888822"/>
                </a:cubicBezTo>
                <a:cubicBezTo>
                  <a:pt x="481474" y="3837243"/>
                  <a:pt x="590021" y="3863039"/>
                  <a:pt x="699644" y="3908169"/>
                </a:cubicBezTo>
                <a:cubicBezTo>
                  <a:pt x="743708" y="3927511"/>
                  <a:pt x="795292" y="3946857"/>
                  <a:pt x="846884" y="3979098"/>
                </a:cubicBezTo>
                <a:cubicBezTo>
                  <a:pt x="872681" y="3998439"/>
                  <a:pt x="898470" y="3990915"/>
                  <a:pt x="929631" y="3998439"/>
                </a:cubicBezTo>
                <a:cubicBezTo>
                  <a:pt x="948971" y="4003812"/>
                  <a:pt x="961871" y="4023156"/>
                  <a:pt x="981220" y="4029605"/>
                </a:cubicBezTo>
                <a:cubicBezTo>
                  <a:pt x="981220" y="3953706"/>
                  <a:pt x="913630" y="3977719"/>
                  <a:pt x="862945" y="3973605"/>
                </a:cubicBezTo>
                <a:lnTo>
                  <a:pt x="861166" y="3973165"/>
                </a:lnTo>
                <a:lnTo>
                  <a:pt x="861361" y="3973462"/>
                </a:lnTo>
                <a:cubicBezTo>
                  <a:pt x="854540" y="3976875"/>
                  <a:pt x="847713" y="3976875"/>
                  <a:pt x="844300" y="3973462"/>
                </a:cubicBezTo>
                <a:lnTo>
                  <a:pt x="845016" y="3969164"/>
                </a:lnTo>
                <a:lnTo>
                  <a:pt x="835225" y="3966739"/>
                </a:lnTo>
                <a:cubicBezTo>
                  <a:pt x="819004" y="3958542"/>
                  <a:pt x="808190" y="3941752"/>
                  <a:pt x="808190" y="3908169"/>
                </a:cubicBezTo>
                <a:cubicBezTo>
                  <a:pt x="833981" y="3908169"/>
                  <a:pt x="853333" y="3914616"/>
                  <a:pt x="872681" y="3901721"/>
                </a:cubicBezTo>
                <a:cubicBezTo>
                  <a:pt x="885576" y="3895275"/>
                  <a:pt x="892023" y="3882376"/>
                  <a:pt x="872681" y="3869481"/>
                </a:cubicBezTo>
                <a:cubicBezTo>
                  <a:pt x="853333" y="3856586"/>
                  <a:pt x="833981" y="3856586"/>
                  <a:pt x="814638" y="3843691"/>
                </a:cubicBezTo>
                <a:cubicBezTo>
                  <a:pt x="801740" y="3830801"/>
                  <a:pt x="788844" y="3811449"/>
                  <a:pt x="775945" y="3798554"/>
                </a:cubicBezTo>
                <a:cubicBezTo>
                  <a:pt x="846884" y="3817897"/>
                  <a:pt x="929631" y="3908169"/>
                  <a:pt x="1000565" y="3824343"/>
                </a:cubicBezTo>
                <a:cubicBezTo>
                  <a:pt x="911364" y="3767389"/>
                  <a:pt x="821085" y="3709359"/>
                  <a:pt x="737259" y="3644881"/>
                </a:cubicBezTo>
                <a:cubicBezTo>
                  <a:pt x="750154" y="3587921"/>
                  <a:pt x="814638" y="3631983"/>
                  <a:pt x="840431" y="3631983"/>
                </a:cubicBezTo>
                <a:cubicBezTo>
                  <a:pt x="840431" y="3593294"/>
                  <a:pt x="846884" y="3555685"/>
                  <a:pt x="833981" y="3516994"/>
                </a:cubicBezTo>
                <a:cubicBezTo>
                  <a:pt x="827532" y="3484756"/>
                  <a:pt x="801740" y="3465411"/>
                  <a:pt x="782393" y="3452516"/>
                </a:cubicBezTo>
                <a:cubicBezTo>
                  <a:pt x="731887" y="3407382"/>
                  <a:pt x="743708" y="3337527"/>
                  <a:pt x="731887" y="3260153"/>
                </a:cubicBezTo>
                <a:cubicBezTo>
                  <a:pt x="724364" y="3195674"/>
                  <a:pt x="680297" y="3169883"/>
                  <a:pt x="641609" y="3151613"/>
                </a:cubicBezTo>
                <a:cubicBezTo>
                  <a:pt x="583570" y="3119374"/>
                  <a:pt x="526613" y="3074240"/>
                  <a:pt x="475027" y="3029103"/>
                </a:cubicBezTo>
                <a:cubicBezTo>
                  <a:pt x="494372" y="2990416"/>
                  <a:pt x="538440" y="3022655"/>
                  <a:pt x="564229" y="3035555"/>
                </a:cubicBezTo>
                <a:cubicBezTo>
                  <a:pt x="602922" y="3048447"/>
                  <a:pt x="641609" y="3054895"/>
                  <a:pt x="680297" y="3054895"/>
                </a:cubicBezTo>
                <a:cubicBezTo>
                  <a:pt x="737259" y="3061340"/>
                  <a:pt x="814638" y="3061340"/>
                  <a:pt x="859780" y="2983968"/>
                </a:cubicBezTo>
                <a:cubicBezTo>
                  <a:pt x="718991" y="2894774"/>
                  <a:pt x="577123" y="2817421"/>
                  <a:pt x="436338" y="2752914"/>
                </a:cubicBezTo>
                <a:cubicBezTo>
                  <a:pt x="590021" y="2689511"/>
                  <a:pt x="743708" y="2644376"/>
                  <a:pt x="904916" y="2637928"/>
                </a:cubicBezTo>
                <a:cubicBezTo>
                  <a:pt x="981220" y="2637928"/>
                  <a:pt x="1065052" y="2644376"/>
                  <a:pt x="1147800" y="2657271"/>
                </a:cubicBezTo>
                <a:cubicBezTo>
                  <a:pt x="1186493" y="2663721"/>
                  <a:pt x="1225190" y="2676615"/>
                  <a:pt x="1263872" y="2683064"/>
                </a:cubicBezTo>
                <a:cubicBezTo>
                  <a:pt x="1302562" y="2695958"/>
                  <a:pt x="1340180" y="2670168"/>
                  <a:pt x="1378873" y="2657271"/>
                </a:cubicBezTo>
                <a:cubicBezTo>
                  <a:pt x="1372423" y="2650824"/>
                  <a:pt x="1365974" y="2637928"/>
                  <a:pt x="1359525" y="2625034"/>
                </a:cubicBezTo>
                <a:cubicBezTo>
                  <a:pt x="1436911" y="2618587"/>
                  <a:pt x="1520743" y="2612137"/>
                  <a:pt x="1597039" y="2579897"/>
                </a:cubicBezTo>
                <a:cubicBezTo>
                  <a:pt x="1674418" y="2547657"/>
                  <a:pt x="1750721" y="2516495"/>
                  <a:pt x="1828106" y="2503598"/>
                </a:cubicBezTo>
                <a:cubicBezTo>
                  <a:pt x="1988239" y="2471358"/>
                  <a:pt x="2155892" y="2471358"/>
                  <a:pt x="2316022" y="2490703"/>
                </a:cubicBezTo>
                <a:cubicBezTo>
                  <a:pt x="2571781" y="2510046"/>
                  <a:pt x="2828656" y="2573448"/>
                  <a:pt x="3079083" y="2605690"/>
                </a:cubicBezTo>
                <a:cubicBezTo>
                  <a:pt x="3342408" y="2644376"/>
                  <a:pt x="3598209" y="2625034"/>
                  <a:pt x="3855086" y="2618587"/>
                </a:cubicBezTo>
                <a:cubicBezTo>
                  <a:pt x="4118411" y="2612137"/>
                  <a:pt x="4375286" y="2605690"/>
                  <a:pt x="4638608" y="2605690"/>
                </a:cubicBezTo>
                <a:cubicBezTo>
                  <a:pt x="4894407" y="2599243"/>
                  <a:pt x="5138381" y="2522941"/>
                  <a:pt x="5388806" y="2445566"/>
                </a:cubicBezTo>
                <a:cubicBezTo>
                  <a:pt x="5895025" y="2298334"/>
                  <a:pt x="6395880" y="2131768"/>
                  <a:pt x="6896204" y="1926509"/>
                </a:cubicBezTo>
                <a:cubicBezTo>
                  <a:pt x="7145542" y="1823342"/>
                  <a:pt x="7395953" y="1765311"/>
                  <a:pt x="7652812" y="1689010"/>
                </a:cubicBezTo>
                <a:cubicBezTo>
                  <a:pt x="7774257" y="1650323"/>
                  <a:pt x="7903224" y="1611636"/>
                  <a:pt x="8024668" y="1566500"/>
                </a:cubicBezTo>
                <a:cubicBezTo>
                  <a:pt x="8139664" y="1522439"/>
                  <a:pt x="8480353" y="1367690"/>
                  <a:pt x="8530865" y="1348346"/>
                </a:cubicBezTo>
                <a:cubicBezTo>
                  <a:pt x="8588900" y="1330077"/>
                  <a:pt x="8653384" y="1304285"/>
                  <a:pt x="8711419" y="1284941"/>
                </a:cubicBezTo>
                <a:cubicBezTo>
                  <a:pt x="8839312" y="1233358"/>
                  <a:pt x="8960756" y="1188223"/>
                  <a:pt x="9089723" y="1136639"/>
                </a:cubicBezTo>
                <a:cubicBezTo>
                  <a:pt x="9340135" y="1040978"/>
                  <a:pt x="9595920" y="937813"/>
                  <a:pt x="9846331" y="848618"/>
                </a:cubicBezTo>
                <a:cubicBezTo>
                  <a:pt x="10347154" y="662706"/>
                  <a:pt x="10852276" y="489690"/>
                  <a:pt x="11359547" y="347838"/>
                </a:cubicBezTo>
                <a:cubicBezTo>
                  <a:pt x="11609959" y="277987"/>
                  <a:pt x="11865744" y="213509"/>
                  <a:pt x="12122604" y="174822"/>
                </a:cubicBezTo>
                <a:cubicBezTo>
                  <a:pt x="12379464" y="136135"/>
                  <a:pt x="12642772" y="110344"/>
                  <a:pt x="12898557" y="79180"/>
                </a:cubicBezTo>
                <a:cubicBezTo>
                  <a:pt x="13155417" y="53388"/>
                  <a:pt x="13418725" y="27597"/>
                  <a:pt x="13675585" y="14702"/>
                </a:cubicBezTo>
                <a:cubicBezTo>
                  <a:pt x="13706752" y="14702"/>
                  <a:pt x="13745442" y="14702"/>
                  <a:pt x="13777684" y="8254"/>
                </a:cubicBezTo>
                <a:cubicBezTo>
                  <a:pt x="13803477" y="8254"/>
                  <a:pt x="13829271" y="-4642"/>
                  <a:pt x="13855064" y="1806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Poppins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4003" y="3219115"/>
            <a:ext cx="5531222" cy="785327"/>
          </a:xfrm>
        </p:spPr>
        <p:txBody>
          <a:bodyPr anchor="b">
            <a:normAutofit/>
          </a:bodyPr>
          <a:lstStyle>
            <a:lvl1pPr algn="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911" y="3960300"/>
            <a:ext cx="4327315" cy="353147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25" y="342856"/>
            <a:ext cx="792000" cy="344960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6727825" y="4414777"/>
            <a:ext cx="2057400" cy="30427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B32AFE4-E875-4C98-BCDB-528B220D12A7}" type="datetime4">
              <a:rPr lang="ko-KR" altLang="en-US" smtClean="0"/>
              <a:pPr/>
              <a:t>2021년 5월 26일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6073775" y="4820378"/>
            <a:ext cx="2711450" cy="342173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8327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27" y="2138605"/>
            <a:ext cx="4679205" cy="71889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727" y="2781284"/>
            <a:ext cx="4679205" cy="70751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Rectangle 8"/>
          <p:cNvSpPr/>
          <p:nvPr userDrawn="1"/>
        </p:nvSpPr>
        <p:spPr>
          <a:xfrm>
            <a:off x="5599157" y="2138605"/>
            <a:ext cx="3544844" cy="1463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grpSp>
        <p:nvGrpSpPr>
          <p:cNvPr id="8" name="Group 31"/>
          <p:cNvGrpSpPr/>
          <p:nvPr userDrawn="1"/>
        </p:nvGrpSpPr>
        <p:grpSpPr>
          <a:xfrm>
            <a:off x="5941651" y="2355987"/>
            <a:ext cx="969902" cy="982027"/>
            <a:chOff x="6184901" y="4203700"/>
            <a:chExt cx="254000" cy="257175"/>
          </a:xfrm>
          <a:solidFill>
            <a:schemeClr val="bg1"/>
          </a:solidFill>
        </p:grpSpPr>
        <p:sp>
          <p:nvSpPr>
            <p:cNvPr id="9" name="Freeform 238"/>
            <p:cNvSpPr>
              <a:spLocks noEditPoints="1"/>
            </p:cNvSpPr>
            <p:nvPr/>
          </p:nvSpPr>
          <p:spPr bwMode="auto">
            <a:xfrm>
              <a:off x="6184901" y="4203700"/>
              <a:ext cx="254000" cy="257175"/>
            </a:xfrm>
            <a:custGeom>
              <a:avLst/>
              <a:gdLst/>
              <a:ahLst/>
              <a:cxnLst>
                <a:cxn ang="0">
                  <a:pos x="51" y="7"/>
                </a:cxn>
                <a:cxn ang="0">
                  <a:pos x="94" y="51"/>
                </a:cxn>
                <a:cxn ang="0">
                  <a:pos x="51" y="94"/>
                </a:cxn>
                <a:cxn ang="0">
                  <a:pos x="7" y="51"/>
                </a:cxn>
                <a:cxn ang="0">
                  <a:pos x="51" y="7"/>
                </a:cxn>
                <a:cxn ang="0">
                  <a:pos x="51" y="0"/>
                </a:cxn>
                <a:cxn ang="0">
                  <a:pos x="0" y="51"/>
                </a:cxn>
                <a:cxn ang="0">
                  <a:pos x="51" y="102"/>
                </a:cxn>
                <a:cxn ang="0">
                  <a:pos x="101" y="51"/>
                </a:cxn>
                <a:cxn ang="0">
                  <a:pos x="51" y="0"/>
                </a:cxn>
              </a:cxnLst>
              <a:rect l="0" t="0" r="r" b="b"/>
              <a:pathLst>
                <a:path w="101" h="102">
                  <a:moveTo>
                    <a:pt x="51" y="7"/>
                  </a:moveTo>
                  <a:cubicBezTo>
                    <a:pt x="75" y="7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7" y="75"/>
                    <a:pt x="7" y="51"/>
                  </a:cubicBezTo>
                  <a:cubicBezTo>
                    <a:pt x="7" y="27"/>
                    <a:pt x="27" y="7"/>
                    <a:pt x="51" y="7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239"/>
            <p:cNvSpPr>
              <a:spLocks/>
            </p:cNvSpPr>
            <p:nvPr/>
          </p:nvSpPr>
          <p:spPr bwMode="auto">
            <a:xfrm>
              <a:off x="6275388" y="4251325"/>
              <a:ext cx="90488" cy="153988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39" y="50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7" y="50"/>
                </a:cxn>
                <a:cxn ang="0">
                  <a:pos x="0" y="97"/>
                </a:cxn>
                <a:cxn ang="0">
                  <a:pos x="0" y="83"/>
                </a:cxn>
              </a:cxnLst>
              <a:rect l="0" t="0" r="r" b="b"/>
              <a:pathLst>
                <a:path w="57" h="97">
                  <a:moveTo>
                    <a:pt x="0" y="83"/>
                  </a:moveTo>
                  <a:lnTo>
                    <a:pt x="39" y="50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7" y="50"/>
                  </a:lnTo>
                  <a:lnTo>
                    <a:pt x="0" y="97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Rectangle 8"/>
          <p:cNvSpPr/>
          <p:nvPr userDrawn="1"/>
        </p:nvSpPr>
        <p:spPr>
          <a:xfrm>
            <a:off x="623889" y="2138605"/>
            <a:ext cx="151775" cy="1463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80547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FD4-C403-4534-8516-ACFFF72886CB}" type="datetime4">
              <a:rPr lang="ko-KR" altLang="en-US" smtClean="0"/>
              <a:t>2021년 5월 26일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8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090" y="1280284"/>
            <a:ext cx="4132758" cy="38915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80160"/>
            <a:ext cx="4142117" cy="38916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324-5950-4917-AA3B-89AFD1C52178}" type="datetime4">
              <a:rPr lang="ko-KR" altLang="en-US" smtClean="0"/>
              <a:t>2021년 5월 26일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6" y="1273175"/>
            <a:ext cx="4139407" cy="3790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6" y="1702677"/>
            <a:ext cx="4139407" cy="34553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9" y="1273175"/>
            <a:ext cx="4141787" cy="3790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9" y="1702677"/>
            <a:ext cx="4141787" cy="345537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F0AE-F7E2-4C8C-BE5A-DD23FE411D59}" type="datetime4">
              <a:rPr lang="ko-KR" altLang="en-US" smtClean="0"/>
              <a:t>2021년 5월 26일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33DA41-E788-4537-AA5D-D21A4FC9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FCF6732-AC3E-4E6C-8096-1EBBE5D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775" y="5296960"/>
            <a:ext cx="2057400" cy="304271"/>
          </a:xfrm>
        </p:spPr>
        <p:txBody>
          <a:bodyPr/>
          <a:lstStyle/>
          <a:p>
            <a:fld id="{4453A229-F066-4D48-B813-F23B05351BC5}" type="datetime4">
              <a:rPr lang="ko-KR" altLang="en-US" smtClean="0"/>
              <a:t>2021년 5월 26일</a:t>
            </a:fld>
            <a:endParaRPr lang="ko-KR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74034CD-5526-4D2D-8261-81ECB899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67BA9A4-7162-48DA-8255-1463E39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825" y="5296960"/>
            <a:ext cx="2057400" cy="304271"/>
          </a:xfrm>
        </p:spPr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[R] 5">
            <a:extLst>
              <a:ext uri="{FF2B5EF4-FFF2-40B4-BE49-F238E27FC236}">
                <a16:creationId xmlns:a16="http://schemas.microsoft.com/office/drawing/2014/main" id="{46452FC3-1F25-41C8-AB2D-0D05CA55A586}"/>
              </a:ext>
            </a:extLst>
          </p:cNvPr>
          <p:cNvCxnSpPr/>
          <p:nvPr userDrawn="1"/>
        </p:nvCxnSpPr>
        <p:spPr>
          <a:xfrm>
            <a:off x="213360" y="892077"/>
            <a:ext cx="8568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AFCD1B3B-E346-4D17-A6A7-4182682CC580}"/>
              </a:ext>
            </a:extLst>
          </p:cNvPr>
          <p:cNvSpPr/>
          <p:nvPr userDrawn="1"/>
        </p:nvSpPr>
        <p:spPr>
          <a:xfrm>
            <a:off x="213359" y="0"/>
            <a:ext cx="36000" cy="86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8C6D42C-4FF5-4B40-9BF8-C45806F13E43}"/>
              </a:ext>
            </a:extLst>
          </p:cNvPr>
          <p:cNvSpPr/>
          <p:nvPr userDrawn="1"/>
        </p:nvSpPr>
        <p:spPr>
          <a:xfrm>
            <a:off x="213360" y="431725"/>
            <a:ext cx="151775" cy="4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670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9" y="1273175"/>
            <a:ext cx="4141787" cy="38848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F0AE-F7E2-4C8C-BE5A-DD23FE411D59}" type="datetime4">
              <a:rPr lang="ko-KR" altLang="en-US" smtClean="0"/>
              <a:t>2021년 5월 26일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358776" y="1414966"/>
            <a:ext cx="4141788" cy="3642612"/>
            <a:chOff x="358776" y="1414966"/>
            <a:chExt cx="4141788" cy="3642612"/>
          </a:xfrm>
        </p:grpSpPr>
        <p:sp>
          <p:nvSpPr>
            <p:cNvPr id="14" name="AutoShape 1"/>
            <p:cNvSpPr>
              <a:spLocks/>
            </p:cNvSpPr>
            <p:nvPr/>
          </p:nvSpPr>
          <p:spPr bwMode="auto">
            <a:xfrm>
              <a:off x="358776" y="1414966"/>
              <a:ext cx="4141788" cy="3642612"/>
            </a:xfrm>
            <a:prstGeom prst="roundRect">
              <a:avLst>
                <a:gd name="adj" fmla="val 1292"/>
              </a:avLst>
            </a:prstGeom>
            <a:solidFill>
              <a:srgbClr val="343434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254000" dist="114299" dir="5340024" algn="ctr" rotWithShape="0">
                <a:schemeClr val="bg2">
                  <a:alpha val="39000"/>
                </a:schemeClr>
              </a:outerShdw>
            </a:effectLst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5" name="Rectangle 2"/>
            <p:cNvSpPr>
              <a:spLocks/>
            </p:cNvSpPr>
            <p:nvPr/>
          </p:nvSpPr>
          <p:spPr bwMode="auto">
            <a:xfrm>
              <a:off x="358776" y="1616680"/>
              <a:ext cx="4141788" cy="192545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CDCDC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6" name="AutoShape 3"/>
            <p:cNvSpPr>
              <a:spLocks/>
            </p:cNvSpPr>
            <p:nvPr/>
          </p:nvSpPr>
          <p:spPr bwMode="auto">
            <a:xfrm>
              <a:off x="979280" y="1466923"/>
              <a:ext cx="1656715" cy="342302"/>
            </a:xfrm>
            <a:prstGeom prst="roundRect">
              <a:avLst>
                <a:gd name="adj" fmla="val 11986"/>
              </a:avLst>
            </a:prstGeom>
            <a:solidFill>
              <a:srgbClr val="CDCDCD"/>
            </a:solidFill>
            <a:ln w="25400" cap="flat">
              <a:solidFill>
                <a:srgbClr val="CDCDCD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Oval 4"/>
            <p:cNvSpPr>
              <a:spLocks/>
            </p:cNvSpPr>
            <p:nvPr/>
          </p:nvSpPr>
          <p:spPr bwMode="auto">
            <a:xfrm>
              <a:off x="432136" y="1488316"/>
              <a:ext cx="58459" cy="58069"/>
            </a:xfrm>
            <a:prstGeom prst="ellipse">
              <a:avLst/>
            </a:prstGeom>
            <a:solidFill>
              <a:schemeClr val="accent2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8" name="Oval 5"/>
            <p:cNvSpPr>
              <a:spLocks/>
            </p:cNvSpPr>
            <p:nvPr/>
          </p:nvSpPr>
          <p:spPr bwMode="auto">
            <a:xfrm>
              <a:off x="535681" y="1488316"/>
              <a:ext cx="58459" cy="58069"/>
            </a:xfrm>
            <a:prstGeom prst="ellipse">
              <a:avLst/>
            </a:prstGeom>
            <a:solidFill>
              <a:schemeClr val="accent3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Oval 6"/>
            <p:cNvSpPr>
              <a:spLocks/>
            </p:cNvSpPr>
            <p:nvPr/>
          </p:nvSpPr>
          <p:spPr bwMode="auto">
            <a:xfrm>
              <a:off x="639225" y="1488316"/>
              <a:ext cx="58459" cy="58069"/>
            </a:xfrm>
            <a:prstGeom prst="ellipse">
              <a:avLst/>
            </a:prstGeom>
            <a:solidFill>
              <a:schemeClr val="accent4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0" name="Rectangle 11"/>
            <p:cNvSpPr>
              <a:spLocks/>
            </p:cNvSpPr>
            <p:nvPr/>
          </p:nvSpPr>
          <p:spPr bwMode="auto">
            <a:xfrm>
              <a:off x="1083207" y="1653355"/>
              <a:ext cx="3111690" cy="1222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B3B3B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 rot="18900000">
              <a:off x="2530839" y="1509859"/>
              <a:ext cx="60650" cy="60642"/>
            </a:xfrm>
            <a:custGeom>
              <a:avLst/>
              <a:gdLst>
                <a:gd name="T0" fmla="*/ 42 w 64"/>
                <a:gd name="T1" fmla="*/ 0 h 64"/>
                <a:gd name="T2" fmla="*/ 21 w 64"/>
                <a:gd name="T3" fmla="*/ 0 h 64"/>
                <a:gd name="T4" fmla="*/ 21 w 64"/>
                <a:gd name="T5" fmla="*/ 21 h 64"/>
                <a:gd name="T6" fmla="*/ 0 w 64"/>
                <a:gd name="T7" fmla="*/ 21 h 64"/>
                <a:gd name="T8" fmla="*/ 0 w 64"/>
                <a:gd name="T9" fmla="*/ 42 h 64"/>
                <a:gd name="T10" fmla="*/ 21 w 64"/>
                <a:gd name="T11" fmla="*/ 42 h 64"/>
                <a:gd name="T12" fmla="*/ 21 w 64"/>
                <a:gd name="T13" fmla="*/ 64 h 64"/>
                <a:gd name="T14" fmla="*/ 42 w 64"/>
                <a:gd name="T15" fmla="*/ 64 h 64"/>
                <a:gd name="T16" fmla="*/ 42 w 64"/>
                <a:gd name="T17" fmla="*/ 42 h 64"/>
                <a:gd name="T18" fmla="*/ 64 w 64"/>
                <a:gd name="T19" fmla="*/ 42 h 64"/>
                <a:gd name="T20" fmla="*/ 64 w 64"/>
                <a:gd name="T21" fmla="*/ 21 h 64"/>
                <a:gd name="T22" fmla="*/ 42 w 64"/>
                <a:gd name="T23" fmla="*/ 21 h 64"/>
                <a:gd name="T24" fmla="*/ 42 w 64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42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64"/>
                  </a:lnTo>
                  <a:lnTo>
                    <a:pt x="42" y="64"/>
                  </a:lnTo>
                  <a:lnTo>
                    <a:pt x="42" y="42"/>
                  </a:lnTo>
                  <a:lnTo>
                    <a:pt x="64" y="42"/>
                  </a:lnTo>
                  <a:lnTo>
                    <a:pt x="64" y="21"/>
                  </a:lnTo>
                  <a:lnTo>
                    <a:pt x="42" y="2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2" name="Group 20"/>
            <p:cNvGrpSpPr/>
            <p:nvPr/>
          </p:nvGrpSpPr>
          <p:grpSpPr>
            <a:xfrm>
              <a:off x="4306913" y="1466923"/>
              <a:ext cx="94700" cy="94636"/>
              <a:chOff x="4763" y="0"/>
              <a:chExt cx="2900362" cy="2898775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4763" y="0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4763" y="108743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4763" y="2171700"/>
                <a:ext cx="727075" cy="727075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1093788" y="0"/>
                <a:ext cx="722312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2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1093788" y="1087438"/>
                <a:ext cx="722312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1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1093788" y="2171700"/>
                <a:ext cx="722312" cy="727075"/>
              </a:xfrm>
              <a:custGeom>
                <a:avLst/>
                <a:gdLst>
                  <a:gd name="T0" fmla="*/ 168 w 192"/>
                  <a:gd name="T1" fmla="*/ 0 h 193"/>
                  <a:gd name="T2" fmla="*/ 24 w 192"/>
                  <a:gd name="T3" fmla="*/ 0 h 193"/>
                  <a:gd name="T4" fmla="*/ 0 w 192"/>
                  <a:gd name="T5" fmla="*/ 25 h 193"/>
                  <a:gd name="T6" fmla="*/ 0 w 192"/>
                  <a:gd name="T7" fmla="*/ 169 h 193"/>
                  <a:gd name="T8" fmla="*/ 24 w 192"/>
                  <a:gd name="T9" fmla="*/ 193 h 193"/>
                  <a:gd name="T10" fmla="*/ 168 w 192"/>
                  <a:gd name="T11" fmla="*/ 193 h 193"/>
                  <a:gd name="T12" fmla="*/ 192 w 192"/>
                  <a:gd name="T13" fmla="*/ 169 h 193"/>
                  <a:gd name="T14" fmla="*/ 192 w 192"/>
                  <a:gd name="T15" fmla="*/ 25 h 193"/>
                  <a:gd name="T16" fmla="*/ 168 w 192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1" y="193"/>
                      <a:pt x="192" y="182"/>
                      <a:pt x="192" y="169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2181225" y="0"/>
                <a:ext cx="723900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0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2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181225" y="1087438"/>
                <a:ext cx="723900" cy="722313"/>
              </a:xfrm>
              <a:custGeom>
                <a:avLst/>
                <a:gdLst>
                  <a:gd name="T0" fmla="*/ 168 w 192"/>
                  <a:gd name="T1" fmla="*/ 0 h 192"/>
                  <a:gd name="T2" fmla="*/ 24 w 192"/>
                  <a:gd name="T3" fmla="*/ 0 h 192"/>
                  <a:gd name="T4" fmla="*/ 0 w 192"/>
                  <a:gd name="T5" fmla="*/ 24 h 192"/>
                  <a:gd name="T6" fmla="*/ 0 w 192"/>
                  <a:gd name="T7" fmla="*/ 168 h 192"/>
                  <a:gd name="T8" fmla="*/ 24 w 192"/>
                  <a:gd name="T9" fmla="*/ 192 h 192"/>
                  <a:gd name="T10" fmla="*/ 168 w 192"/>
                  <a:gd name="T11" fmla="*/ 192 h 192"/>
                  <a:gd name="T12" fmla="*/ 192 w 192"/>
                  <a:gd name="T13" fmla="*/ 168 h 192"/>
                  <a:gd name="T14" fmla="*/ 192 w 192"/>
                  <a:gd name="T15" fmla="*/ 24 h 192"/>
                  <a:gd name="T16" fmla="*/ 168 w 192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0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1" y="192"/>
                      <a:pt x="192" y="181"/>
                      <a:pt x="192" y="168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2181225" y="2171700"/>
                <a:ext cx="723900" cy="727075"/>
              </a:xfrm>
              <a:custGeom>
                <a:avLst/>
                <a:gdLst>
                  <a:gd name="T0" fmla="*/ 168 w 192"/>
                  <a:gd name="T1" fmla="*/ 0 h 193"/>
                  <a:gd name="T2" fmla="*/ 24 w 192"/>
                  <a:gd name="T3" fmla="*/ 0 h 193"/>
                  <a:gd name="T4" fmla="*/ 0 w 192"/>
                  <a:gd name="T5" fmla="*/ 25 h 193"/>
                  <a:gd name="T6" fmla="*/ 0 w 192"/>
                  <a:gd name="T7" fmla="*/ 169 h 193"/>
                  <a:gd name="T8" fmla="*/ 24 w 192"/>
                  <a:gd name="T9" fmla="*/ 193 h 193"/>
                  <a:gd name="T10" fmla="*/ 168 w 192"/>
                  <a:gd name="T11" fmla="*/ 193 h 193"/>
                  <a:gd name="T12" fmla="*/ 192 w 192"/>
                  <a:gd name="T13" fmla="*/ 169 h 193"/>
                  <a:gd name="T14" fmla="*/ 192 w 192"/>
                  <a:gd name="T15" fmla="*/ 25 h 193"/>
                  <a:gd name="T16" fmla="*/ 168 w 192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0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1" y="193"/>
                      <a:pt x="192" y="182"/>
                      <a:pt x="192" y="169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92" y="11"/>
                      <a:pt x="181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Freeform 25"/>
            <p:cNvSpPr>
              <a:spLocks/>
            </p:cNvSpPr>
            <p:nvPr/>
          </p:nvSpPr>
          <p:spPr bwMode="auto">
            <a:xfrm rot="5400000">
              <a:off x="4308572" y="1672105"/>
              <a:ext cx="89546" cy="78421"/>
            </a:xfrm>
            <a:custGeom>
              <a:avLst/>
              <a:gdLst>
                <a:gd name="T0" fmla="*/ 504 w 896"/>
                <a:gd name="T1" fmla="*/ 0 h 784"/>
                <a:gd name="T2" fmla="*/ 116 w 896"/>
                <a:gd name="T3" fmla="*/ 336 h 784"/>
                <a:gd name="T4" fmla="*/ 0 w 896"/>
                <a:gd name="T5" fmla="*/ 336 h 784"/>
                <a:gd name="T6" fmla="*/ 168 w 896"/>
                <a:gd name="T7" fmla="*/ 560 h 784"/>
                <a:gd name="T8" fmla="*/ 336 w 896"/>
                <a:gd name="T9" fmla="*/ 336 h 784"/>
                <a:gd name="T10" fmla="*/ 230 w 896"/>
                <a:gd name="T11" fmla="*/ 336 h 784"/>
                <a:gd name="T12" fmla="*/ 504 w 896"/>
                <a:gd name="T13" fmla="*/ 112 h 784"/>
                <a:gd name="T14" fmla="*/ 784 w 896"/>
                <a:gd name="T15" fmla="*/ 392 h 784"/>
                <a:gd name="T16" fmla="*/ 504 w 896"/>
                <a:gd name="T17" fmla="*/ 672 h 784"/>
                <a:gd name="T18" fmla="*/ 504 w 896"/>
                <a:gd name="T19" fmla="*/ 784 h 784"/>
                <a:gd name="T20" fmla="*/ 896 w 896"/>
                <a:gd name="T21" fmla="*/ 392 h 784"/>
                <a:gd name="T22" fmla="*/ 504 w 896"/>
                <a:gd name="T2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784">
                  <a:moveTo>
                    <a:pt x="504" y="0"/>
                  </a:moveTo>
                  <a:cubicBezTo>
                    <a:pt x="307" y="0"/>
                    <a:pt x="144" y="146"/>
                    <a:pt x="116" y="336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168" y="560"/>
                    <a:pt x="168" y="560"/>
                    <a:pt x="168" y="560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230" y="336"/>
                    <a:pt x="230" y="336"/>
                    <a:pt x="230" y="336"/>
                  </a:cubicBezTo>
                  <a:cubicBezTo>
                    <a:pt x="256" y="208"/>
                    <a:pt x="369" y="112"/>
                    <a:pt x="504" y="112"/>
                  </a:cubicBezTo>
                  <a:cubicBezTo>
                    <a:pt x="658" y="112"/>
                    <a:pt x="784" y="238"/>
                    <a:pt x="784" y="392"/>
                  </a:cubicBezTo>
                  <a:cubicBezTo>
                    <a:pt x="784" y="546"/>
                    <a:pt x="658" y="672"/>
                    <a:pt x="504" y="672"/>
                  </a:cubicBezTo>
                  <a:cubicBezTo>
                    <a:pt x="504" y="784"/>
                    <a:pt x="504" y="784"/>
                    <a:pt x="504" y="784"/>
                  </a:cubicBezTo>
                  <a:cubicBezTo>
                    <a:pt x="721" y="784"/>
                    <a:pt x="896" y="609"/>
                    <a:pt x="896" y="392"/>
                  </a:cubicBezTo>
                  <a:cubicBezTo>
                    <a:pt x="896" y="175"/>
                    <a:pt x="721" y="0"/>
                    <a:pt x="504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7728" y="1643197"/>
              <a:ext cx="74732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  <a:cs typeface="Calibri"/>
                </a:rPr>
                <a:t>TIMEGATE Presentation</a:t>
              </a:r>
              <a:endParaRPr lang="id-ID" sz="4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Calibri"/>
              </a:endParaRPr>
            </a:p>
          </p:txBody>
        </p:sp>
        <p:sp>
          <p:nvSpPr>
            <p:cNvPr id="13" name="Freeform 29"/>
            <p:cNvSpPr>
              <a:spLocks noEditPoints="1"/>
            </p:cNvSpPr>
            <p:nvPr/>
          </p:nvSpPr>
          <p:spPr bwMode="auto">
            <a:xfrm>
              <a:off x="1122279" y="1680758"/>
              <a:ext cx="70327" cy="70364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그림 개체 틀 34"/>
          <p:cNvSpPr>
            <a:spLocks noGrp="1"/>
          </p:cNvSpPr>
          <p:nvPr>
            <p:ph type="pic" sz="quarter" idx="13"/>
          </p:nvPr>
        </p:nvSpPr>
        <p:spPr>
          <a:xfrm>
            <a:off x="419188" y="1905000"/>
            <a:ext cx="4014788" cy="3063875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7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지도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07"/>
          <a:stretch/>
        </p:blipFill>
        <p:spPr>
          <a:xfrm>
            <a:off x="0" y="0"/>
            <a:ext cx="7837910" cy="5715000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5215738" y="0"/>
            <a:ext cx="3928262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4" y="1273176"/>
            <a:ext cx="646315" cy="945931"/>
          </a:xfrm>
          <a:prstGeom prst="rect">
            <a:avLst/>
          </a:prstGeom>
        </p:spPr>
      </p:pic>
      <p:sp>
        <p:nvSpPr>
          <p:cNvPr id="10" name="Freeform 161"/>
          <p:cNvSpPr>
            <a:spLocks noChangeAspect="1" noChangeArrowheads="1"/>
          </p:cNvSpPr>
          <p:nvPr userDrawn="1"/>
        </p:nvSpPr>
        <p:spPr bwMode="auto">
          <a:xfrm>
            <a:off x="5706704" y="1887649"/>
            <a:ext cx="252000" cy="328186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68261" y="1893336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Address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68262" y="2222114"/>
            <a:ext cx="2260555" cy="723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서울특별시 성동구 아차산로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17</a:t>
            </a:r>
          </a:p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층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성수동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서울숲엘타워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우편번호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04789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Freeform 178"/>
          <p:cNvSpPr>
            <a:spLocks noChangeAspect="1" noChangeArrowheads="1"/>
          </p:cNvSpPr>
          <p:nvPr userDrawn="1"/>
        </p:nvSpPr>
        <p:spPr bwMode="auto">
          <a:xfrm>
            <a:off x="5664004" y="3181927"/>
            <a:ext cx="337400" cy="327600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68261" y="3161062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Telephone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68261" y="3509527"/>
            <a:ext cx="1642053" cy="513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Tel : (02)575-0409</a:t>
            </a:r>
          </a:p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Fax: (02)6003-1987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82" y="577809"/>
            <a:ext cx="1693740" cy="7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73176"/>
            <a:ext cx="8426450" cy="388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775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416D-4601-4C40-8493-C097845789E2}" type="datetime4">
              <a:rPr lang="ko-KR" altLang="en-US" smtClean="0"/>
              <a:t>2021년 5월 26일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825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BA4-E813-499D-A180-7D31FCB9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2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84" r:id="rId8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4000"/>
        </a:lnSpc>
        <a:spcBef>
          <a:spcPts val="375"/>
        </a:spcBef>
        <a:buFont typeface="나눔바른고딕OTF" panose="02020603020101020101" pitchFamily="18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4000"/>
        </a:lnSpc>
        <a:spcBef>
          <a:spcPts val="375"/>
        </a:spcBef>
        <a:buFont typeface="나눔바른고딕OTF" panose="02020603020101020101" pitchFamily="18" charset="-127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orient="horz" pos="212" userDrawn="1">
          <p15:clr>
            <a:srgbClr val="F26B43"/>
          </p15:clr>
        </p15:guide>
        <p15:guide id="3" orient="horz" pos="666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4" userDrawn="1">
          <p15:clr>
            <a:srgbClr val="F26B43"/>
          </p15:clr>
        </p15:guide>
        <p15:guide id="7" orient="horz" pos="3252" userDrawn="1">
          <p15:clr>
            <a:srgbClr val="F26B43"/>
          </p15:clr>
        </p15:guide>
        <p15:guide id="8" orient="horz" pos="802" userDrawn="1">
          <p15:clr>
            <a:srgbClr val="F26B43"/>
          </p15:clr>
        </p15:guide>
        <p15:guide id="9" pos="2835" userDrawn="1">
          <p15:clr>
            <a:srgbClr val="F26B43"/>
          </p15:clr>
        </p15:guide>
        <p15:guide id="10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0CA5B9-CBC0-4ABE-8B4A-484EEA158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</a:t>
            </a:r>
            <a:br>
              <a:rPr lang="en-US" altLang="ko-KR" dirty="0"/>
            </a:br>
            <a:r>
              <a:rPr lang="en-US" altLang="ko-KR" dirty="0"/>
              <a:t>Array APIs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648789A-C8C5-47CC-8B7E-75A7EDB40C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㈜</a:t>
            </a:r>
            <a:r>
              <a:rPr lang="ko-KR" altLang="en-US" dirty="0" err="1"/>
              <a:t>타임게이트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86338"/>
            <a:ext cx="8561204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전체 혹은 몇명의 점수가 </a:t>
            </a:r>
            <a:r>
              <a:rPr kumimoji="1" lang="en-US" altLang="ko-KR" sz="1400" dirty="0"/>
              <a:t>50</a:t>
            </a:r>
            <a:r>
              <a:rPr kumimoji="1" lang="ko-KR" altLang="en-US" sz="1400" dirty="0"/>
              <a:t> 미만일 경우를 </a:t>
            </a:r>
            <a:r>
              <a:rPr kumimoji="1" lang="ko-KR" altLang="en-US" sz="1400" dirty="0" err="1"/>
              <a:t>체크하시오</a:t>
            </a:r>
            <a:r>
              <a:rPr kumimoji="1"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28BDF9E-E0C7-FA4F-A58A-A79CEF042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1" y="2043318"/>
            <a:ext cx="4772982" cy="25853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F2C11CD-9188-E44F-AAE7-246063FD4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78" y="2954453"/>
            <a:ext cx="1150847" cy="75787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B1FFF1-EB99-1441-9955-1CFA5E16F96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997003" y="3333391"/>
            <a:ext cx="1334775" cy="25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FE60F7-F2E9-0B4E-84F7-BEB68A68FEA9}"/>
              </a:ext>
            </a:extLst>
          </p:cNvPr>
          <p:cNvSpPr/>
          <p:nvPr/>
        </p:nvSpPr>
        <p:spPr>
          <a:xfrm>
            <a:off x="5967999" y="3793254"/>
            <a:ext cx="434797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Some : </a:t>
            </a:r>
            <a:r>
              <a:rPr kumimoji="1" lang="ko-KR" altLang="en-US" sz="1200" b="1" dirty="0"/>
              <a:t>어떤 하나가 만족하는지 확인</a:t>
            </a:r>
            <a:r>
              <a:rPr kumimoji="1" lang="en-US" altLang="ko-KR" sz="1200" b="1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every : </a:t>
            </a:r>
            <a:r>
              <a:rPr kumimoji="1" lang="ko-KR" altLang="en-US" sz="1200" b="1" dirty="0"/>
              <a:t>모두가 만족하는지 확인</a:t>
            </a:r>
            <a:endParaRPr kumimoji="1"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11325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86338"/>
            <a:ext cx="8561204" cy="203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전체 학생들 점수의 평균을 구하시오</a:t>
            </a:r>
            <a:r>
              <a:rPr kumimoji="1"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Reduce : </a:t>
            </a:r>
            <a:r>
              <a:rPr kumimoji="1" lang="ko-KR" altLang="en-US" sz="1100" dirty="0"/>
              <a:t>배열 요소의 값을 누적한다</a:t>
            </a:r>
            <a:r>
              <a:rPr kumimoji="1"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 err="1"/>
              <a:t>Prev</a:t>
            </a:r>
            <a:r>
              <a:rPr kumimoji="1" lang="en-US" altLang="ko-KR" sz="1100" dirty="0"/>
              <a:t> : </a:t>
            </a:r>
            <a:r>
              <a:rPr kumimoji="1" lang="ko-KR" altLang="en-US" sz="1100" dirty="0"/>
              <a:t>이전에 </a:t>
            </a:r>
            <a:r>
              <a:rPr kumimoji="1" lang="ko-KR" altLang="en-US" sz="1100" dirty="0" err="1"/>
              <a:t>콜백함수에서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return</a:t>
            </a:r>
            <a:r>
              <a:rPr kumimoji="1" lang="ko-KR" altLang="en-US" sz="1100" dirty="0"/>
              <a:t>된 값이 전달되어 온다</a:t>
            </a:r>
            <a:r>
              <a:rPr kumimoji="1"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 err="1"/>
              <a:t>Curr</a:t>
            </a:r>
            <a:r>
              <a:rPr kumimoji="1" lang="en-US" altLang="ko-KR" sz="1100" dirty="0"/>
              <a:t> : </a:t>
            </a:r>
            <a:r>
              <a:rPr kumimoji="1" lang="ko-KR" altLang="en-US" sz="1100" dirty="0"/>
              <a:t>배열의 아이템을 순차적으로 전달받는다</a:t>
            </a:r>
            <a:r>
              <a:rPr kumimoji="1"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3BC078-C772-C54B-A4F7-31F3B287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0" y="2263628"/>
            <a:ext cx="5313895" cy="3274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4F3A71-4D52-8B40-BBDE-A0504D48D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62" y="2263628"/>
            <a:ext cx="3289300" cy="31148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8443EE-7A69-B947-80C2-B2F28A560C9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37915" y="3900772"/>
            <a:ext cx="15454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7B9285-DC22-2745-95DF-EBB7F5EDB44C}"/>
              </a:ext>
            </a:extLst>
          </p:cNvPr>
          <p:cNvSpPr/>
          <p:nvPr/>
        </p:nvSpPr>
        <p:spPr>
          <a:xfrm>
            <a:off x="4332382" y="1835832"/>
            <a:ext cx="434797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olidFill>
                  <a:srgbClr val="C00000"/>
                </a:solidFill>
              </a:rPr>
              <a:t>Initial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=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0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인 경우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,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첫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return 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값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0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출력</a:t>
            </a:r>
            <a:endParaRPr kumimoji="1" lang="en-US" altLang="ko-K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3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86338"/>
            <a:ext cx="8561204" cy="152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학생들의 모든 점수를 </a:t>
            </a:r>
            <a:r>
              <a:rPr kumimoji="1" lang="en-US" altLang="ko-KR" sz="1400" dirty="0"/>
              <a:t>string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변환한다</a:t>
            </a:r>
            <a:r>
              <a:rPr kumimoji="1"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결과값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‘45,80,90,66,88’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B1FFF1-EB99-1441-9955-1CFA5E16F969}"/>
              </a:ext>
            </a:extLst>
          </p:cNvPr>
          <p:cNvCxnSpPr>
            <a:cxnSpLocks/>
          </p:cNvCxnSpPr>
          <p:nvPr/>
        </p:nvCxnSpPr>
        <p:spPr>
          <a:xfrm flipV="1">
            <a:off x="4997003" y="3333391"/>
            <a:ext cx="1334775" cy="25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0585970-AF67-F14E-8D90-A9048651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41" y="2216820"/>
            <a:ext cx="4600262" cy="24344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701F72-0018-F548-AC11-D1E02DD1A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78" y="3010525"/>
            <a:ext cx="2082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9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86338"/>
            <a:ext cx="8561204" cy="1274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학생 점수를 오름차순으로 정렬해서 점수만 </a:t>
            </a:r>
            <a:r>
              <a:rPr kumimoji="1" lang="en-US" altLang="ko-KR" sz="1400" dirty="0"/>
              <a:t>string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출력 </a:t>
            </a:r>
            <a:r>
              <a:rPr kumimoji="1" lang="en-US" altLang="ko-KR" sz="1400" dirty="0"/>
              <a:t>(</a:t>
            </a:r>
            <a:r>
              <a:rPr kumimoji="1" lang="ko-KR" altLang="en-US" sz="1400" dirty="0" err="1"/>
              <a:t>구분자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‘,’)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결과값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‘45,66,80,88,90'</a:t>
            </a: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B1FFF1-EB99-1441-9955-1CFA5E16F969}"/>
              </a:ext>
            </a:extLst>
          </p:cNvPr>
          <p:cNvCxnSpPr>
            <a:cxnSpLocks/>
          </p:cNvCxnSpPr>
          <p:nvPr/>
        </p:nvCxnSpPr>
        <p:spPr>
          <a:xfrm flipV="1">
            <a:off x="4997003" y="3333391"/>
            <a:ext cx="1334775" cy="25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3802675-3DFE-0F40-B89A-7F1EBE1C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1" y="2219775"/>
            <a:ext cx="4969367" cy="1998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EB8D4F-959A-BD43-B7EB-F60B3293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78" y="3218848"/>
            <a:ext cx="2044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6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Array APIs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28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970277"/>
            <a:ext cx="8426450" cy="119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Join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400" dirty="0" err="1">
                <a:solidFill>
                  <a:schemeClr val="tx2">
                    <a:lumMod val="50000"/>
                  </a:schemeClr>
                </a:solidFill>
              </a:rPr>
              <a:t>Seperator</a:t>
            </a: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</a:rPr>
              <a:t>? : </a:t>
            </a:r>
            <a:r>
              <a:rPr kumimoji="1" lang="ko-Kore-KR" altLang="en-US" sz="1400" dirty="0">
                <a:solidFill>
                  <a:schemeClr val="tx2">
                    <a:lumMod val="50000"/>
                  </a:schemeClr>
                </a:solidFill>
              </a:rPr>
              <a:t>구분자가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 있어도 되고 없어도 된다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26301" y="4657724"/>
            <a:ext cx="4728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6C813-1242-D04D-8CCF-9DA847EA89D7}"/>
              </a:ext>
            </a:extLst>
          </p:cNvPr>
          <p:cNvSpPr txBox="1"/>
          <p:nvPr/>
        </p:nvSpPr>
        <p:spPr>
          <a:xfrm>
            <a:off x="12025342" y="2857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E799-D3CA-9C41-8EA0-5606BDD94AF5}"/>
              </a:ext>
            </a:extLst>
          </p:cNvPr>
          <p:cNvSpPr txBox="1"/>
          <p:nvPr/>
        </p:nvSpPr>
        <p:spPr>
          <a:xfrm>
            <a:off x="12034967" y="33605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29D2F-7E89-CA48-9304-0594C2C1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7" y="1891746"/>
            <a:ext cx="8723582" cy="1584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A7B0FF-CEAF-6C44-B1A6-C38622D4F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3628767"/>
            <a:ext cx="4916331" cy="1777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4C3A65-0A62-D949-82FD-59C5F5F52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125" y="4352924"/>
            <a:ext cx="3086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970277"/>
            <a:ext cx="8426450" cy="1239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Split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</a:rPr>
              <a:t>limit? : 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인자가 필수는 아니지만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 추가 시 앞에서부터 원하는 데이터만 가져온다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>
            <a:cxnSpLocks/>
          </p:cNvCxnSpPr>
          <p:nvPr/>
        </p:nvCxnSpPr>
        <p:spPr>
          <a:xfrm>
            <a:off x="5226301" y="4657724"/>
            <a:ext cx="4728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6C813-1242-D04D-8CCF-9DA847EA89D7}"/>
              </a:ext>
            </a:extLst>
          </p:cNvPr>
          <p:cNvSpPr txBox="1"/>
          <p:nvPr/>
        </p:nvSpPr>
        <p:spPr>
          <a:xfrm>
            <a:off x="12025342" y="2857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E799-D3CA-9C41-8EA0-5606BDD94AF5}"/>
              </a:ext>
            </a:extLst>
          </p:cNvPr>
          <p:cNvSpPr txBox="1"/>
          <p:nvPr/>
        </p:nvSpPr>
        <p:spPr>
          <a:xfrm>
            <a:off x="12034967" y="33605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FFA5B-6871-BF42-B090-0EEF3BFE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6" y="1844434"/>
            <a:ext cx="8834027" cy="1457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55E6B2-CD34-D54F-B616-3F5341EE3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6" y="3513339"/>
            <a:ext cx="5071315" cy="16791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E0CED-485B-B645-86A3-48774E366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771" y="4454524"/>
            <a:ext cx="2933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970277"/>
            <a:ext cx="8426450" cy="119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Reverse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같은 배열에 요소들의 앞 뒤 위치를 변경한다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>
            <a:cxnSpLocks/>
          </p:cNvCxnSpPr>
          <p:nvPr/>
        </p:nvCxnSpPr>
        <p:spPr>
          <a:xfrm>
            <a:off x="5119129" y="4498115"/>
            <a:ext cx="8180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6C813-1242-D04D-8CCF-9DA847EA89D7}"/>
              </a:ext>
            </a:extLst>
          </p:cNvPr>
          <p:cNvSpPr txBox="1"/>
          <p:nvPr/>
        </p:nvSpPr>
        <p:spPr>
          <a:xfrm>
            <a:off x="12025342" y="2857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E799-D3CA-9C41-8EA0-5606BDD94AF5}"/>
              </a:ext>
            </a:extLst>
          </p:cNvPr>
          <p:cNvSpPr txBox="1"/>
          <p:nvPr/>
        </p:nvSpPr>
        <p:spPr>
          <a:xfrm>
            <a:off x="12034967" y="33605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C94D1-7AC5-704E-9370-6C99C159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1833156"/>
            <a:ext cx="8372153" cy="1393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7E9072-933E-C74F-A3EB-093DC048F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6" y="3670740"/>
            <a:ext cx="4540953" cy="12915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61FE5D-6718-EA41-843C-617F92352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161" y="4167915"/>
            <a:ext cx="2501900" cy="660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775B19-A952-3C4A-BC5D-D3D94FB7CC86}"/>
              </a:ext>
            </a:extLst>
          </p:cNvPr>
          <p:cNvSpPr/>
          <p:nvPr/>
        </p:nvSpPr>
        <p:spPr>
          <a:xfrm>
            <a:off x="358776" y="5037109"/>
            <a:ext cx="8372152" cy="3147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위 배열과 같이 </a:t>
            </a:r>
            <a:r>
              <a:rPr lang="en" altLang="ko-Kore-KR" sz="1200" b="1" dirty="0">
                <a:solidFill>
                  <a:schemeClr val="tx2">
                    <a:lumMod val="50000"/>
                  </a:schemeClr>
                </a:solidFill>
              </a:rPr>
              <a:t>return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해준 </a:t>
            </a:r>
            <a:r>
              <a:rPr lang="en" altLang="ko-Kore-KR" sz="1200" b="1" dirty="0">
                <a:solidFill>
                  <a:schemeClr val="tx2">
                    <a:lumMod val="50000"/>
                  </a:schemeClr>
                </a:solidFill>
              </a:rPr>
              <a:t>result2 </a:t>
            </a:r>
            <a:r>
              <a:rPr lang="ko-KR" altLang="en-US" sz="1200" b="1" dirty="0" err="1">
                <a:solidFill>
                  <a:schemeClr val="tx2">
                    <a:lumMod val="50000"/>
                  </a:schemeClr>
                </a:solidFill>
              </a:rPr>
              <a:t>변수뿐만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 아니라 기존 </a:t>
            </a:r>
            <a:r>
              <a:rPr lang="en" altLang="ko-Kore-KR" sz="1200" b="1" dirty="0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까지 </a:t>
            </a:r>
            <a:r>
              <a:rPr lang="en" altLang="ko-Kore-KR" sz="1200" b="1" dirty="0">
                <a:solidFill>
                  <a:schemeClr val="tx2">
                    <a:lumMod val="50000"/>
                  </a:schemeClr>
                </a:solidFill>
              </a:rPr>
              <a:t>reverse 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되는 것을 확인할 수 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7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970277"/>
            <a:ext cx="8426450" cy="183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Splice, slice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solidFill>
                  <a:schemeClr val="tx2">
                    <a:lumMod val="50000"/>
                  </a:schemeClr>
                </a:solidFill>
              </a:rPr>
              <a:t>Splice : 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선정한 배열의 원소를 삭제한다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Slice : </a:t>
            </a:r>
            <a:r>
              <a:rPr kumimoji="1" lang="ko-KR" altLang="en-US" sz="1400" dirty="0">
                <a:solidFill>
                  <a:schemeClr val="tx2">
                    <a:lumMod val="50000"/>
                  </a:schemeClr>
                </a:solidFill>
              </a:rPr>
              <a:t>기존 배열 원소를 제거하고 새로운 배열을 만들어 저장한다</a:t>
            </a:r>
            <a:r>
              <a:rPr kumimoji="1"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11196A-4DBE-A341-9B68-226E75C2E10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30332" y="4341465"/>
            <a:ext cx="63553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6C813-1242-D04D-8CCF-9DA847EA89D7}"/>
              </a:ext>
            </a:extLst>
          </p:cNvPr>
          <p:cNvSpPr txBox="1"/>
          <p:nvPr/>
        </p:nvSpPr>
        <p:spPr>
          <a:xfrm>
            <a:off x="12025342" y="2857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E799-D3CA-9C41-8EA0-5606BDD94AF5}"/>
              </a:ext>
            </a:extLst>
          </p:cNvPr>
          <p:cNvSpPr txBox="1"/>
          <p:nvPr/>
        </p:nvSpPr>
        <p:spPr>
          <a:xfrm>
            <a:off x="12034967" y="33605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3B92D-B01B-F044-BB16-28C52C07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32" y="2508810"/>
            <a:ext cx="7109136" cy="4749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45A42A-C38B-FE4E-B8AB-57546821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32" y="2107215"/>
            <a:ext cx="7109136" cy="426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D02388-89A7-D940-8339-9DE365BF2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32" y="3106039"/>
            <a:ext cx="3385206" cy="24708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FF5F8A-7211-B243-A70F-175B61E3D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868" y="3757265"/>
            <a:ext cx="3060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970277"/>
            <a:ext cx="8426450" cy="1516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Class</a:t>
            </a:r>
            <a:r>
              <a:rPr kumimoji="1" lang="ko-KR" altLang="en-US" dirty="0"/>
              <a:t> 선언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C68ABD-CACF-BA41-8C65-103FAB60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1" y="1761931"/>
            <a:ext cx="4182780" cy="36165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743D7E-0789-8B47-9AEC-A6322A710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163" y="2486398"/>
            <a:ext cx="4237775" cy="144602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457378-1678-9546-832A-5A97BBA72DB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06801" y="3209411"/>
            <a:ext cx="23536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970277"/>
            <a:ext cx="8426450" cy="1516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90</a:t>
            </a:r>
            <a:r>
              <a:rPr kumimoji="1" lang="ko-KR" altLang="en-US" dirty="0"/>
              <a:t>점인 학생을 </a:t>
            </a:r>
            <a:r>
              <a:rPr kumimoji="1" lang="ko-KR" altLang="en-US" dirty="0" err="1"/>
              <a:t>찾으시오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457378-1678-9546-832A-5A97BBA72DB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72001" y="3429372"/>
            <a:ext cx="296213" cy="661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3D914E-9036-CB4E-8E76-9B2C6A3E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3" y="1893745"/>
            <a:ext cx="4307938" cy="30712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B7EBFF-335B-E145-AAC0-1BB26771B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214" y="3135173"/>
            <a:ext cx="4129987" cy="7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292E6-D19F-4DC8-ACBC-987E3AE2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36550"/>
            <a:ext cx="8426450" cy="720726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88DE6F-1B18-E345-BA42-FBE8CF468CBF}"/>
              </a:ext>
            </a:extLst>
          </p:cNvPr>
          <p:cNvSpPr/>
          <p:nvPr/>
        </p:nvSpPr>
        <p:spPr>
          <a:xfrm>
            <a:off x="224021" y="1086338"/>
            <a:ext cx="4347973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등록한 학생들만 필터링한 정렬을 </a:t>
            </a:r>
            <a:r>
              <a:rPr kumimoji="1" lang="ko-KR" altLang="en-US" sz="1400" dirty="0" err="1"/>
              <a:t>출력하시오</a:t>
            </a:r>
            <a:r>
              <a:rPr kumimoji="1"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457378-1678-9546-832A-5A97BBA72DB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62404" y="3280973"/>
            <a:ext cx="0" cy="11987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725DC74-155D-2248-B40E-C8B3E936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9" y="1764852"/>
            <a:ext cx="4219190" cy="1516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2773D4-67A3-A24D-BD25-946234F9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09" y="4443211"/>
            <a:ext cx="4219191" cy="9352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940452-11C1-EC4F-9ACD-5688FDCDDDE9}"/>
              </a:ext>
            </a:extLst>
          </p:cNvPr>
          <p:cNvSpPr/>
          <p:nvPr/>
        </p:nvSpPr>
        <p:spPr>
          <a:xfrm>
            <a:off x="4783142" y="1086338"/>
            <a:ext cx="4347973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학생들 점수만 배열로 </a:t>
            </a:r>
            <a:r>
              <a:rPr kumimoji="1" lang="ko-KR" altLang="en-US" sz="1400" dirty="0" err="1"/>
              <a:t>출력하시오</a:t>
            </a:r>
            <a:r>
              <a:rPr kumimoji="1"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7779F9-B449-AC44-8455-A80075563A84}"/>
              </a:ext>
            </a:extLst>
          </p:cNvPr>
          <p:cNvSpPr/>
          <p:nvPr/>
        </p:nvSpPr>
        <p:spPr>
          <a:xfrm>
            <a:off x="4911931" y="4520059"/>
            <a:ext cx="434797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Map : </a:t>
            </a:r>
            <a:r>
              <a:rPr kumimoji="1" lang="ko-KR" altLang="en-US" sz="1200" b="1" dirty="0" err="1"/>
              <a:t>배열안에</a:t>
            </a:r>
            <a:r>
              <a:rPr kumimoji="1" lang="ko-KR" altLang="en-US" sz="1200" b="1" dirty="0"/>
              <a:t> 들어있는 모든 요소들을 전달한 </a:t>
            </a:r>
            <a:r>
              <a:rPr kumimoji="1" lang="ko-KR" altLang="en-US" sz="1200" b="1" dirty="0" err="1"/>
              <a:t>콜백함수를</a:t>
            </a: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호출할때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return</a:t>
            </a:r>
            <a:r>
              <a:rPr kumimoji="1" lang="ko-KR" altLang="en-US" sz="1200" b="1" dirty="0"/>
              <a:t>값으로 대체한다</a:t>
            </a:r>
            <a:r>
              <a:rPr kumimoji="1"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b="1" dirty="0" err="1"/>
              <a:t>콜백함수</a:t>
            </a:r>
            <a:r>
              <a:rPr kumimoji="1" lang="ko-KR" altLang="en-US" sz="1200" b="1" dirty="0"/>
              <a:t> 인자는 최대한 쉽게</a:t>
            </a:r>
            <a:r>
              <a:rPr kumimoji="1" lang="en-US" altLang="ko-KR" sz="1200" b="1" dirty="0"/>
              <a:t>!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C532B56-9FB1-3C44-A9D5-9AF4B7C00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142" y="1738685"/>
            <a:ext cx="4002073" cy="15422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096942-C4EB-8B48-BF71-DB7DF90C4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128" y="3933320"/>
            <a:ext cx="3086100" cy="4445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671B8B-3985-CB43-96C6-FA142C52E75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784178" y="3280973"/>
            <a:ext cx="1" cy="6523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9761"/>
      </p:ext>
    </p:extLst>
  </p:cSld>
  <p:clrMapOvr>
    <a:masterClrMapping/>
  </p:clrMapOvr>
</p:sld>
</file>

<file path=ppt/theme/theme1.xml><?xml version="1.0" encoding="utf-8"?>
<a:theme xmlns:a="http://schemas.openxmlformats.org/drawingml/2006/main" name="TIMEGATE 2017 PowerPoint Master">
  <a:themeElements>
    <a:clrScheme name="TIMEGATE 2017 Powerpoint Master Color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C1C7D0"/>
      </a:accent6>
      <a:hlink>
        <a:srgbClr val="F33B48"/>
      </a:hlink>
      <a:folHlink>
        <a:srgbClr val="FFC000"/>
      </a:folHlink>
    </a:clrScheme>
    <a:fontScheme name="TIMEGATE 2017 Powerpoint Master Font">
      <a:majorFont>
        <a:latin typeface="나눔바른고딕OTF"/>
        <a:ea typeface="나눔바른고딕OTF"/>
        <a:cs typeface=""/>
      </a:majorFont>
      <a:minorFont>
        <a:latin typeface="나눔바른고딕OTF"/>
        <a:ea typeface="나눔바른고딕OTF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GATE 2017 PowerPoint Master" id="{CDC231E4-248B-4989-AD9A-E06541B845EC}" vid="{4EB517C2-E68D-4028-B1B5-E808AB68862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TIMEGATE 2017 PowerPoint Master</Template>
  <TotalTime>20564</TotalTime>
  <Words>818</Words>
  <Application>Microsoft Macintosh PowerPoint</Application>
  <PresentationFormat>화면 슬라이드 쇼(16:10)</PresentationFormat>
  <Paragraphs>92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나눔바른고딕OTF</vt:lpstr>
      <vt:lpstr>맑은 고딕</vt:lpstr>
      <vt:lpstr>Poppins Light</vt:lpstr>
      <vt:lpstr>Arial</vt:lpstr>
      <vt:lpstr>TIMEGATE 2017 PowerPoint Master</vt:lpstr>
      <vt:lpstr>자바스크립트 Array APIs</vt:lpstr>
      <vt:lpstr>자바스크립트</vt:lpstr>
      <vt:lpstr>배열</vt:lpstr>
      <vt:lpstr>배열</vt:lpstr>
      <vt:lpstr>배열</vt:lpstr>
      <vt:lpstr>배열</vt:lpstr>
      <vt:lpstr>배열</vt:lpstr>
      <vt:lpstr>배열</vt:lpstr>
      <vt:lpstr>배열</vt:lpstr>
      <vt:lpstr>배열</vt:lpstr>
      <vt:lpstr>배열</vt:lpstr>
      <vt:lpstr>배열</vt:lpstr>
      <vt:lpstr>배열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TIMEGATE 2017 Powerpoint Master</dc:title>
  <dc:creator>Danny Noh</dc:creator>
  <cp:keywords>TIMEGATE</cp:keywords>
  <cp:lastModifiedBy>won junho</cp:lastModifiedBy>
  <cp:revision>278</cp:revision>
  <dcterms:created xsi:type="dcterms:W3CDTF">2017-01-03T07:07:55Z</dcterms:created>
  <dcterms:modified xsi:type="dcterms:W3CDTF">2021-05-26T05:53:07Z</dcterms:modified>
</cp:coreProperties>
</file>