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50B288E-697C-4EDE-8F73-8040167C0E94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BA0E64-AF51-318F-6797-A5B941B75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D5286A-60DC-8960-23B6-2723265E0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FE12ED-132E-18C9-FA3D-1D371997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461D-7D7C-4BA3-AF22-55F466D7C2FE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29091-384F-A0D8-CEAE-990F3346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C5149-0772-1DFA-86AB-B0E2FC1F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91C-893A-48C5-863B-0BE54B6DF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73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B4ABC-CBEA-EE40-8442-325C1D5B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B546BD-2EE2-5516-B7E3-E5F91E385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1FE89-BA39-D9DF-81A9-7D4ED75D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461D-7D7C-4BA3-AF22-55F466D7C2FE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ED8C16-5E32-A163-5F16-D21C4213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5BD018-CECB-4D2E-895B-60BB2081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91C-893A-48C5-863B-0BE54B6DF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03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359A38-F91A-4B66-764F-6E60339CE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F609D-4618-0AD2-D567-1878BDDB8B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BE50E-AF71-A521-2B38-858B7951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461D-7D7C-4BA3-AF22-55F466D7C2FE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7DBF1-60AB-873F-A370-57AB06AB3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2C26B-5635-4361-B3BD-C3093272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91C-893A-48C5-863B-0BE54B6DF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10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90ABA-31A2-4A33-6837-57AD5B0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0B2819-BFC7-3053-D27E-73A7FF3D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36881-C274-10B7-B820-51D5B41C8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461D-7D7C-4BA3-AF22-55F466D7C2FE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90C70A-B0E0-67E3-135D-E5BE544A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7C2BCC-E9A4-233C-C82F-1513F375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91C-893A-48C5-863B-0BE54B6DF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68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A3B4D-1C53-C952-2BAD-60141A14F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F4303D-8E85-159A-2044-6C63B9ADE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DEE636-B03E-A240-9F78-198C52D67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461D-7D7C-4BA3-AF22-55F466D7C2FE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94FC28-6390-9D35-9DBD-E013C3CE5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D9E406-B95A-C535-6EA6-96E08080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91C-893A-48C5-863B-0BE54B6DF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24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3AA88-3679-3F2A-D746-239A6173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BABA7B-4FA7-7AF2-6D51-A74A600267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450FBA-7BA8-4466-EF14-38FD4AEE3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B1144-8819-D5B5-1326-868C10796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461D-7D7C-4BA3-AF22-55F466D7C2FE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6FFF1E-22C7-5682-76F8-605B07C6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F99EAE-EAC7-AEA6-8F06-8B40DC74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91C-893A-48C5-863B-0BE54B6DF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36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182D13-5729-EE27-D894-009F2296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8A38A-87D6-6989-BC53-6E0826F93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462A31-D405-D46C-D3CF-36C0868BD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A02A26-D06B-22BA-5E18-13FD596B64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56DC09-CD9E-9EFA-A140-B2E8A8AAD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3D9D8AD-039C-AC11-5A6A-8B988FF1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461D-7D7C-4BA3-AF22-55F466D7C2FE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D87E4D-2C1F-9988-B29D-A3A2FC0B0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D4CE4F-C324-E8F4-FD8E-ABE61D0F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91C-893A-48C5-863B-0BE54B6DF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2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14E63-A224-3730-A3AC-647034BB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E1F8F6-79B2-68D4-0267-9D028578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461D-7D7C-4BA3-AF22-55F466D7C2FE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985447-A4D4-A9F2-BD4C-4C817A8A0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1D4026-E733-A668-D35F-782E09A6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91C-893A-48C5-863B-0BE54B6DF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06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09BB01-62FB-3915-3AE9-9EE9045A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461D-7D7C-4BA3-AF22-55F466D7C2FE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F3556B-FD8B-4D3B-45F4-7BA317F2A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C5E0D5-BF60-F5EF-B2D4-4BA98C23B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91C-893A-48C5-863B-0BE54B6DF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82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C5230-39BB-9B4C-D247-85925ED9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A2C82D-D597-50F7-3AAF-4487615A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05E691-C5E9-A16E-8C9B-EAB560B6F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18FD73-A76D-4EB3-2BFA-75CDFACF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461D-7D7C-4BA3-AF22-55F466D7C2FE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E41EA5-9BB2-79D7-AA13-6F4588DC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5B30A9-E8C0-EFA0-14C4-4E2250472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91C-893A-48C5-863B-0BE54B6DF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03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A12BF-9465-5145-0A12-8E12E576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849622-7DAF-6B5B-1B4C-6BA7B03F52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47C02-E8FD-B23A-6F1A-200E6494B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8CF7B6-864C-8EC0-5AA1-C280A85EA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D461D-7D7C-4BA3-AF22-55F466D7C2FE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E78A8-0EF9-9EDE-0F5D-36155AED0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9B3709-7CF7-5E26-CFD5-0C33FC69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2D91C-893A-48C5-863B-0BE54B6DF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79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0A40BA-E241-51A4-6427-958BDDE43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25DBE-69E3-4741-4B28-AC085E942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30DC99-03A1-DDE0-5821-637A404E1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ED461D-7D7C-4BA3-AF22-55F466D7C2FE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BD389-6068-83FE-DEF9-3075CE8D5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27A2D-8D76-1C23-23C3-40B3E4A6D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22D91C-893A-48C5-863B-0BE54B6DF2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887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06249-935D-CD74-4501-F727829833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A4BA11-ACFE-090F-23A1-F790453DE8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70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8A4A2D-BDE2-BF4A-8AD2-BA2CE589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854" y="365125"/>
            <a:ext cx="6928946" cy="1325563"/>
          </a:xfrm>
        </p:spPr>
        <p:txBody>
          <a:bodyPr/>
          <a:lstStyle/>
          <a:p>
            <a:r>
              <a:rPr lang="ko-KR" altLang="en-US" dirty="0"/>
              <a:t>수술 일정 </a:t>
            </a:r>
            <a:r>
              <a:rPr lang="ko-KR" altLang="en-US" dirty="0" err="1"/>
              <a:t>알림톡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3008CC-8D29-9EE7-EA49-DD8C76B71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854" y="1825625"/>
            <a:ext cx="6928945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카카오톡 플러스 친구처럼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환자한테 </a:t>
            </a:r>
            <a:r>
              <a:rPr lang="ko-KR" altLang="en-US" dirty="0" err="1"/>
              <a:t>큐알코드든</a:t>
            </a:r>
            <a:r>
              <a:rPr lang="en-US" altLang="ko-KR" dirty="0"/>
              <a:t>, </a:t>
            </a:r>
            <a:r>
              <a:rPr lang="en-US" altLang="ko-KR" dirty="0" err="1"/>
              <a:t>url</a:t>
            </a:r>
            <a:r>
              <a:rPr lang="ko-KR" altLang="en-US" dirty="0"/>
              <a:t>이든 접근할 수 있는 통로를 주고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한번 접근하면 우리가 </a:t>
            </a:r>
            <a:r>
              <a:rPr lang="ko-KR" altLang="en-US" dirty="0" err="1"/>
              <a:t>등록해놓은</a:t>
            </a:r>
            <a:r>
              <a:rPr lang="ko-KR" altLang="en-US" dirty="0"/>
              <a:t> 알림이 자동으로 광고처럼 전송되도록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81AC78-03B5-B1BC-EE0C-4A94469B7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92" y="-36786"/>
            <a:ext cx="3165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1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C8EAA0-CA42-3DAD-7B1B-913EDABA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057591-873B-9CA5-A7BB-4995E95B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수술 일정에 맞춰서</a:t>
            </a:r>
            <a:endParaRPr lang="en-US" altLang="ko-KR" dirty="0"/>
          </a:p>
          <a:p>
            <a:r>
              <a:rPr lang="ko-KR" altLang="en-US" dirty="0"/>
              <a:t>수술 전날</a:t>
            </a:r>
            <a:r>
              <a:rPr lang="en-US" altLang="ko-KR" dirty="0"/>
              <a:t>, </a:t>
            </a:r>
            <a:r>
              <a:rPr lang="ko-KR" altLang="en-US" dirty="0"/>
              <a:t>수술 당일</a:t>
            </a:r>
            <a:r>
              <a:rPr lang="en-US" altLang="ko-KR" dirty="0"/>
              <a:t>, </a:t>
            </a:r>
            <a:r>
              <a:rPr lang="ko-KR" altLang="en-US" dirty="0"/>
              <a:t>수술 이후 오늘의 일정을 알려주는 </a:t>
            </a:r>
            <a:r>
              <a:rPr lang="ko-KR" altLang="en-US" dirty="0" err="1"/>
              <a:t>알림톡을</a:t>
            </a:r>
            <a:r>
              <a:rPr lang="ko-KR" altLang="en-US" dirty="0"/>
              <a:t> 개발하려고 함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051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9CF9E-17B9-C614-4A40-957364C9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RALRP pre 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A175E6-0498-661E-E9E6-BC822285A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3pm : </a:t>
            </a:r>
            <a:r>
              <a:rPr lang="ko-KR" altLang="en-US" dirty="0"/>
              <a:t>이제부터 고형식이를 드시지 마세요</a:t>
            </a:r>
            <a:r>
              <a:rPr lang="en-US" altLang="ko-KR" dirty="0"/>
              <a:t>. </a:t>
            </a:r>
            <a:r>
              <a:rPr lang="ko-KR" altLang="en-US" dirty="0"/>
              <a:t>두유나 요거트 정도의 가벼운 음료만 드세요</a:t>
            </a:r>
            <a:r>
              <a:rPr lang="en-US" altLang="ko-KR" dirty="0"/>
              <a:t>. </a:t>
            </a:r>
            <a:r>
              <a:rPr lang="ko-KR" altLang="en-US" dirty="0"/>
              <a:t>오늘은 수액을 연결하고</a:t>
            </a:r>
            <a:r>
              <a:rPr lang="en-US" altLang="ko-KR" dirty="0"/>
              <a:t>, </a:t>
            </a:r>
            <a:r>
              <a:rPr lang="ko-KR" altLang="en-US" dirty="0"/>
              <a:t>혈액검사 예정입니다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7pm:</a:t>
            </a:r>
            <a:r>
              <a:rPr lang="ko-KR" altLang="en-US" dirty="0"/>
              <a:t> 이제 물도 드시지 마세요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정리된 문서가 있음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7642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수술 일정 알림톡</vt:lpstr>
      <vt:lpstr>PowerPoint 프레젠테이션</vt:lpstr>
      <vt:lpstr>RALRP pre 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EUNHYE YI</dc:creator>
  <cp:lastModifiedBy>EUNHYE YI</cp:lastModifiedBy>
  <cp:revision>1</cp:revision>
  <dcterms:created xsi:type="dcterms:W3CDTF">2025-09-16T08:11:50Z</dcterms:created>
  <dcterms:modified xsi:type="dcterms:W3CDTF">2025-09-16T08:11:54Z</dcterms:modified>
</cp:coreProperties>
</file>