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7"/>
  </p:notesMasterIdLst>
  <p:sldIdLst>
    <p:sldId id="263" r:id="rId2"/>
    <p:sldId id="264" r:id="rId3"/>
    <p:sldId id="265" r:id="rId4"/>
    <p:sldId id="268" r:id="rId5"/>
    <p:sldId id="269" r:id="rId6"/>
  </p:sldIdLst>
  <p:sldSz cx="73152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2C6A"/>
    <a:srgbClr val="B4C7E7"/>
    <a:srgbClr val="DAE3F3"/>
    <a:srgbClr val="F4B18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7"/>
    <p:restoredTop sz="94694"/>
  </p:normalViewPr>
  <p:slideViewPr>
    <p:cSldViewPr snapToGrid="0">
      <p:cViewPr>
        <p:scale>
          <a:sx n="145" d="100"/>
          <a:sy n="145" d="100"/>
        </p:scale>
        <p:origin x="113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B977F-CCDF-744F-9EE1-EE5BE0BAB5D0}" type="datetimeFigureOut">
              <a:rPr lang="en-US" smtClean="0"/>
              <a:t>5/26/24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8C9DF-4392-3E4C-A248-D53E705E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5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6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8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8C9DF-4392-3E4C-A248-D53E705E11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7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73418"/>
            <a:ext cx="54864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161223"/>
            <a:ext cx="54864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2C53-8E2B-7E47-9349-19D736B2AC92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B06E-A53D-2545-A213-9C607A2B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6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2C53-8E2B-7E47-9349-19D736B2AC92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B06E-A53D-2545-A213-9C607A2B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95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19075"/>
            <a:ext cx="1577340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19075"/>
            <a:ext cx="4640580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2C53-8E2B-7E47-9349-19D736B2AC92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B06E-A53D-2545-A213-9C607A2B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1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2C53-8E2B-7E47-9349-19D736B2AC92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B06E-A53D-2545-A213-9C607A2B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3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025843"/>
            <a:ext cx="630936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2753678"/>
            <a:ext cx="630936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2C53-8E2B-7E47-9349-19D736B2AC92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B06E-A53D-2545-A213-9C607A2B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5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095375"/>
            <a:ext cx="310896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095375"/>
            <a:ext cx="310896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2C53-8E2B-7E47-9349-19D736B2AC92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B06E-A53D-2545-A213-9C607A2B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9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19075"/>
            <a:ext cx="630936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1008698"/>
            <a:ext cx="3094672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503045"/>
            <a:ext cx="3094672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008698"/>
            <a:ext cx="3109913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503045"/>
            <a:ext cx="3109913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2C53-8E2B-7E47-9349-19D736B2AC92}" type="datetimeFigureOut">
              <a:rPr lang="en-US" smtClean="0"/>
              <a:t>5/26/24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B06E-A53D-2545-A213-9C607A2B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5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2C53-8E2B-7E47-9349-19D736B2AC92}" type="datetimeFigureOut">
              <a:rPr lang="en-US" smtClean="0"/>
              <a:t>5/26/24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B06E-A53D-2545-A213-9C607A2B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0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2C53-8E2B-7E47-9349-19D736B2AC92}" type="datetimeFigureOut">
              <a:rPr lang="en-US" smtClean="0"/>
              <a:t>5/26/24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B06E-A53D-2545-A213-9C607A2B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1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74320"/>
            <a:ext cx="2359342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592455"/>
            <a:ext cx="370332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234440"/>
            <a:ext cx="2359342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2C53-8E2B-7E47-9349-19D736B2AC92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B06E-A53D-2545-A213-9C607A2B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4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74320"/>
            <a:ext cx="2359342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592455"/>
            <a:ext cx="370332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234440"/>
            <a:ext cx="2359342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2C53-8E2B-7E47-9349-19D736B2AC92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B06E-A53D-2545-A213-9C607A2B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8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19075"/>
            <a:ext cx="630936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095375"/>
            <a:ext cx="630936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3813810"/>
            <a:ext cx="164592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32C53-8E2B-7E47-9349-19D736B2AC92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3813810"/>
            <a:ext cx="24688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3813810"/>
            <a:ext cx="164592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CB06E-A53D-2545-A213-9C607A2B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7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1425E82-47EE-013C-D539-B0B59A841423}"/>
              </a:ext>
            </a:extLst>
          </p:cNvPr>
          <p:cNvCxnSpPr>
            <a:cxnSpLocks/>
          </p:cNvCxnSpPr>
          <p:nvPr/>
        </p:nvCxnSpPr>
        <p:spPr>
          <a:xfrm flipV="1">
            <a:off x="49573" y="5369114"/>
            <a:ext cx="6155385" cy="5757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B809740-4624-24BC-D554-7CA3A2DDC456}"/>
              </a:ext>
            </a:extLst>
          </p:cNvPr>
          <p:cNvSpPr/>
          <p:nvPr/>
        </p:nvSpPr>
        <p:spPr>
          <a:xfrm>
            <a:off x="589567" y="1602246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 baseline="-25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B0CE2F-63B6-410A-32F5-E0E5B94B7626}"/>
              </a:ext>
            </a:extLst>
          </p:cNvPr>
          <p:cNvSpPr txBox="1"/>
          <p:nvPr/>
        </p:nvSpPr>
        <p:spPr>
          <a:xfrm>
            <a:off x="589567" y="1902459"/>
            <a:ext cx="9143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SNP</a:t>
            </a:r>
            <a:endParaRPr lang="en-US" sz="1500" b="1" baseline="30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3E1C066-EAA7-8D60-108B-AF28B6F8B672}"/>
              </a:ext>
            </a:extLst>
          </p:cNvPr>
          <p:cNvCxnSpPr>
            <a:cxnSpLocks/>
            <a:stCxn id="30" idx="6"/>
            <a:endCxn id="2" idx="1"/>
          </p:cNvCxnSpPr>
          <p:nvPr/>
        </p:nvCxnSpPr>
        <p:spPr>
          <a:xfrm flipV="1">
            <a:off x="1503967" y="2033475"/>
            <a:ext cx="4369182" cy="25971"/>
          </a:xfrm>
          <a:prstGeom prst="line">
            <a:avLst/>
          </a:prstGeom>
          <a:ln w="19050">
            <a:solidFill>
              <a:srgbClr val="D92C6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54042C-FC99-1F0E-2EF1-D79B104D20A5}"/>
                  </a:ext>
                </a:extLst>
              </p:cNvPr>
              <p:cNvSpPr txBox="1"/>
              <p:nvPr/>
            </p:nvSpPr>
            <p:spPr>
              <a:xfrm>
                <a:off x="4349705" y="3357415"/>
                <a:ext cx="1192634" cy="5542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en-US" i="1">
                          <a:solidFill>
                            <a:srgbClr val="D92C6A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D92C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D92C6A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D92C6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D92C6A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solidFill>
                            <a:srgbClr val="D92C6A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solidFill>
                            <a:srgbClr val="D92C6A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54042C-FC99-1F0E-2EF1-D79B104D2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705" y="3357415"/>
                <a:ext cx="1192634" cy="554254"/>
              </a:xfrm>
              <a:prstGeom prst="rect">
                <a:avLst/>
              </a:prstGeom>
              <a:blipFill>
                <a:blip r:embed="rId2"/>
                <a:stretch>
                  <a:fillRect l="-3158" r="-105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D3D771C-A5E2-5D98-A445-A97A6A5DE5E2}"/>
              </a:ext>
            </a:extLst>
          </p:cNvPr>
          <p:cNvSpPr txBox="1"/>
          <p:nvPr/>
        </p:nvSpPr>
        <p:spPr>
          <a:xfrm>
            <a:off x="3090410" y="1580556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D92C6A"/>
                </a:solidFill>
              </a:rPr>
              <a:t>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7110F1-CC7A-5292-71A1-32682FA576B9}"/>
              </a:ext>
            </a:extLst>
          </p:cNvPr>
          <p:cNvSpPr/>
          <p:nvPr/>
        </p:nvSpPr>
        <p:spPr>
          <a:xfrm>
            <a:off x="5873149" y="1805520"/>
            <a:ext cx="1113676" cy="4559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Trait</a:t>
            </a:r>
          </a:p>
          <a:p>
            <a:pPr algn="ctr"/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(e.g., AD)</a:t>
            </a:r>
          </a:p>
        </p:txBody>
      </p:sp>
    </p:spTree>
    <p:extLst>
      <p:ext uri="{BB962C8B-B14F-4D97-AF65-F5344CB8AC3E}">
        <p14:creationId xmlns:p14="http://schemas.microsoft.com/office/powerpoint/2010/main" val="203794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42DF891-C1D7-C88F-6E90-17BF4B66D787}"/>
              </a:ext>
            </a:extLst>
          </p:cNvPr>
          <p:cNvSpPr/>
          <p:nvPr/>
        </p:nvSpPr>
        <p:spPr>
          <a:xfrm>
            <a:off x="585216" y="54816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 baseline="-25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1425E82-47EE-013C-D539-B0B59A841423}"/>
              </a:ext>
            </a:extLst>
          </p:cNvPr>
          <p:cNvCxnSpPr>
            <a:cxnSpLocks/>
          </p:cNvCxnSpPr>
          <p:nvPr/>
        </p:nvCxnSpPr>
        <p:spPr>
          <a:xfrm flipV="1">
            <a:off x="49573" y="5362808"/>
            <a:ext cx="6155385" cy="5757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C34451E-FF8C-102F-34A2-EF370CE7ECFE}"/>
              </a:ext>
            </a:extLst>
          </p:cNvPr>
          <p:cNvSpPr txBox="1"/>
          <p:nvPr/>
        </p:nvSpPr>
        <p:spPr>
          <a:xfrm>
            <a:off x="585216" y="848373"/>
            <a:ext cx="9143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SNP 1</a:t>
            </a:r>
            <a:endParaRPr lang="en-US" sz="1500" b="1" baseline="30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AF887BE-0F71-473F-8660-C5E2AC055A45}"/>
              </a:ext>
            </a:extLst>
          </p:cNvPr>
          <p:cNvSpPr/>
          <p:nvPr/>
        </p:nvSpPr>
        <p:spPr>
          <a:xfrm>
            <a:off x="585216" y="1581979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 baseline="-25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F82078-3050-5448-1A6C-405E5EE1C1BB}"/>
              </a:ext>
            </a:extLst>
          </p:cNvPr>
          <p:cNvSpPr txBox="1"/>
          <p:nvPr/>
        </p:nvSpPr>
        <p:spPr>
          <a:xfrm>
            <a:off x="585216" y="1882192"/>
            <a:ext cx="9143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SNP 2</a:t>
            </a:r>
            <a:endParaRPr lang="en-US" sz="1500" b="1" baseline="30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7D1E9F7-1A52-0D84-10D0-BF8D18259248}"/>
              </a:ext>
            </a:extLst>
          </p:cNvPr>
          <p:cNvCxnSpPr>
            <a:cxnSpLocks/>
            <a:stCxn id="60" idx="3"/>
            <a:endCxn id="10" idx="1"/>
          </p:cNvCxnSpPr>
          <p:nvPr/>
        </p:nvCxnSpPr>
        <p:spPr>
          <a:xfrm>
            <a:off x="1499612" y="1009956"/>
            <a:ext cx="4373537" cy="1023519"/>
          </a:xfrm>
          <a:prstGeom prst="line">
            <a:avLst/>
          </a:prstGeom>
          <a:ln w="19050">
            <a:solidFill>
              <a:srgbClr val="D92C6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4A678F-6558-7BA2-9AC7-3D6F5CCB3F98}"/>
              </a:ext>
            </a:extLst>
          </p:cNvPr>
          <p:cNvCxnSpPr>
            <a:cxnSpLocks/>
            <a:stCxn id="65" idx="6"/>
            <a:endCxn id="10" idx="1"/>
          </p:cNvCxnSpPr>
          <p:nvPr/>
        </p:nvCxnSpPr>
        <p:spPr>
          <a:xfrm flipV="1">
            <a:off x="1499616" y="2033475"/>
            <a:ext cx="4373533" cy="5704"/>
          </a:xfrm>
          <a:prstGeom prst="line">
            <a:avLst/>
          </a:prstGeom>
          <a:ln w="19050">
            <a:solidFill>
              <a:srgbClr val="D92C6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9F7B59-49F7-59A9-780A-AFC89B8D3A71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1499607" y="2033475"/>
            <a:ext cx="4373542" cy="1255098"/>
          </a:xfrm>
          <a:prstGeom prst="line">
            <a:avLst/>
          </a:prstGeom>
          <a:ln w="19050">
            <a:solidFill>
              <a:srgbClr val="D92C6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2C0870-4F07-2DFB-FFD2-89F7FFF96FA8}"/>
              </a:ext>
            </a:extLst>
          </p:cNvPr>
          <p:cNvSpPr txBox="1"/>
          <p:nvPr/>
        </p:nvSpPr>
        <p:spPr>
          <a:xfrm>
            <a:off x="101274" y="-657135"/>
            <a:ext cx="803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gene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CF5EA7-CFF9-CF00-A84B-8876F8355793}"/>
              </a:ext>
            </a:extLst>
          </p:cNvPr>
          <p:cNvSpPr txBox="1"/>
          <p:nvPr/>
        </p:nvSpPr>
        <p:spPr>
          <a:xfrm>
            <a:off x="3090410" y="1574250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D92C6A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6D8A24-4DB0-B19F-F388-9CE3E695835C}"/>
                  </a:ext>
                </a:extLst>
              </p:cNvPr>
              <p:cNvSpPr txBox="1"/>
              <p:nvPr/>
            </p:nvSpPr>
            <p:spPr>
              <a:xfrm>
                <a:off x="4352544" y="3353952"/>
                <a:ext cx="1192634" cy="5542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b="1" i="1">
                          <a:solidFill>
                            <a:srgbClr val="D92C6A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D92C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D92C6A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D92C6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D92C6A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>
                          <a:solidFill>
                            <a:srgbClr val="D92C6A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i="1">
                          <a:solidFill>
                            <a:srgbClr val="D92C6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D92C6A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6D8A24-4DB0-B19F-F388-9CE3E6958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544" y="3353952"/>
                <a:ext cx="1192634" cy="554254"/>
              </a:xfrm>
              <a:prstGeom prst="rect">
                <a:avLst/>
              </a:prstGeom>
              <a:blipFill>
                <a:blip r:embed="rId2"/>
                <a:stretch>
                  <a:fillRect l="-4211" t="-2273" r="-2105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C3741A55-BA2A-8A30-6892-3C29A650E3D9}"/>
              </a:ext>
            </a:extLst>
          </p:cNvPr>
          <p:cNvSpPr txBox="1"/>
          <p:nvPr/>
        </p:nvSpPr>
        <p:spPr>
          <a:xfrm>
            <a:off x="633405" y="-31872"/>
            <a:ext cx="803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gene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90C6553-613B-68AA-0AD9-15B9ED829960}"/>
              </a:ext>
            </a:extLst>
          </p:cNvPr>
          <p:cNvSpPr/>
          <p:nvPr/>
        </p:nvSpPr>
        <p:spPr>
          <a:xfrm>
            <a:off x="486115" y="435396"/>
            <a:ext cx="1097879" cy="3396996"/>
          </a:xfrm>
          <a:prstGeom prst="roundRect">
            <a:avLst/>
          </a:prstGeom>
          <a:noFill/>
          <a:ln w="19050">
            <a:solidFill>
              <a:srgbClr val="B4C7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71DC57-7FC6-1AD6-6E13-21A755579F0F}"/>
                  </a:ext>
                </a:extLst>
              </p:cNvPr>
              <p:cNvSpPr txBox="1"/>
              <p:nvPr/>
            </p:nvSpPr>
            <p:spPr>
              <a:xfrm rot="16200000">
                <a:off x="803931" y="2445487"/>
                <a:ext cx="385533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en-US" sz="17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71DC57-7FC6-1AD6-6E13-21A755579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03931" y="2445487"/>
                <a:ext cx="385533" cy="353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3546693-84E6-9A8E-2583-10E7DD381013}"/>
              </a:ext>
            </a:extLst>
          </p:cNvPr>
          <p:cNvSpPr/>
          <p:nvPr/>
        </p:nvSpPr>
        <p:spPr>
          <a:xfrm>
            <a:off x="585216" y="282758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 baseline="-25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E11CF-9D62-A737-499C-1702506F4CA1}"/>
              </a:ext>
            </a:extLst>
          </p:cNvPr>
          <p:cNvSpPr txBox="1"/>
          <p:nvPr/>
        </p:nvSpPr>
        <p:spPr>
          <a:xfrm>
            <a:off x="585211" y="3126990"/>
            <a:ext cx="9143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SNP </a:t>
            </a:r>
            <a:r>
              <a:rPr lang="en-US" sz="15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1500" b="1" i="1" baseline="30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C97E04-487D-6AD7-87AD-794BADC9272C}"/>
              </a:ext>
            </a:extLst>
          </p:cNvPr>
          <p:cNvSpPr/>
          <p:nvPr/>
        </p:nvSpPr>
        <p:spPr>
          <a:xfrm>
            <a:off x="5873149" y="1805520"/>
            <a:ext cx="1113676" cy="4559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Trait</a:t>
            </a:r>
          </a:p>
          <a:p>
            <a:pPr algn="ctr"/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(e.g., AD)</a:t>
            </a:r>
          </a:p>
        </p:txBody>
      </p:sp>
    </p:spTree>
    <p:extLst>
      <p:ext uri="{BB962C8B-B14F-4D97-AF65-F5344CB8AC3E}">
        <p14:creationId xmlns:p14="http://schemas.microsoft.com/office/powerpoint/2010/main" val="111164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42DF891-C1D7-C88F-6E90-17BF4B66D787}"/>
              </a:ext>
            </a:extLst>
          </p:cNvPr>
          <p:cNvSpPr/>
          <p:nvPr/>
        </p:nvSpPr>
        <p:spPr>
          <a:xfrm>
            <a:off x="585216" y="546744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 baseline="-25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1425E82-47EE-013C-D539-B0B59A841423}"/>
              </a:ext>
            </a:extLst>
          </p:cNvPr>
          <p:cNvCxnSpPr>
            <a:cxnSpLocks/>
          </p:cNvCxnSpPr>
          <p:nvPr/>
        </p:nvCxnSpPr>
        <p:spPr>
          <a:xfrm flipV="1">
            <a:off x="49573" y="5236688"/>
            <a:ext cx="6155385" cy="5757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C34451E-FF8C-102F-34A2-EF370CE7ECFE}"/>
              </a:ext>
            </a:extLst>
          </p:cNvPr>
          <p:cNvSpPr txBox="1"/>
          <p:nvPr/>
        </p:nvSpPr>
        <p:spPr>
          <a:xfrm>
            <a:off x="585211" y="842362"/>
            <a:ext cx="9143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SNP 1</a:t>
            </a:r>
            <a:endParaRPr lang="en-US" sz="1500" b="1" baseline="30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AF887BE-0F71-473F-8660-C5E2AC055A45}"/>
              </a:ext>
            </a:extLst>
          </p:cNvPr>
          <p:cNvSpPr/>
          <p:nvPr/>
        </p:nvSpPr>
        <p:spPr>
          <a:xfrm>
            <a:off x="585216" y="1580016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 baseline="-25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F82078-3050-5448-1A6C-405E5EE1C1BB}"/>
              </a:ext>
            </a:extLst>
          </p:cNvPr>
          <p:cNvSpPr txBox="1"/>
          <p:nvPr/>
        </p:nvSpPr>
        <p:spPr>
          <a:xfrm>
            <a:off x="585216" y="1872625"/>
            <a:ext cx="9143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SNP 2</a:t>
            </a:r>
            <a:endParaRPr lang="en-US" sz="1500" b="1" baseline="30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7D1E9F7-1A52-0D84-10D0-BF8D18259248}"/>
              </a:ext>
            </a:extLst>
          </p:cNvPr>
          <p:cNvCxnSpPr>
            <a:cxnSpLocks/>
            <a:stCxn id="60" idx="3"/>
            <a:endCxn id="11" idx="1"/>
          </p:cNvCxnSpPr>
          <p:nvPr/>
        </p:nvCxnSpPr>
        <p:spPr>
          <a:xfrm>
            <a:off x="1499607" y="1003945"/>
            <a:ext cx="4373542" cy="1029530"/>
          </a:xfrm>
          <a:prstGeom prst="line">
            <a:avLst/>
          </a:prstGeom>
          <a:ln w="19050">
            <a:solidFill>
              <a:srgbClr val="D92C6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4A678F-6558-7BA2-9AC7-3D6F5CCB3F98}"/>
              </a:ext>
            </a:extLst>
          </p:cNvPr>
          <p:cNvCxnSpPr>
            <a:cxnSpLocks/>
            <a:stCxn id="65" idx="6"/>
            <a:endCxn id="11" idx="1"/>
          </p:cNvCxnSpPr>
          <p:nvPr/>
        </p:nvCxnSpPr>
        <p:spPr>
          <a:xfrm flipV="1">
            <a:off x="1499616" y="2033475"/>
            <a:ext cx="4373533" cy="3741"/>
          </a:xfrm>
          <a:prstGeom prst="line">
            <a:avLst/>
          </a:prstGeom>
          <a:ln w="19050">
            <a:solidFill>
              <a:srgbClr val="D92C6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9F7B59-49F7-59A9-780A-AFC89B8D3A7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1499607" y="2033475"/>
            <a:ext cx="4373542" cy="1255098"/>
          </a:xfrm>
          <a:prstGeom prst="line">
            <a:avLst/>
          </a:prstGeom>
          <a:ln w="19050">
            <a:solidFill>
              <a:srgbClr val="D92C6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2C0870-4F07-2DFB-FFD2-89F7FFF96FA8}"/>
              </a:ext>
            </a:extLst>
          </p:cNvPr>
          <p:cNvSpPr txBox="1"/>
          <p:nvPr/>
        </p:nvSpPr>
        <p:spPr>
          <a:xfrm>
            <a:off x="633405" y="-31872"/>
            <a:ext cx="803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gene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336EFAB-5D53-ECB8-19F4-F67D550F14C1}"/>
              </a:ext>
            </a:extLst>
          </p:cNvPr>
          <p:cNvSpPr/>
          <p:nvPr/>
        </p:nvSpPr>
        <p:spPr>
          <a:xfrm>
            <a:off x="3428185" y="94331"/>
            <a:ext cx="862312" cy="6366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7B6012-24B3-F8B2-CACC-19E4EA1A1ADA}"/>
              </a:ext>
            </a:extLst>
          </p:cNvPr>
          <p:cNvSpPr txBox="1"/>
          <p:nvPr/>
        </p:nvSpPr>
        <p:spPr>
          <a:xfrm>
            <a:off x="3433863" y="242216"/>
            <a:ext cx="8623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E55984-D03A-B674-E10D-769F9E235795}"/>
              </a:ext>
            </a:extLst>
          </p:cNvPr>
          <p:cNvCxnSpPr>
            <a:cxnSpLocks/>
            <a:stCxn id="60" idx="3"/>
            <a:endCxn id="4" idx="1"/>
          </p:cNvCxnSpPr>
          <p:nvPr/>
        </p:nvCxnSpPr>
        <p:spPr>
          <a:xfrm flipV="1">
            <a:off x="1499607" y="412636"/>
            <a:ext cx="1928578" cy="591309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C443FA-9AA4-FA5E-0ACE-21BF68A55CD3}"/>
              </a:ext>
            </a:extLst>
          </p:cNvPr>
          <p:cNvCxnSpPr>
            <a:cxnSpLocks/>
            <a:stCxn id="67" idx="3"/>
            <a:endCxn id="6" idx="1"/>
          </p:cNvCxnSpPr>
          <p:nvPr/>
        </p:nvCxnSpPr>
        <p:spPr>
          <a:xfrm flipV="1">
            <a:off x="1499613" y="419187"/>
            <a:ext cx="1934251" cy="1615020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E3B6BF-846D-BAC9-0651-60B31A6679D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499608" y="436610"/>
            <a:ext cx="1912865" cy="2851963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A2D8990-7585-191C-8165-F4AB9F5E96A3}"/>
              </a:ext>
            </a:extLst>
          </p:cNvPr>
          <p:cNvSpPr/>
          <p:nvPr/>
        </p:nvSpPr>
        <p:spPr>
          <a:xfrm>
            <a:off x="486115" y="435396"/>
            <a:ext cx="1097879" cy="3396996"/>
          </a:xfrm>
          <a:prstGeom prst="roundRect">
            <a:avLst/>
          </a:prstGeom>
          <a:noFill/>
          <a:ln w="19050">
            <a:solidFill>
              <a:srgbClr val="B4C7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86050C-3FE0-3443-B76C-954D1C21B950}"/>
              </a:ext>
            </a:extLst>
          </p:cNvPr>
          <p:cNvSpPr txBox="1"/>
          <p:nvPr/>
        </p:nvSpPr>
        <p:spPr>
          <a:xfrm>
            <a:off x="3090410" y="1574250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D92C6A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6F67721-0F09-A6FF-5E66-03064906F92E}"/>
                  </a:ext>
                </a:extLst>
              </p:cNvPr>
              <p:cNvSpPr txBox="1"/>
              <p:nvPr/>
            </p:nvSpPr>
            <p:spPr>
              <a:xfrm>
                <a:off x="4352544" y="3353952"/>
                <a:ext cx="1192634" cy="5542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b="1" i="1">
                          <a:solidFill>
                            <a:srgbClr val="D92C6A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D92C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D92C6A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D92C6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D92C6A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>
                          <a:solidFill>
                            <a:srgbClr val="D92C6A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i="1">
                          <a:solidFill>
                            <a:srgbClr val="D92C6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D92C6A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6F67721-0F09-A6FF-5E66-03064906F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544" y="3353952"/>
                <a:ext cx="1192634" cy="554254"/>
              </a:xfrm>
              <a:prstGeom prst="rect">
                <a:avLst/>
              </a:prstGeom>
              <a:blipFill>
                <a:blip r:embed="rId3"/>
                <a:stretch>
                  <a:fillRect l="-4211" t="-2273" r="-2105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9F14F7-3793-4FE9-D3F4-98B9761E3A14}"/>
                  </a:ext>
                </a:extLst>
              </p:cNvPr>
              <p:cNvSpPr txBox="1"/>
              <p:nvPr/>
            </p:nvSpPr>
            <p:spPr>
              <a:xfrm rot="16200000">
                <a:off x="803931" y="2445487"/>
                <a:ext cx="385533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en-US" sz="17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9F14F7-3793-4FE9-D3F4-98B9761E3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03931" y="2445487"/>
                <a:ext cx="385533" cy="353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8410B00E-2B2F-AFAB-718D-5D9538CB823B}"/>
              </a:ext>
            </a:extLst>
          </p:cNvPr>
          <p:cNvSpPr/>
          <p:nvPr/>
        </p:nvSpPr>
        <p:spPr>
          <a:xfrm>
            <a:off x="585216" y="282758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 baseline="-25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AA7F92-DC48-D500-7448-CA6E388AB9F5}"/>
              </a:ext>
            </a:extLst>
          </p:cNvPr>
          <p:cNvSpPr txBox="1"/>
          <p:nvPr/>
        </p:nvSpPr>
        <p:spPr>
          <a:xfrm>
            <a:off x="585211" y="3126990"/>
            <a:ext cx="9143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SNP </a:t>
            </a:r>
            <a:r>
              <a:rPr lang="en-US" sz="15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1500" b="1" i="1" baseline="30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6FF11F-24D8-4AB6-20C7-3664E4899E15}"/>
              </a:ext>
            </a:extLst>
          </p:cNvPr>
          <p:cNvSpPr/>
          <p:nvPr/>
        </p:nvSpPr>
        <p:spPr>
          <a:xfrm>
            <a:off x="5873149" y="1805520"/>
            <a:ext cx="1113676" cy="4559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Trait</a:t>
            </a:r>
          </a:p>
          <a:p>
            <a:pPr algn="ctr"/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(e.g., AD)</a:t>
            </a:r>
          </a:p>
        </p:txBody>
      </p:sp>
    </p:spTree>
    <p:extLst>
      <p:ext uri="{BB962C8B-B14F-4D97-AF65-F5344CB8AC3E}">
        <p14:creationId xmlns:p14="http://schemas.microsoft.com/office/powerpoint/2010/main" val="165803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42DF891-C1D7-C88F-6E90-17BF4B66D787}"/>
              </a:ext>
            </a:extLst>
          </p:cNvPr>
          <p:cNvSpPr/>
          <p:nvPr/>
        </p:nvSpPr>
        <p:spPr>
          <a:xfrm>
            <a:off x="585216" y="546744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 baseline="-25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63D0A76-3EFE-D4ED-6F70-B3B690FB3350}"/>
                  </a:ext>
                </a:extLst>
              </p:cNvPr>
              <p:cNvSpPr txBox="1"/>
              <p:nvPr/>
            </p:nvSpPr>
            <p:spPr>
              <a:xfrm rot="16200000">
                <a:off x="803931" y="2445487"/>
                <a:ext cx="385533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en-US" sz="17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63D0A76-3EFE-D4ED-6F70-B3B690FB3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03931" y="2445487"/>
                <a:ext cx="385533" cy="3539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E7AE607B-3B0D-F682-DDB9-AF237F116761}"/>
              </a:ext>
            </a:extLst>
          </p:cNvPr>
          <p:cNvSpPr/>
          <p:nvPr/>
        </p:nvSpPr>
        <p:spPr>
          <a:xfrm>
            <a:off x="5873149" y="1805520"/>
            <a:ext cx="1113676" cy="4559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Trait</a:t>
            </a:r>
          </a:p>
          <a:p>
            <a:pPr algn="ctr"/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(e.g., AD)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34451E-FF8C-102F-34A2-EF370CE7ECFE}"/>
              </a:ext>
            </a:extLst>
          </p:cNvPr>
          <p:cNvSpPr txBox="1"/>
          <p:nvPr/>
        </p:nvSpPr>
        <p:spPr>
          <a:xfrm>
            <a:off x="585211" y="842362"/>
            <a:ext cx="9143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SNP 1</a:t>
            </a:r>
            <a:endParaRPr lang="en-US" sz="1500" b="1" baseline="30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AF887BE-0F71-473F-8660-C5E2AC055A45}"/>
              </a:ext>
            </a:extLst>
          </p:cNvPr>
          <p:cNvSpPr/>
          <p:nvPr/>
        </p:nvSpPr>
        <p:spPr>
          <a:xfrm>
            <a:off x="585216" y="1580016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 baseline="-25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F82078-3050-5448-1A6C-405E5EE1C1BB}"/>
              </a:ext>
            </a:extLst>
          </p:cNvPr>
          <p:cNvSpPr txBox="1"/>
          <p:nvPr/>
        </p:nvSpPr>
        <p:spPr>
          <a:xfrm>
            <a:off x="585216" y="1872625"/>
            <a:ext cx="9143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SNP 2</a:t>
            </a:r>
            <a:endParaRPr lang="en-US" sz="1500" b="1" baseline="30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2856F5A-8F33-CE7A-462D-14C777E016BD}"/>
              </a:ext>
            </a:extLst>
          </p:cNvPr>
          <p:cNvSpPr/>
          <p:nvPr/>
        </p:nvSpPr>
        <p:spPr>
          <a:xfrm>
            <a:off x="585216" y="282758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 baseline="-25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A2E448-C51C-D7E7-5408-4CC092302C43}"/>
              </a:ext>
            </a:extLst>
          </p:cNvPr>
          <p:cNvSpPr txBox="1"/>
          <p:nvPr/>
        </p:nvSpPr>
        <p:spPr>
          <a:xfrm>
            <a:off x="585211" y="3126990"/>
            <a:ext cx="9143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SNP </a:t>
            </a:r>
            <a:r>
              <a:rPr lang="en-US" sz="15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1500" b="1" i="1" baseline="30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336EFAB-5D53-ECB8-19F4-F67D550F14C1}"/>
              </a:ext>
            </a:extLst>
          </p:cNvPr>
          <p:cNvSpPr/>
          <p:nvPr/>
        </p:nvSpPr>
        <p:spPr>
          <a:xfrm>
            <a:off x="3428185" y="94331"/>
            <a:ext cx="862312" cy="6366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7B6012-24B3-F8B2-CACC-19E4EA1A1ADA}"/>
              </a:ext>
            </a:extLst>
          </p:cNvPr>
          <p:cNvSpPr txBox="1"/>
          <p:nvPr/>
        </p:nvSpPr>
        <p:spPr>
          <a:xfrm>
            <a:off x="3433863" y="242216"/>
            <a:ext cx="8623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E55984-D03A-B674-E10D-769F9E235795}"/>
              </a:ext>
            </a:extLst>
          </p:cNvPr>
          <p:cNvCxnSpPr>
            <a:cxnSpLocks/>
            <a:stCxn id="60" idx="3"/>
            <a:endCxn id="4" idx="1"/>
          </p:cNvCxnSpPr>
          <p:nvPr/>
        </p:nvCxnSpPr>
        <p:spPr>
          <a:xfrm flipV="1">
            <a:off x="1499607" y="412636"/>
            <a:ext cx="1928578" cy="591309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C443FA-9AA4-FA5E-0ACE-21BF68A55CD3}"/>
              </a:ext>
            </a:extLst>
          </p:cNvPr>
          <p:cNvCxnSpPr>
            <a:cxnSpLocks/>
            <a:stCxn id="67" idx="3"/>
            <a:endCxn id="6" idx="1"/>
          </p:cNvCxnSpPr>
          <p:nvPr/>
        </p:nvCxnSpPr>
        <p:spPr>
          <a:xfrm flipV="1">
            <a:off x="1499613" y="419187"/>
            <a:ext cx="1934251" cy="1615020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E3B6BF-846D-BAC9-0651-60B31A6679D3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1499607" y="419187"/>
            <a:ext cx="1934255" cy="2869386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86050C-3FE0-3443-B76C-954D1C21B950}"/>
              </a:ext>
            </a:extLst>
          </p:cNvPr>
          <p:cNvSpPr txBox="1"/>
          <p:nvPr/>
        </p:nvSpPr>
        <p:spPr>
          <a:xfrm>
            <a:off x="5393863" y="1089992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D92C6A"/>
                </a:solidFill>
              </a:rPr>
              <a:t>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36E8E38-0779-DD46-49B0-FB2EDF7B89B5}"/>
              </a:ext>
            </a:extLst>
          </p:cNvPr>
          <p:cNvCxnSpPr>
            <a:cxnSpLocks/>
            <a:stCxn id="6" idx="3"/>
            <a:endCxn id="75" idx="1"/>
          </p:cNvCxnSpPr>
          <p:nvPr/>
        </p:nvCxnSpPr>
        <p:spPr>
          <a:xfrm>
            <a:off x="4296179" y="419188"/>
            <a:ext cx="1576970" cy="1614287"/>
          </a:xfrm>
          <a:prstGeom prst="straightConnector1">
            <a:avLst/>
          </a:prstGeom>
          <a:ln w="19050">
            <a:solidFill>
              <a:srgbClr val="D92C6A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D1AC309-FDBC-323E-8D7D-54DD9266C972}"/>
              </a:ext>
            </a:extLst>
          </p:cNvPr>
          <p:cNvSpPr/>
          <p:nvPr/>
        </p:nvSpPr>
        <p:spPr>
          <a:xfrm>
            <a:off x="5873150" y="181802"/>
            <a:ext cx="1113675" cy="461666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Unobserved </a:t>
            </a: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confounder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D65192-9C16-8655-044A-7642354F9332}"/>
              </a:ext>
            </a:extLst>
          </p:cNvPr>
          <p:cNvCxnSpPr>
            <a:cxnSpLocks/>
            <a:stCxn id="11" idx="1"/>
            <a:endCxn id="6" idx="3"/>
          </p:cNvCxnSpPr>
          <p:nvPr/>
        </p:nvCxnSpPr>
        <p:spPr>
          <a:xfrm flipH="1">
            <a:off x="4296179" y="412635"/>
            <a:ext cx="1576971" cy="6553"/>
          </a:xfrm>
          <a:prstGeom prst="straightConnector1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B74311-6551-9E92-62C9-E1129F1E8C9B}"/>
              </a:ext>
            </a:extLst>
          </p:cNvPr>
          <p:cNvCxnSpPr>
            <a:cxnSpLocks/>
            <a:stCxn id="11" idx="2"/>
            <a:endCxn id="75" idx="0"/>
          </p:cNvCxnSpPr>
          <p:nvPr/>
        </p:nvCxnSpPr>
        <p:spPr>
          <a:xfrm flipH="1">
            <a:off x="6429987" y="643468"/>
            <a:ext cx="1" cy="1162052"/>
          </a:xfrm>
          <a:prstGeom prst="straightConnector1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41ABF72-94FB-CCBB-55C3-F936A8A4E088}"/>
              </a:ext>
            </a:extLst>
          </p:cNvPr>
          <p:cNvSpPr/>
          <p:nvPr/>
        </p:nvSpPr>
        <p:spPr>
          <a:xfrm>
            <a:off x="486115" y="435396"/>
            <a:ext cx="1097879" cy="3396996"/>
          </a:xfrm>
          <a:prstGeom prst="roundRect">
            <a:avLst/>
          </a:prstGeom>
          <a:noFill/>
          <a:ln w="19050">
            <a:solidFill>
              <a:srgbClr val="B4C7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3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val 128">
            <a:extLst>
              <a:ext uri="{FF2B5EF4-FFF2-40B4-BE49-F238E27FC236}">
                <a16:creationId xmlns:a16="http://schemas.microsoft.com/office/drawing/2014/main" id="{539E1E1C-E037-B99C-41E5-7F3130886FEB}"/>
              </a:ext>
            </a:extLst>
          </p:cNvPr>
          <p:cNvSpPr/>
          <p:nvPr/>
        </p:nvSpPr>
        <p:spPr>
          <a:xfrm>
            <a:off x="585216" y="546744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 baseline="-25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76D98F7-B034-EE45-255F-4761EFB181A8}"/>
                  </a:ext>
                </a:extLst>
              </p:cNvPr>
              <p:cNvSpPr txBox="1"/>
              <p:nvPr/>
            </p:nvSpPr>
            <p:spPr>
              <a:xfrm rot="16200000">
                <a:off x="803931" y="2445487"/>
                <a:ext cx="385533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en-US" sz="17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76D98F7-B034-EE45-255F-4761EFB18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03931" y="2445487"/>
                <a:ext cx="385533" cy="3539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Rectangle 130">
            <a:extLst>
              <a:ext uri="{FF2B5EF4-FFF2-40B4-BE49-F238E27FC236}">
                <a16:creationId xmlns:a16="http://schemas.microsoft.com/office/drawing/2014/main" id="{A3C5E74E-99CD-B9ED-3BE8-BFB3E492220A}"/>
              </a:ext>
            </a:extLst>
          </p:cNvPr>
          <p:cNvSpPr/>
          <p:nvPr/>
        </p:nvSpPr>
        <p:spPr>
          <a:xfrm>
            <a:off x="5873149" y="1805520"/>
            <a:ext cx="1113676" cy="4559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Trait</a:t>
            </a:r>
          </a:p>
          <a:p>
            <a:pPr algn="ctr"/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(e.g., AD)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284E8DC-6B10-2B05-E78E-112161ACBD45}"/>
              </a:ext>
            </a:extLst>
          </p:cNvPr>
          <p:cNvSpPr txBox="1"/>
          <p:nvPr/>
        </p:nvSpPr>
        <p:spPr>
          <a:xfrm>
            <a:off x="585211" y="842362"/>
            <a:ext cx="9143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SNP 1</a:t>
            </a:r>
            <a:endParaRPr lang="en-US" sz="1500" b="1" baseline="30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020D641B-5FD1-8AAA-45F5-257C072C6D1B}"/>
              </a:ext>
            </a:extLst>
          </p:cNvPr>
          <p:cNvSpPr/>
          <p:nvPr/>
        </p:nvSpPr>
        <p:spPr>
          <a:xfrm>
            <a:off x="585216" y="1580016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 baseline="-25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8A3E974-CB85-0B38-2D20-369ECC6A604C}"/>
              </a:ext>
            </a:extLst>
          </p:cNvPr>
          <p:cNvSpPr txBox="1"/>
          <p:nvPr/>
        </p:nvSpPr>
        <p:spPr>
          <a:xfrm>
            <a:off x="585216" y="1872625"/>
            <a:ext cx="9143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SNP 2</a:t>
            </a:r>
            <a:endParaRPr lang="en-US" sz="1500" b="1" baseline="30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2512625-A06F-4031-931A-0C202CE4ECAE}"/>
              </a:ext>
            </a:extLst>
          </p:cNvPr>
          <p:cNvSpPr/>
          <p:nvPr/>
        </p:nvSpPr>
        <p:spPr>
          <a:xfrm>
            <a:off x="585216" y="282758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 baseline="-25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DE53759-56BC-8FD1-A4D3-172C2DAE49EF}"/>
              </a:ext>
            </a:extLst>
          </p:cNvPr>
          <p:cNvSpPr txBox="1"/>
          <p:nvPr/>
        </p:nvSpPr>
        <p:spPr>
          <a:xfrm>
            <a:off x="585211" y="3126990"/>
            <a:ext cx="9143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SNP </a:t>
            </a:r>
            <a:r>
              <a:rPr lang="en-US" sz="15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1500" b="1" i="1" baseline="30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3DBEF4F5-BFFD-2FB4-B7C9-D8269DEDF372}"/>
              </a:ext>
            </a:extLst>
          </p:cNvPr>
          <p:cNvSpPr/>
          <p:nvPr/>
        </p:nvSpPr>
        <p:spPr>
          <a:xfrm>
            <a:off x="3428185" y="94331"/>
            <a:ext cx="862312" cy="6366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solidFill>
                <a:srgbClr val="00206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AC3D44E-CE9C-63C3-77BB-2205CD3510B5}"/>
              </a:ext>
            </a:extLst>
          </p:cNvPr>
          <p:cNvSpPr txBox="1"/>
          <p:nvPr/>
        </p:nvSpPr>
        <p:spPr>
          <a:xfrm>
            <a:off x="3433863" y="242216"/>
            <a:ext cx="8623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IDP 1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0050B2C-18DD-C528-3E47-2EBCDFBB56C8}"/>
              </a:ext>
            </a:extLst>
          </p:cNvPr>
          <p:cNvCxnSpPr>
            <a:cxnSpLocks/>
            <a:stCxn id="132" idx="3"/>
            <a:endCxn id="138" idx="1"/>
          </p:cNvCxnSpPr>
          <p:nvPr/>
        </p:nvCxnSpPr>
        <p:spPr>
          <a:xfrm flipV="1">
            <a:off x="1499607" y="412636"/>
            <a:ext cx="1928578" cy="591309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637CCC1-FBEB-47F7-253A-B04D334CE85A}"/>
              </a:ext>
            </a:extLst>
          </p:cNvPr>
          <p:cNvCxnSpPr>
            <a:cxnSpLocks/>
            <a:stCxn id="134" idx="3"/>
            <a:endCxn id="139" idx="1"/>
          </p:cNvCxnSpPr>
          <p:nvPr/>
        </p:nvCxnSpPr>
        <p:spPr>
          <a:xfrm flipV="1">
            <a:off x="1499613" y="419187"/>
            <a:ext cx="1934251" cy="1615020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30C5439-41D5-DB5E-891B-981FCB160775}"/>
              </a:ext>
            </a:extLst>
          </p:cNvPr>
          <p:cNvCxnSpPr>
            <a:cxnSpLocks/>
            <a:stCxn id="136" idx="3"/>
          </p:cNvCxnSpPr>
          <p:nvPr/>
        </p:nvCxnSpPr>
        <p:spPr>
          <a:xfrm flipV="1">
            <a:off x="1499607" y="419187"/>
            <a:ext cx="1934255" cy="2869386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966050C8-2B4A-3EFA-7113-E855FE534308}"/>
              </a:ext>
            </a:extLst>
          </p:cNvPr>
          <p:cNvSpPr txBox="1"/>
          <p:nvPr/>
        </p:nvSpPr>
        <p:spPr>
          <a:xfrm>
            <a:off x="5393863" y="1089992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D92C6A"/>
                </a:solidFill>
              </a:rPr>
              <a:t>?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2D950DE-4986-8C17-D327-2F3DAA5A4689}"/>
              </a:ext>
            </a:extLst>
          </p:cNvPr>
          <p:cNvCxnSpPr>
            <a:cxnSpLocks/>
            <a:stCxn id="139" idx="3"/>
            <a:endCxn id="131" idx="1"/>
          </p:cNvCxnSpPr>
          <p:nvPr/>
        </p:nvCxnSpPr>
        <p:spPr>
          <a:xfrm>
            <a:off x="4296179" y="419188"/>
            <a:ext cx="1576970" cy="1614287"/>
          </a:xfrm>
          <a:prstGeom prst="straightConnector1">
            <a:avLst/>
          </a:prstGeom>
          <a:ln w="19050">
            <a:solidFill>
              <a:srgbClr val="D92C6A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5A1E55C-3411-AE30-CE2A-6810CD47C30C}"/>
              </a:ext>
            </a:extLst>
          </p:cNvPr>
          <p:cNvSpPr/>
          <p:nvPr/>
        </p:nvSpPr>
        <p:spPr>
          <a:xfrm>
            <a:off x="5873150" y="181802"/>
            <a:ext cx="1113675" cy="461666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Unobserved </a:t>
            </a: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confounder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269D4BA-D77B-6AFF-0569-F3C88F452D8F}"/>
              </a:ext>
            </a:extLst>
          </p:cNvPr>
          <p:cNvCxnSpPr>
            <a:cxnSpLocks/>
            <a:stCxn id="145" idx="1"/>
            <a:endCxn id="139" idx="3"/>
          </p:cNvCxnSpPr>
          <p:nvPr/>
        </p:nvCxnSpPr>
        <p:spPr>
          <a:xfrm flipH="1">
            <a:off x="4296179" y="412635"/>
            <a:ext cx="1576971" cy="6553"/>
          </a:xfrm>
          <a:prstGeom prst="straightConnector1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F9A7216-9FFC-378E-2D7E-87CA635E5695}"/>
              </a:ext>
            </a:extLst>
          </p:cNvPr>
          <p:cNvCxnSpPr>
            <a:cxnSpLocks/>
            <a:stCxn id="145" idx="2"/>
            <a:endCxn id="131" idx="0"/>
          </p:cNvCxnSpPr>
          <p:nvPr/>
        </p:nvCxnSpPr>
        <p:spPr>
          <a:xfrm flipH="1">
            <a:off x="6429987" y="643468"/>
            <a:ext cx="1" cy="1162052"/>
          </a:xfrm>
          <a:prstGeom prst="straightConnector1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E9C9C214-DDBC-5B27-4E2E-4604F7120D14}"/>
              </a:ext>
            </a:extLst>
          </p:cNvPr>
          <p:cNvSpPr/>
          <p:nvPr/>
        </p:nvSpPr>
        <p:spPr>
          <a:xfrm>
            <a:off x="486115" y="435396"/>
            <a:ext cx="1097879" cy="3396996"/>
          </a:xfrm>
          <a:prstGeom prst="roundRect">
            <a:avLst/>
          </a:prstGeom>
          <a:noFill/>
          <a:ln w="19050">
            <a:solidFill>
              <a:srgbClr val="B4C7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30C46932-1FB8-6B44-5455-D4221237E135}"/>
              </a:ext>
            </a:extLst>
          </p:cNvPr>
          <p:cNvSpPr/>
          <p:nvPr/>
        </p:nvSpPr>
        <p:spPr>
          <a:xfrm>
            <a:off x="3428182" y="1025053"/>
            <a:ext cx="862312" cy="6366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solidFill>
                <a:srgbClr val="00206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E7CA193-424D-9896-5EEF-06B24244DFB6}"/>
              </a:ext>
            </a:extLst>
          </p:cNvPr>
          <p:cNvSpPr txBox="1"/>
          <p:nvPr/>
        </p:nvSpPr>
        <p:spPr>
          <a:xfrm>
            <a:off x="3433860" y="1172938"/>
            <a:ext cx="8623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IDP 2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D3104910-4B84-7E34-47E5-A2685DECC247}"/>
              </a:ext>
            </a:extLst>
          </p:cNvPr>
          <p:cNvSpPr/>
          <p:nvPr/>
        </p:nvSpPr>
        <p:spPr>
          <a:xfrm>
            <a:off x="3425982" y="1961185"/>
            <a:ext cx="862312" cy="6366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solidFill>
                <a:srgbClr val="00206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32F8E8D-1E28-1E72-CDD3-78D936076AF8}"/>
              </a:ext>
            </a:extLst>
          </p:cNvPr>
          <p:cNvSpPr txBox="1"/>
          <p:nvPr/>
        </p:nvSpPr>
        <p:spPr>
          <a:xfrm>
            <a:off x="3425982" y="2099197"/>
            <a:ext cx="8623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IDP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29D12CC-B1C6-5765-99C8-ACBF982FD5B1}"/>
                  </a:ext>
                </a:extLst>
              </p:cNvPr>
              <p:cNvSpPr txBox="1"/>
              <p:nvPr/>
            </p:nvSpPr>
            <p:spPr>
              <a:xfrm rot="16200000">
                <a:off x="3541514" y="2633068"/>
                <a:ext cx="63124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1" i="1" smtClean="0">
                          <a:solidFill>
                            <a:srgbClr val="843C0C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⋯</m:t>
                      </m:r>
                    </m:oMath>
                  </m:oMathPara>
                </a14:m>
                <a:endParaRPr lang="en-US" sz="1700" b="1" dirty="0">
                  <a:solidFill>
                    <a:srgbClr val="843C0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29D12CC-B1C6-5765-99C8-ACBF982FD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41514" y="2633068"/>
                <a:ext cx="631248" cy="353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787438C8-76D9-D163-6230-C86DF3E84688}"/>
              </a:ext>
            </a:extLst>
          </p:cNvPr>
          <p:cNvSpPr/>
          <p:nvPr/>
        </p:nvSpPr>
        <p:spPr>
          <a:xfrm>
            <a:off x="3433864" y="3061190"/>
            <a:ext cx="862312" cy="6366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solidFill>
                <a:srgbClr val="002060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3FCC5FA-4396-DAD2-59CE-5DFA1708E4AA}"/>
              </a:ext>
            </a:extLst>
          </p:cNvPr>
          <p:cNvSpPr txBox="1"/>
          <p:nvPr/>
        </p:nvSpPr>
        <p:spPr>
          <a:xfrm>
            <a:off x="3433864" y="3199202"/>
            <a:ext cx="8623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IDP </a:t>
            </a:r>
            <a:r>
              <a:rPr lang="en-US" sz="1700" b="1" i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02A6136-5135-7C7D-603B-3EE5C1C6B119}"/>
              </a:ext>
            </a:extLst>
          </p:cNvPr>
          <p:cNvCxnSpPr>
            <a:cxnSpLocks/>
            <a:stCxn id="132" idx="3"/>
            <a:endCxn id="150" idx="1"/>
          </p:cNvCxnSpPr>
          <p:nvPr/>
        </p:nvCxnSpPr>
        <p:spPr>
          <a:xfrm>
            <a:off x="1499607" y="1003945"/>
            <a:ext cx="1934253" cy="345965"/>
          </a:xfrm>
          <a:prstGeom prst="straightConnector1">
            <a:avLst/>
          </a:prstGeom>
          <a:ln w="19050">
            <a:solidFill>
              <a:srgbClr val="FBE5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A0D7DF0-EC60-7B89-5062-CF7F26330615}"/>
              </a:ext>
            </a:extLst>
          </p:cNvPr>
          <p:cNvCxnSpPr>
            <a:cxnSpLocks/>
            <a:endCxn id="152" idx="1"/>
          </p:cNvCxnSpPr>
          <p:nvPr/>
        </p:nvCxnSpPr>
        <p:spPr>
          <a:xfrm>
            <a:off x="1517759" y="1003945"/>
            <a:ext cx="1908223" cy="1272224"/>
          </a:xfrm>
          <a:prstGeom prst="straightConnector1">
            <a:avLst/>
          </a:prstGeom>
          <a:ln w="19050">
            <a:solidFill>
              <a:srgbClr val="FBE5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180D027-AC6B-C682-447B-449124C28B9D}"/>
              </a:ext>
            </a:extLst>
          </p:cNvPr>
          <p:cNvCxnSpPr>
            <a:cxnSpLocks/>
            <a:stCxn id="129" idx="6"/>
            <a:endCxn id="155" idx="1"/>
          </p:cNvCxnSpPr>
          <p:nvPr/>
        </p:nvCxnSpPr>
        <p:spPr>
          <a:xfrm>
            <a:off x="1499616" y="1003944"/>
            <a:ext cx="1934248" cy="2372230"/>
          </a:xfrm>
          <a:prstGeom prst="straightConnector1">
            <a:avLst/>
          </a:prstGeom>
          <a:ln w="19050">
            <a:solidFill>
              <a:srgbClr val="FBE5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5F9350A-F318-96D7-8E61-7DF901D348E5}"/>
              </a:ext>
            </a:extLst>
          </p:cNvPr>
          <p:cNvCxnSpPr>
            <a:cxnSpLocks/>
            <a:stCxn id="134" idx="3"/>
            <a:endCxn id="150" idx="1"/>
          </p:cNvCxnSpPr>
          <p:nvPr/>
        </p:nvCxnSpPr>
        <p:spPr>
          <a:xfrm flipV="1">
            <a:off x="1499612" y="1349910"/>
            <a:ext cx="1934248" cy="684298"/>
          </a:xfrm>
          <a:prstGeom prst="straightConnector1">
            <a:avLst/>
          </a:prstGeom>
          <a:ln w="19050">
            <a:solidFill>
              <a:srgbClr val="FBE5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4E2FE85-99DC-83B2-6AF4-DE67F1F5FE5B}"/>
              </a:ext>
            </a:extLst>
          </p:cNvPr>
          <p:cNvCxnSpPr>
            <a:cxnSpLocks/>
            <a:stCxn id="134" idx="3"/>
            <a:endCxn id="152" idx="1"/>
          </p:cNvCxnSpPr>
          <p:nvPr/>
        </p:nvCxnSpPr>
        <p:spPr>
          <a:xfrm>
            <a:off x="1499612" y="2034208"/>
            <a:ext cx="1926370" cy="241961"/>
          </a:xfrm>
          <a:prstGeom prst="straightConnector1">
            <a:avLst/>
          </a:prstGeom>
          <a:ln w="19050">
            <a:solidFill>
              <a:srgbClr val="FBE5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D569E16-80B0-5013-E75F-99E0F3CC1AA0}"/>
              </a:ext>
            </a:extLst>
          </p:cNvPr>
          <p:cNvCxnSpPr>
            <a:cxnSpLocks/>
            <a:stCxn id="134" idx="3"/>
            <a:endCxn id="155" idx="1"/>
          </p:cNvCxnSpPr>
          <p:nvPr/>
        </p:nvCxnSpPr>
        <p:spPr>
          <a:xfrm>
            <a:off x="1499612" y="2034208"/>
            <a:ext cx="1934252" cy="1341966"/>
          </a:xfrm>
          <a:prstGeom prst="straightConnector1">
            <a:avLst/>
          </a:prstGeom>
          <a:ln w="19050">
            <a:solidFill>
              <a:srgbClr val="FBE5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823808E5-3ED6-FEFC-348C-3FFAEFDCCAAD}"/>
              </a:ext>
            </a:extLst>
          </p:cNvPr>
          <p:cNvCxnSpPr>
            <a:cxnSpLocks/>
            <a:stCxn id="136" idx="3"/>
            <a:endCxn id="155" idx="1"/>
          </p:cNvCxnSpPr>
          <p:nvPr/>
        </p:nvCxnSpPr>
        <p:spPr>
          <a:xfrm>
            <a:off x="1499607" y="3288573"/>
            <a:ext cx="1934257" cy="87601"/>
          </a:xfrm>
          <a:prstGeom prst="straightConnector1">
            <a:avLst/>
          </a:prstGeom>
          <a:ln w="19050">
            <a:solidFill>
              <a:srgbClr val="FBE5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2C39717-C2AE-1425-5D5B-C6EE7CECAC34}"/>
              </a:ext>
            </a:extLst>
          </p:cNvPr>
          <p:cNvCxnSpPr>
            <a:cxnSpLocks/>
            <a:stCxn id="136" idx="3"/>
            <a:endCxn id="152" idx="1"/>
          </p:cNvCxnSpPr>
          <p:nvPr/>
        </p:nvCxnSpPr>
        <p:spPr>
          <a:xfrm flipV="1">
            <a:off x="1499607" y="2276169"/>
            <a:ext cx="1926375" cy="1012404"/>
          </a:xfrm>
          <a:prstGeom prst="straightConnector1">
            <a:avLst/>
          </a:prstGeom>
          <a:ln w="19050">
            <a:solidFill>
              <a:srgbClr val="FBE5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1786BE4-3421-A89A-C314-7810E2F6206B}"/>
              </a:ext>
            </a:extLst>
          </p:cNvPr>
          <p:cNvCxnSpPr>
            <a:cxnSpLocks/>
            <a:stCxn id="135" idx="6"/>
            <a:endCxn id="150" idx="1"/>
          </p:cNvCxnSpPr>
          <p:nvPr/>
        </p:nvCxnSpPr>
        <p:spPr>
          <a:xfrm flipV="1">
            <a:off x="1499616" y="1349910"/>
            <a:ext cx="1934244" cy="1934870"/>
          </a:xfrm>
          <a:prstGeom prst="straightConnector1">
            <a:avLst/>
          </a:prstGeom>
          <a:ln w="19050">
            <a:solidFill>
              <a:srgbClr val="FBE5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BE9109A-AE07-BEDC-EA03-805F6C4DCB31}"/>
              </a:ext>
            </a:extLst>
          </p:cNvPr>
          <p:cNvCxnSpPr>
            <a:cxnSpLocks/>
            <a:stCxn id="145" idx="1"/>
            <a:endCxn id="150" idx="3"/>
          </p:cNvCxnSpPr>
          <p:nvPr/>
        </p:nvCxnSpPr>
        <p:spPr>
          <a:xfrm flipH="1">
            <a:off x="4296176" y="412635"/>
            <a:ext cx="1576974" cy="937275"/>
          </a:xfrm>
          <a:prstGeom prst="straightConnector1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A336984-E8B7-EBF9-ED37-C9C30EF84EA1}"/>
              </a:ext>
            </a:extLst>
          </p:cNvPr>
          <p:cNvCxnSpPr>
            <a:cxnSpLocks/>
            <a:stCxn id="145" idx="1"/>
            <a:endCxn id="151" idx="3"/>
          </p:cNvCxnSpPr>
          <p:nvPr/>
        </p:nvCxnSpPr>
        <p:spPr>
          <a:xfrm flipH="1">
            <a:off x="4288294" y="412635"/>
            <a:ext cx="1584856" cy="1866854"/>
          </a:xfrm>
          <a:prstGeom prst="straightConnector1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197DD7E-6E2E-0EA0-084F-53D717E43A85}"/>
              </a:ext>
            </a:extLst>
          </p:cNvPr>
          <p:cNvCxnSpPr>
            <a:cxnSpLocks/>
            <a:stCxn id="145" idx="1"/>
            <a:endCxn id="155" idx="3"/>
          </p:cNvCxnSpPr>
          <p:nvPr/>
        </p:nvCxnSpPr>
        <p:spPr>
          <a:xfrm flipH="1">
            <a:off x="4296180" y="412635"/>
            <a:ext cx="1576970" cy="2963539"/>
          </a:xfrm>
          <a:prstGeom prst="straightConnector1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539F89AB-A301-D6C7-F77C-E94F8AEBD821}"/>
              </a:ext>
            </a:extLst>
          </p:cNvPr>
          <p:cNvCxnSpPr>
            <a:cxnSpLocks/>
            <a:stCxn id="155" idx="3"/>
            <a:endCxn id="131" idx="1"/>
          </p:cNvCxnSpPr>
          <p:nvPr/>
        </p:nvCxnSpPr>
        <p:spPr>
          <a:xfrm flipV="1">
            <a:off x="4296180" y="2033475"/>
            <a:ext cx="1576969" cy="1342699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86CE2B7-A13A-D009-6D9C-2DAD245A475B}"/>
              </a:ext>
            </a:extLst>
          </p:cNvPr>
          <p:cNvCxnSpPr>
            <a:cxnSpLocks/>
            <a:stCxn id="152" idx="3"/>
            <a:endCxn id="131" idx="1"/>
          </p:cNvCxnSpPr>
          <p:nvPr/>
        </p:nvCxnSpPr>
        <p:spPr>
          <a:xfrm flipV="1">
            <a:off x="4288298" y="2033475"/>
            <a:ext cx="1584851" cy="242694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5516854-8CF8-7544-416A-9F175A606518}"/>
              </a:ext>
            </a:extLst>
          </p:cNvPr>
          <p:cNvCxnSpPr>
            <a:cxnSpLocks/>
            <a:stCxn id="150" idx="3"/>
            <a:endCxn id="131" idx="1"/>
          </p:cNvCxnSpPr>
          <p:nvPr/>
        </p:nvCxnSpPr>
        <p:spPr>
          <a:xfrm>
            <a:off x="4296176" y="1349910"/>
            <a:ext cx="1576973" cy="683565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9760A64B-8723-20F6-4B78-528F2F452189}"/>
              </a:ext>
            </a:extLst>
          </p:cNvPr>
          <p:cNvCxnSpPr>
            <a:cxnSpLocks/>
          </p:cNvCxnSpPr>
          <p:nvPr/>
        </p:nvCxnSpPr>
        <p:spPr>
          <a:xfrm flipH="1">
            <a:off x="1035053" y="4017123"/>
            <a:ext cx="5403726" cy="0"/>
          </a:xfrm>
          <a:prstGeom prst="line">
            <a:avLst/>
          </a:prstGeom>
          <a:ln w="19050">
            <a:solidFill>
              <a:srgbClr val="B4C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24FB6D4-A223-BDF0-BD7E-AF73B996666D}"/>
              </a:ext>
            </a:extLst>
          </p:cNvPr>
          <p:cNvCxnSpPr>
            <a:cxnSpLocks/>
          </p:cNvCxnSpPr>
          <p:nvPr/>
        </p:nvCxnSpPr>
        <p:spPr>
          <a:xfrm flipV="1">
            <a:off x="6431409" y="2254912"/>
            <a:ext cx="0" cy="1762211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CA253F11-DD59-6B33-F33B-483C01929DD5}"/>
              </a:ext>
            </a:extLst>
          </p:cNvPr>
          <p:cNvCxnSpPr>
            <a:cxnSpLocks/>
          </p:cNvCxnSpPr>
          <p:nvPr/>
        </p:nvCxnSpPr>
        <p:spPr>
          <a:xfrm flipV="1">
            <a:off x="1035055" y="3841184"/>
            <a:ext cx="0" cy="184731"/>
          </a:xfrm>
          <a:prstGeom prst="line">
            <a:avLst/>
          </a:prstGeom>
          <a:ln w="19050">
            <a:solidFill>
              <a:srgbClr val="B4C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25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6153</TotalTime>
  <Words>123</Words>
  <Application>Microsoft Macintosh PowerPoint</Application>
  <PresentationFormat>Custom</PresentationFormat>
  <Paragraphs>53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Cambria Math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Tian</dc:creator>
  <cp:lastModifiedBy> </cp:lastModifiedBy>
  <cp:revision>19</cp:revision>
  <dcterms:created xsi:type="dcterms:W3CDTF">2024-02-02T22:10:12Z</dcterms:created>
  <dcterms:modified xsi:type="dcterms:W3CDTF">2024-05-26T17:48:46Z</dcterms:modified>
</cp:coreProperties>
</file>