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2" r:id="rId2"/>
  </p:sldIdLst>
  <p:sldSz cx="9144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843C0C"/>
    <a:srgbClr val="D9D9D9"/>
    <a:srgbClr val="172C51"/>
    <a:srgbClr val="D92C6A"/>
    <a:srgbClr val="B4C7E7"/>
    <a:srgbClr val="DAE3F3"/>
    <a:srgbClr val="F4B18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/>
    <p:restoredTop sz="94694"/>
  </p:normalViewPr>
  <p:slideViewPr>
    <p:cSldViewPr snapToGrid="0">
      <p:cViewPr varScale="1">
        <p:scale>
          <a:sx n="140" d="100"/>
          <a:sy n="14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24A7-EDCD-9147-89E7-D318D122BDC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83F7A-2B76-5A4E-98B3-E754154F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364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1pPr>
    <a:lvl2pPr marL="386821" algn="l" defTabSz="77364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2pPr>
    <a:lvl3pPr marL="773641" algn="l" defTabSz="77364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3pPr>
    <a:lvl4pPr marL="1160463" algn="l" defTabSz="77364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4pPr>
    <a:lvl5pPr marL="1547283" algn="l" defTabSz="77364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5pPr>
    <a:lvl6pPr marL="1934104" algn="l" defTabSz="77364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6pPr>
    <a:lvl7pPr marL="2320924" algn="l" defTabSz="77364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7pPr>
    <a:lvl8pPr marL="2707745" algn="l" defTabSz="77364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8pPr>
    <a:lvl9pPr marL="3094565" algn="l" defTabSz="77364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2715"/>
            <a:ext cx="77724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21766"/>
            <a:ext cx="6858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8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16442"/>
            <a:ext cx="197167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16442"/>
            <a:ext cx="5800725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81774"/>
            <a:ext cx="78867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77536"/>
            <a:ext cx="78867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1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82208"/>
            <a:ext cx="38862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82208"/>
            <a:ext cx="38862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6443"/>
            <a:ext cx="78867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7008"/>
            <a:ext cx="386834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71065"/>
            <a:ext cx="386834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57008"/>
            <a:ext cx="3887391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171065"/>
            <a:ext cx="388739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55770"/>
            <a:ext cx="462915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55770"/>
            <a:ext cx="462915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6443"/>
            <a:ext cx="78867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82208"/>
            <a:ext cx="78867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508838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508838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508838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42DF891-C1D7-C88F-6E90-17BF4B66D787}"/>
              </a:ext>
            </a:extLst>
          </p:cNvPr>
          <p:cNvSpPr/>
          <p:nvPr/>
        </p:nvSpPr>
        <p:spPr>
          <a:xfrm>
            <a:off x="214577" y="1156138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7DFE55-700B-1AA6-C316-6192FABD584F}"/>
              </a:ext>
            </a:extLst>
          </p:cNvPr>
          <p:cNvSpPr/>
          <p:nvPr/>
        </p:nvSpPr>
        <p:spPr>
          <a:xfrm>
            <a:off x="2892106" y="312201"/>
            <a:ext cx="862312" cy="636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3D0A76-3EFE-D4ED-6F70-B3B690FB3350}"/>
                  </a:ext>
                </a:extLst>
              </p:cNvPr>
              <p:cNvSpPr txBox="1"/>
              <p:nvPr/>
            </p:nvSpPr>
            <p:spPr>
              <a:xfrm rot="16200000">
                <a:off x="261357" y="3136994"/>
                <a:ext cx="82296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US" sz="17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3D0A76-3EFE-D4ED-6F70-B3B690F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1357" y="3136994"/>
                <a:ext cx="822960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C30D9B5-84DA-E38A-1637-040F6A252C3A}"/>
              </a:ext>
            </a:extLst>
          </p:cNvPr>
          <p:cNvSpPr txBox="1"/>
          <p:nvPr/>
        </p:nvSpPr>
        <p:spPr>
          <a:xfrm>
            <a:off x="2887659" y="457689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 1</a:t>
            </a:r>
            <a:endParaRPr lang="en-US" sz="1700" b="1" baseline="30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C1B297-0256-FC2B-BF24-9D98FA8CF98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128977" y="644697"/>
            <a:ext cx="1753794" cy="968645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D5F0D2-9328-9A86-22F1-4A2E2D7D802D}"/>
              </a:ext>
            </a:extLst>
          </p:cNvPr>
          <p:cNvCxnSpPr>
            <a:cxnSpLocks/>
            <a:stCxn id="8" idx="6"/>
            <a:endCxn id="80" idx="1"/>
          </p:cNvCxnSpPr>
          <p:nvPr/>
        </p:nvCxnSpPr>
        <p:spPr>
          <a:xfrm flipV="1">
            <a:off x="1128981" y="1415296"/>
            <a:ext cx="1768199" cy="198042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B44151-E8A3-EFF6-ED28-85160622C826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1124214" y="644695"/>
            <a:ext cx="1758559" cy="2009897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F1036B-B1F1-81F9-6B82-1B3AFD82750E}"/>
              </a:ext>
            </a:extLst>
          </p:cNvPr>
          <p:cNvCxnSpPr>
            <a:cxnSpLocks/>
            <a:stCxn id="8" idx="6"/>
            <a:endCxn id="21" idx="1"/>
          </p:cNvCxnSpPr>
          <p:nvPr/>
        </p:nvCxnSpPr>
        <p:spPr>
          <a:xfrm>
            <a:off x="1128979" y="1613338"/>
            <a:ext cx="1778653" cy="1811178"/>
          </a:xfrm>
          <a:prstGeom prst="straightConnector1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D2044F-599E-8BB1-D53B-C05ECECCAD74}"/>
              </a:ext>
            </a:extLst>
          </p:cNvPr>
          <p:cNvCxnSpPr>
            <a:cxnSpLocks/>
            <a:stCxn id="67" idx="3"/>
            <a:endCxn id="21" idx="1"/>
          </p:cNvCxnSpPr>
          <p:nvPr/>
        </p:nvCxnSpPr>
        <p:spPr>
          <a:xfrm>
            <a:off x="1124212" y="2654590"/>
            <a:ext cx="1783418" cy="769926"/>
          </a:xfrm>
          <a:prstGeom prst="straightConnector1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09F87A-B99C-513E-3290-1D0DAF3D28DB}"/>
              </a:ext>
            </a:extLst>
          </p:cNvPr>
          <p:cNvCxnSpPr>
            <a:cxnSpLocks/>
            <a:stCxn id="71" idx="3"/>
            <a:endCxn id="24" idx="1"/>
          </p:cNvCxnSpPr>
          <p:nvPr/>
        </p:nvCxnSpPr>
        <p:spPr>
          <a:xfrm>
            <a:off x="1132320" y="4030780"/>
            <a:ext cx="1795201" cy="1211988"/>
          </a:xfrm>
          <a:prstGeom prst="straightConnector1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B65D79B-826F-26EA-7B6F-60AACDFAD762}"/>
              </a:ext>
            </a:extLst>
          </p:cNvPr>
          <p:cNvSpPr/>
          <p:nvPr/>
        </p:nvSpPr>
        <p:spPr>
          <a:xfrm>
            <a:off x="7419321" y="223179"/>
            <a:ext cx="1481616" cy="82296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Unobserved </a:t>
            </a:r>
          </a:p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confounder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E96F6-C762-7E78-E4FA-C3E17D3D0103}"/>
              </a:ext>
            </a:extLst>
          </p:cNvPr>
          <p:cNvCxnSpPr>
            <a:cxnSpLocks/>
            <a:stCxn id="86" idx="1"/>
            <a:endCxn id="27" idx="3"/>
          </p:cNvCxnSpPr>
          <p:nvPr/>
        </p:nvCxnSpPr>
        <p:spPr>
          <a:xfrm flipH="1">
            <a:off x="3749975" y="634659"/>
            <a:ext cx="3669346" cy="2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97D93B-0388-5E5A-9692-B8403DA5536C}"/>
              </a:ext>
            </a:extLst>
          </p:cNvPr>
          <p:cNvCxnSpPr>
            <a:cxnSpLocks/>
            <a:stCxn id="86" idx="2"/>
            <a:endCxn id="78" idx="0"/>
          </p:cNvCxnSpPr>
          <p:nvPr/>
        </p:nvCxnSpPr>
        <p:spPr>
          <a:xfrm>
            <a:off x="8160129" y="1046139"/>
            <a:ext cx="0" cy="167690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A8B9104-8C4B-E255-728A-37EE2143AC3E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 flipV="1">
            <a:off x="3779463" y="2950996"/>
            <a:ext cx="3823828" cy="125416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C13FA9-E3AB-B959-3387-DA691EA943B4}"/>
              </a:ext>
            </a:extLst>
          </p:cNvPr>
          <p:cNvCxnSpPr>
            <a:cxnSpLocks/>
            <a:stCxn id="21" idx="3"/>
            <a:endCxn id="78" idx="1"/>
          </p:cNvCxnSpPr>
          <p:nvPr/>
        </p:nvCxnSpPr>
        <p:spPr>
          <a:xfrm flipV="1">
            <a:off x="3769948" y="2950994"/>
            <a:ext cx="3833345" cy="47352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1425E82-47EE-013C-D539-B0B59A841423}"/>
              </a:ext>
            </a:extLst>
          </p:cNvPr>
          <p:cNvCxnSpPr>
            <a:cxnSpLocks/>
          </p:cNvCxnSpPr>
          <p:nvPr/>
        </p:nvCxnSpPr>
        <p:spPr>
          <a:xfrm flipV="1">
            <a:off x="963971" y="7065488"/>
            <a:ext cx="6155385" cy="575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20A0AE-5762-324D-DBF1-5818B9C7EE82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8160129" y="3178949"/>
            <a:ext cx="0" cy="2599894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34451E-FF8C-102F-34A2-EF370CE7ECFE}"/>
              </a:ext>
            </a:extLst>
          </p:cNvPr>
          <p:cNvSpPr txBox="1"/>
          <p:nvPr/>
        </p:nvSpPr>
        <p:spPr>
          <a:xfrm>
            <a:off x="216838" y="1456347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1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F887BE-0F71-473F-8660-C5E2AC055A45}"/>
              </a:ext>
            </a:extLst>
          </p:cNvPr>
          <p:cNvSpPr/>
          <p:nvPr/>
        </p:nvSpPr>
        <p:spPr>
          <a:xfrm>
            <a:off x="213311" y="219280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F82078-3050-5448-1A6C-405E5EE1C1BB}"/>
              </a:ext>
            </a:extLst>
          </p:cNvPr>
          <p:cNvSpPr txBox="1"/>
          <p:nvPr/>
        </p:nvSpPr>
        <p:spPr>
          <a:xfrm>
            <a:off x="209816" y="2493009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2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856F5A-8F33-CE7A-462D-14C777E016BD}"/>
              </a:ext>
            </a:extLst>
          </p:cNvPr>
          <p:cNvSpPr/>
          <p:nvPr/>
        </p:nvSpPr>
        <p:spPr>
          <a:xfrm>
            <a:off x="221417" y="356899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A2E448-C51C-D7E7-5408-4CC092302C43}"/>
              </a:ext>
            </a:extLst>
          </p:cNvPr>
          <p:cNvSpPr txBox="1"/>
          <p:nvPr/>
        </p:nvSpPr>
        <p:spPr>
          <a:xfrm>
            <a:off x="217922" y="3869199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</a:t>
            </a:r>
            <a:r>
              <a:rPr lang="en-US" sz="15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500" b="1" i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BE20647-D318-7181-3225-84C9DF3E2D5D}"/>
              </a:ext>
            </a:extLst>
          </p:cNvPr>
          <p:cNvSpPr/>
          <p:nvPr/>
        </p:nvSpPr>
        <p:spPr>
          <a:xfrm>
            <a:off x="2901623" y="1092840"/>
            <a:ext cx="862312" cy="636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FC60F-A4A3-AC28-D995-46D540B1C55A}"/>
              </a:ext>
            </a:extLst>
          </p:cNvPr>
          <p:cNvSpPr txBox="1"/>
          <p:nvPr/>
        </p:nvSpPr>
        <p:spPr>
          <a:xfrm>
            <a:off x="2897176" y="1238328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 2</a:t>
            </a:r>
            <a:endParaRPr lang="en-US" sz="1700" b="1" baseline="30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A0BB83B-0017-145E-B00F-EF2544C783B8}"/>
              </a:ext>
            </a:extLst>
          </p:cNvPr>
          <p:cNvSpPr/>
          <p:nvPr/>
        </p:nvSpPr>
        <p:spPr>
          <a:xfrm>
            <a:off x="2907548" y="2134607"/>
            <a:ext cx="862312" cy="636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2853F8-00CD-A0E7-D1A7-A1EEFEBA8EE9}"/>
                  </a:ext>
                </a:extLst>
              </p:cNvPr>
              <p:cNvSpPr txBox="1"/>
              <p:nvPr/>
            </p:nvSpPr>
            <p:spPr>
              <a:xfrm>
                <a:off x="2903101" y="2280095"/>
                <a:ext cx="86231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baseline="30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2853F8-00CD-A0E7-D1A7-A1EEFEBA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101" y="2280095"/>
                <a:ext cx="862316" cy="353943"/>
              </a:xfrm>
              <a:prstGeom prst="rect">
                <a:avLst/>
              </a:prstGeom>
              <a:blipFill>
                <a:blip r:embed="rId3"/>
                <a:stretch>
                  <a:fillRect t="-3448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A45891-741B-5F53-8703-A93B52777F04}"/>
                  </a:ext>
                </a:extLst>
              </p:cNvPr>
              <p:cNvSpPr txBox="1"/>
              <p:nvPr/>
            </p:nvSpPr>
            <p:spPr>
              <a:xfrm rot="16200000">
                <a:off x="2997381" y="1701854"/>
                <a:ext cx="63124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US" sz="17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A45891-741B-5F53-8703-A93B5277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97381" y="1701854"/>
                <a:ext cx="631248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DE55D1C-47F9-5425-EBC1-175A66152688}"/>
              </a:ext>
            </a:extLst>
          </p:cNvPr>
          <p:cNvCxnSpPr>
            <a:cxnSpLocks/>
            <a:stCxn id="67" idx="3"/>
            <a:endCxn id="80" idx="1"/>
          </p:cNvCxnSpPr>
          <p:nvPr/>
        </p:nvCxnSpPr>
        <p:spPr>
          <a:xfrm flipV="1">
            <a:off x="1124212" y="1415298"/>
            <a:ext cx="1772964" cy="1239292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C92ACA9-D50F-A587-B6A6-2D9C83486B7A}"/>
              </a:ext>
            </a:extLst>
          </p:cNvPr>
          <p:cNvCxnSpPr>
            <a:cxnSpLocks/>
            <a:stCxn id="67" idx="3"/>
            <a:endCxn id="82" idx="1"/>
          </p:cNvCxnSpPr>
          <p:nvPr/>
        </p:nvCxnSpPr>
        <p:spPr>
          <a:xfrm flipV="1">
            <a:off x="1124214" y="2457067"/>
            <a:ext cx="1778889" cy="197525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2FB991-E71F-17AC-76A7-5C762F52AC67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1132320" y="3420362"/>
            <a:ext cx="1779759" cy="610418"/>
          </a:xfrm>
          <a:prstGeom prst="straightConnector1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72B950E-5864-E2D9-FC5A-624E957C9EFB}"/>
              </a:ext>
            </a:extLst>
          </p:cNvPr>
          <p:cNvCxnSpPr>
            <a:cxnSpLocks/>
            <a:stCxn id="60" idx="3"/>
            <a:endCxn id="23" idx="1"/>
          </p:cNvCxnSpPr>
          <p:nvPr/>
        </p:nvCxnSpPr>
        <p:spPr>
          <a:xfrm>
            <a:off x="1131236" y="1617930"/>
            <a:ext cx="1785913" cy="2587227"/>
          </a:xfrm>
          <a:prstGeom prst="straightConnector1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A51473C-FA01-D7CA-1740-7F9E4845BC6A}"/>
              </a:ext>
            </a:extLst>
          </p:cNvPr>
          <p:cNvCxnSpPr>
            <a:cxnSpLocks/>
            <a:stCxn id="60" idx="3"/>
            <a:endCxn id="26" idx="1"/>
          </p:cNvCxnSpPr>
          <p:nvPr/>
        </p:nvCxnSpPr>
        <p:spPr>
          <a:xfrm>
            <a:off x="1131234" y="1617928"/>
            <a:ext cx="1791838" cy="3628994"/>
          </a:xfrm>
          <a:prstGeom prst="straightConnector1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D302A2-5516-6A38-3581-DCE48E4FE556}"/>
              </a:ext>
            </a:extLst>
          </p:cNvPr>
          <p:cNvCxnSpPr>
            <a:cxnSpLocks/>
            <a:stCxn id="67" idx="3"/>
            <a:endCxn id="23" idx="1"/>
          </p:cNvCxnSpPr>
          <p:nvPr/>
        </p:nvCxnSpPr>
        <p:spPr>
          <a:xfrm>
            <a:off x="1124214" y="2654592"/>
            <a:ext cx="1792935" cy="1550565"/>
          </a:xfrm>
          <a:prstGeom prst="straightConnector1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E8298FD-8B1D-8396-BC55-5E9438F05F6D}"/>
              </a:ext>
            </a:extLst>
          </p:cNvPr>
          <p:cNvCxnSpPr>
            <a:cxnSpLocks/>
            <a:stCxn id="67" idx="3"/>
            <a:endCxn id="26" idx="1"/>
          </p:cNvCxnSpPr>
          <p:nvPr/>
        </p:nvCxnSpPr>
        <p:spPr>
          <a:xfrm>
            <a:off x="1124212" y="2654590"/>
            <a:ext cx="1798860" cy="2592332"/>
          </a:xfrm>
          <a:prstGeom prst="straightConnector1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F0DE947-B6A1-4F6B-3F10-E2785B87DFED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>
            <a:off x="1131236" y="1617930"/>
            <a:ext cx="1771867" cy="839137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ACCD46E-CB46-8AA1-FA67-FAD52A190C52}"/>
              </a:ext>
            </a:extLst>
          </p:cNvPr>
          <p:cNvCxnSpPr>
            <a:cxnSpLocks/>
            <a:stCxn id="71" idx="3"/>
            <a:endCxn id="27" idx="1"/>
          </p:cNvCxnSpPr>
          <p:nvPr/>
        </p:nvCxnSpPr>
        <p:spPr>
          <a:xfrm flipV="1">
            <a:off x="1132320" y="634661"/>
            <a:ext cx="1755341" cy="3396121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8228918-E828-11BB-4C13-0C9D28CA5FB6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 flipV="1">
            <a:off x="1132318" y="1415298"/>
            <a:ext cx="1764858" cy="2615482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DAA63B9-FB35-8A53-D9A8-6669A7844E39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 flipV="1">
            <a:off x="1132320" y="2457067"/>
            <a:ext cx="1770783" cy="1573715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E406A89-374C-2700-700D-E4BB02E17948}"/>
              </a:ext>
            </a:extLst>
          </p:cNvPr>
          <p:cNvCxnSpPr>
            <a:cxnSpLocks/>
            <a:stCxn id="86" idx="1"/>
            <a:endCxn id="80" idx="3"/>
          </p:cNvCxnSpPr>
          <p:nvPr/>
        </p:nvCxnSpPr>
        <p:spPr>
          <a:xfrm flipH="1">
            <a:off x="3759492" y="634659"/>
            <a:ext cx="3659829" cy="780641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3AB5493-56AD-D581-DCE8-EE27D6F7BFBD}"/>
              </a:ext>
            </a:extLst>
          </p:cNvPr>
          <p:cNvCxnSpPr>
            <a:cxnSpLocks/>
            <a:stCxn id="86" idx="1"/>
            <a:endCxn id="82" idx="3"/>
          </p:cNvCxnSpPr>
          <p:nvPr/>
        </p:nvCxnSpPr>
        <p:spPr>
          <a:xfrm flipH="1">
            <a:off x="3765417" y="634659"/>
            <a:ext cx="3653904" cy="1822408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7B00E57-B258-5822-DF30-2D1C29FABADC}"/>
              </a:ext>
            </a:extLst>
          </p:cNvPr>
          <p:cNvCxnSpPr>
            <a:cxnSpLocks/>
            <a:stCxn id="86" idx="1"/>
            <a:endCxn id="21" idx="3"/>
          </p:cNvCxnSpPr>
          <p:nvPr/>
        </p:nvCxnSpPr>
        <p:spPr>
          <a:xfrm flipH="1">
            <a:off x="3769946" y="634659"/>
            <a:ext cx="3649375" cy="2789859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37A1DDB-BF79-2C01-E80B-A22B43E869DD}"/>
              </a:ext>
            </a:extLst>
          </p:cNvPr>
          <p:cNvCxnSpPr>
            <a:cxnSpLocks/>
            <a:stCxn id="86" idx="1"/>
            <a:endCxn id="23" idx="3"/>
          </p:cNvCxnSpPr>
          <p:nvPr/>
        </p:nvCxnSpPr>
        <p:spPr>
          <a:xfrm flipH="1">
            <a:off x="3779463" y="634659"/>
            <a:ext cx="3639858" cy="3570498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170C3D1-4BB0-69A7-0E34-BE3A5CBA32D4}"/>
              </a:ext>
            </a:extLst>
          </p:cNvPr>
          <p:cNvCxnSpPr>
            <a:cxnSpLocks/>
            <a:stCxn id="86" idx="1"/>
            <a:endCxn id="26" idx="3"/>
          </p:cNvCxnSpPr>
          <p:nvPr/>
        </p:nvCxnSpPr>
        <p:spPr>
          <a:xfrm flipH="1">
            <a:off x="3785388" y="634659"/>
            <a:ext cx="3633933" cy="4612265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99824728-6663-2391-3266-F4D8237496B7}"/>
              </a:ext>
            </a:extLst>
          </p:cNvPr>
          <p:cNvSpPr/>
          <p:nvPr/>
        </p:nvSpPr>
        <p:spPr>
          <a:xfrm>
            <a:off x="113776" y="1080556"/>
            <a:ext cx="1097879" cy="3506918"/>
          </a:xfrm>
          <a:prstGeom prst="roundRect">
            <a:avLst/>
          </a:prstGeom>
          <a:noFill/>
          <a:ln w="19050">
            <a:solidFill>
              <a:srgbClr val="B4C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3D0B378-2457-F213-E61C-DE99A66B4048}"/>
              </a:ext>
            </a:extLst>
          </p:cNvPr>
          <p:cNvCxnSpPr>
            <a:cxnSpLocks/>
          </p:cNvCxnSpPr>
          <p:nvPr/>
        </p:nvCxnSpPr>
        <p:spPr>
          <a:xfrm flipH="1">
            <a:off x="662714" y="5787822"/>
            <a:ext cx="7497415" cy="0"/>
          </a:xfrm>
          <a:prstGeom prst="line">
            <a:avLst/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41AFAC6-FDBA-3FDE-A375-30E8F1204D82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662715" y="4587476"/>
            <a:ext cx="0" cy="1191369"/>
          </a:xfrm>
          <a:prstGeom prst="line">
            <a:avLst/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CC4A6939-961D-F8AE-8FCD-1B0AEAFB563E}"/>
              </a:ext>
            </a:extLst>
          </p:cNvPr>
          <p:cNvCxnSpPr>
            <a:cxnSpLocks/>
            <a:stCxn id="26" idx="3"/>
            <a:endCxn id="78" idx="1"/>
          </p:cNvCxnSpPr>
          <p:nvPr/>
        </p:nvCxnSpPr>
        <p:spPr>
          <a:xfrm flipV="1">
            <a:off x="3785390" y="2950994"/>
            <a:ext cx="3817903" cy="229592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8F8F23F-675C-E08C-9EF0-ED1383FC087A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812849" y="1401217"/>
            <a:ext cx="3790442" cy="1549779"/>
          </a:xfrm>
          <a:prstGeom prst="straightConnector1">
            <a:avLst/>
          </a:prstGeom>
          <a:ln w="19050">
            <a:solidFill>
              <a:srgbClr val="D92C6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F905220-6583-488D-D2C9-1D7B76D4965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803333" y="620579"/>
            <a:ext cx="3799958" cy="2330417"/>
          </a:xfrm>
          <a:prstGeom prst="straightConnector1">
            <a:avLst/>
          </a:prstGeom>
          <a:ln w="19050">
            <a:solidFill>
              <a:srgbClr val="D92C6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68EC4CB-E516-AAEF-AFAA-A6787A967273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>
            <a:off x="3765417" y="2457067"/>
            <a:ext cx="3837874" cy="493929"/>
          </a:xfrm>
          <a:prstGeom prst="straightConnector1">
            <a:avLst/>
          </a:prstGeom>
          <a:ln w="19050">
            <a:solidFill>
              <a:srgbClr val="D92C6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73CC1D54-AEBC-1CF2-E34C-12951B11D967}"/>
              </a:ext>
            </a:extLst>
          </p:cNvPr>
          <p:cNvSpPr txBox="1"/>
          <p:nvPr/>
        </p:nvSpPr>
        <p:spPr>
          <a:xfrm>
            <a:off x="5984586" y="142613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92C6A"/>
                </a:solidFill>
              </a:rPr>
              <a:t>?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C0B6F00-DFCA-7BF4-5022-203C2CF7CB0C}"/>
              </a:ext>
            </a:extLst>
          </p:cNvPr>
          <p:cNvSpPr/>
          <p:nvPr/>
        </p:nvSpPr>
        <p:spPr>
          <a:xfrm>
            <a:off x="2912077" y="3102058"/>
            <a:ext cx="862312" cy="6366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41C0E-2BF9-06D8-7090-4BC0B1ABD927}"/>
              </a:ext>
            </a:extLst>
          </p:cNvPr>
          <p:cNvSpPr txBox="1"/>
          <p:nvPr/>
        </p:nvSpPr>
        <p:spPr>
          <a:xfrm>
            <a:off x="2907630" y="3247546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 1</a:t>
            </a:r>
            <a:endParaRPr lang="en-US" sz="1700" b="1" baseline="30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6C720AF-FF20-0AAA-9106-2914CD8A8414}"/>
              </a:ext>
            </a:extLst>
          </p:cNvPr>
          <p:cNvSpPr/>
          <p:nvPr/>
        </p:nvSpPr>
        <p:spPr>
          <a:xfrm>
            <a:off x="2921594" y="3882697"/>
            <a:ext cx="862312" cy="6366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C4EFBE-E0A0-C590-BE10-E90F31491379}"/>
              </a:ext>
            </a:extLst>
          </p:cNvPr>
          <p:cNvSpPr txBox="1"/>
          <p:nvPr/>
        </p:nvSpPr>
        <p:spPr>
          <a:xfrm>
            <a:off x="2917147" y="4028185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 2</a:t>
            </a:r>
            <a:endParaRPr lang="en-US" sz="1700" b="1" baseline="30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9DA7DAE-D6F2-102B-327B-D10BC72C7362}"/>
              </a:ext>
            </a:extLst>
          </p:cNvPr>
          <p:cNvSpPr/>
          <p:nvPr/>
        </p:nvSpPr>
        <p:spPr>
          <a:xfrm>
            <a:off x="2927519" y="4924464"/>
            <a:ext cx="862312" cy="6366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872DB3-1D63-A604-FA51-77591A41D416}"/>
                  </a:ext>
                </a:extLst>
              </p:cNvPr>
              <p:cNvSpPr txBox="1"/>
              <p:nvPr/>
            </p:nvSpPr>
            <p:spPr>
              <a:xfrm>
                <a:off x="2923072" y="5069952"/>
                <a:ext cx="86231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700" baseline="30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872DB3-1D63-A604-FA51-77591A41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72" y="5069952"/>
                <a:ext cx="862316" cy="353943"/>
              </a:xfrm>
              <a:prstGeom prst="rect">
                <a:avLst/>
              </a:prstGeom>
              <a:blipFill>
                <a:blip r:embed="rId5"/>
                <a:stretch>
                  <a:fillRect t="-689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751E95-B5A8-93B4-1D82-C7E30C41C111}"/>
                  </a:ext>
                </a:extLst>
              </p:cNvPr>
              <p:cNvSpPr txBox="1"/>
              <p:nvPr/>
            </p:nvSpPr>
            <p:spPr>
              <a:xfrm rot="16200000">
                <a:off x="3017352" y="4491711"/>
                <a:ext cx="63124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US" sz="17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751E95-B5A8-93B4-1D82-C7E30C41C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7352" y="4491711"/>
                <a:ext cx="631248" cy="353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69D1FF-7B42-0D80-F9D7-C26EB95156A9}"/>
              </a:ext>
            </a:extLst>
          </p:cNvPr>
          <p:cNvCxnSpPr>
            <a:cxnSpLocks/>
            <a:stCxn id="69" idx="6"/>
            <a:endCxn id="23" idx="1"/>
          </p:cNvCxnSpPr>
          <p:nvPr/>
        </p:nvCxnSpPr>
        <p:spPr>
          <a:xfrm>
            <a:off x="1135817" y="4026192"/>
            <a:ext cx="1781330" cy="178965"/>
          </a:xfrm>
          <a:prstGeom prst="straightConnector1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EAF6242-CE27-7D96-882D-56E3F01B5881}"/>
              </a:ext>
            </a:extLst>
          </p:cNvPr>
          <p:cNvSpPr/>
          <p:nvPr/>
        </p:nvSpPr>
        <p:spPr>
          <a:xfrm>
            <a:off x="7603291" y="2723039"/>
            <a:ext cx="1113676" cy="4559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AD)</a:t>
            </a:r>
          </a:p>
        </p:txBody>
      </p:sp>
    </p:spTree>
    <p:extLst>
      <p:ext uri="{BB962C8B-B14F-4D97-AF65-F5344CB8AC3E}">
        <p14:creationId xmlns:p14="http://schemas.microsoft.com/office/powerpoint/2010/main" val="60797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6330</TotalTime>
  <Words>32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Cambria Math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Tian</dc:creator>
  <cp:lastModifiedBy> </cp:lastModifiedBy>
  <cp:revision>17</cp:revision>
  <dcterms:created xsi:type="dcterms:W3CDTF">2024-02-02T22:10:12Z</dcterms:created>
  <dcterms:modified xsi:type="dcterms:W3CDTF">2024-05-26T20:43:51Z</dcterms:modified>
</cp:coreProperties>
</file>