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62"/>
    <p:restoredTop sz="94703"/>
  </p:normalViewPr>
  <p:slideViewPr>
    <p:cSldViewPr snapToGrid="0">
      <p:cViewPr varScale="1">
        <p:scale>
          <a:sx n="79" d="100"/>
          <a:sy n="79" d="100"/>
        </p:scale>
        <p:origin x="216" y="2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3770"/>
            <a:ext cx="91440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80951"/>
            <a:ext cx="91440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E53C-0052-1446-B344-011EF9680A6F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6438-12D6-DE4F-A246-F5BB4A53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7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E53C-0052-1446-B344-011EF9680A6F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6438-12D6-DE4F-A246-F5BB4A53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4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70392"/>
            <a:ext cx="2628900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392"/>
            <a:ext cx="7734300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E53C-0052-1446-B344-011EF9680A6F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6438-12D6-DE4F-A246-F5BB4A53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1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E53C-0052-1446-B344-011EF9680A6F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6438-12D6-DE4F-A246-F5BB4A53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7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97878"/>
            <a:ext cx="1051560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141750"/>
            <a:ext cx="1051560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82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82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82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82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82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82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E53C-0052-1446-B344-011EF9680A6F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6438-12D6-DE4F-A246-F5BB4A53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1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51959"/>
            <a:ext cx="518160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51959"/>
            <a:ext cx="518160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E53C-0052-1446-B344-011EF9680A6F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6438-12D6-DE4F-A246-F5BB4A53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6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0392"/>
            <a:ext cx="10515600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84543"/>
            <a:ext cx="5157787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169035"/>
            <a:ext cx="5157787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84543"/>
            <a:ext cx="5183188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69035"/>
            <a:ext cx="5183188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E53C-0052-1446-B344-011EF9680A6F}" type="datetimeFigureOut">
              <a:rPr lang="en-US" smtClean="0"/>
              <a:t>6/17/24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6438-12D6-DE4F-A246-F5BB4A53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2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E53C-0052-1446-B344-011EF9680A6F}" type="datetimeFigureOut">
              <a:rPr lang="en-US" smtClean="0"/>
              <a:t>6/17/24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6438-12D6-DE4F-A246-F5BB4A53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3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E53C-0052-1446-B344-011EF9680A6F}" type="datetimeFigureOut">
              <a:rPr lang="en-US" smtClean="0"/>
              <a:t>6/17/24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6438-12D6-DE4F-A246-F5BB4A53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5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3360"/>
            <a:ext cx="3932237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60799"/>
            <a:ext cx="6172200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60120"/>
            <a:ext cx="3932237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E53C-0052-1446-B344-011EF9680A6F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6438-12D6-DE4F-A246-F5BB4A53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8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3360"/>
            <a:ext cx="3932237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60799"/>
            <a:ext cx="6172200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60120"/>
            <a:ext cx="3932237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E53C-0052-1446-B344-011EF9680A6F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6438-12D6-DE4F-A246-F5BB4A53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4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0392"/>
            <a:ext cx="1051560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51959"/>
            <a:ext cx="1051560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966297"/>
            <a:ext cx="27432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E6E53C-0052-1446-B344-011EF9680A6F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966297"/>
            <a:ext cx="41148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966297"/>
            <a:ext cx="27432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B36438-12D6-DE4F-A246-F5BB4A53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3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C5CC5A-70BF-8D4A-E9D3-5F0EBB1C06B5}"/>
              </a:ext>
            </a:extLst>
          </p:cNvPr>
          <p:cNvSpPr txBox="1"/>
          <p:nvPr/>
        </p:nvSpPr>
        <p:spPr>
          <a:xfrm>
            <a:off x="0" y="-9559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Structural MRI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| other modalities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E4904ED8-A346-3E6B-6811-BBBF17F34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61950"/>
            <a:ext cx="5943600" cy="2476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46EABC-C61E-6FD5-4957-D223F477E585}"/>
              </a:ext>
            </a:extLst>
          </p:cNvPr>
          <p:cNvSpPr txBox="1"/>
          <p:nvPr/>
        </p:nvSpPr>
        <p:spPr>
          <a:xfrm>
            <a:off x="6096000" y="-9559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Diffusion MRI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| other modalities</a:t>
            </a:r>
          </a:p>
        </p:txBody>
      </p:sp>
      <p:pic>
        <p:nvPicPr>
          <p:cNvPr id="7" name="Picture 6" descr="A graph with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BFDA51A9-9A24-F826-7DDB-C3ACC1D30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3156"/>
            <a:ext cx="59436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26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E6E8379-8BED-9C4D-DD68-8C4E7598FDA2}"/>
              </a:ext>
            </a:extLst>
          </p:cNvPr>
          <p:cNvSpPr txBox="1"/>
          <p:nvPr/>
        </p:nvSpPr>
        <p:spPr>
          <a:xfrm>
            <a:off x="0" y="0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Functional MRI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| other modalities</a:t>
            </a:r>
          </a:p>
        </p:txBody>
      </p:sp>
      <p:pic>
        <p:nvPicPr>
          <p:cNvPr id="9" name="Picture 8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FBC00140-50FF-7E7F-D35A-B75E7CEEC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715"/>
            <a:ext cx="5943600" cy="2476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4EFF85-C659-634D-ED06-DAF9D47E1C89}"/>
              </a:ext>
            </a:extLst>
          </p:cNvPr>
          <p:cNvSpPr txBox="1"/>
          <p:nvPr/>
        </p:nvSpPr>
        <p:spPr>
          <a:xfrm>
            <a:off x="6250894" y="44161"/>
            <a:ext cx="2990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Chr 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E202A-DB7E-9449-F29F-A5BFEC1C0D30}"/>
              </a:ext>
            </a:extLst>
          </p:cNvPr>
          <p:cNvSpPr txBox="1"/>
          <p:nvPr/>
        </p:nvSpPr>
        <p:spPr>
          <a:xfrm>
            <a:off x="9201912" y="44161"/>
            <a:ext cx="2990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Chr 19</a:t>
            </a:r>
          </a:p>
        </p:txBody>
      </p:sp>
      <p:pic>
        <p:nvPicPr>
          <p:cNvPr id="14" name="Picture 13" descr="A diagram of a structure&#10;&#10;Description automatically generated">
            <a:extLst>
              <a:ext uri="{FF2B5EF4-FFF2-40B4-BE49-F238E27FC236}">
                <a16:creationId xmlns:a16="http://schemas.microsoft.com/office/drawing/2014/main" id="{0B02F80E-AEAD-4DC0-6F54-0D2C1EFF2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894" y="744220"/>
            <a:ext cx="2990088" cy="1993392"/>
          </a:xfrm>
          <a:prstGeom prst="rect">
            <a:avLst/>
          </a:prstGeom>
        </p:spPr>
      </p:pic>
      <p:pic>
        <p:nvPicPr>
          <p:cNvPr id="15" name="Picture 14" descr="A diagram of a venn diagram&#10;&#10;Description automatically generated">
            <a:extLst>
              <a:ext uri="{FF2B5EF4-FFF2-40B4-BE49-F238E27FC236}">
                <a16:creationId xmlns:a16="http://schemas.microsoft.com/office/drawing/2014/main" id="{AB2B8EC8-9DD1-F1A0-057E-3CCE8BD29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1912" y="744220"/>
            <a:ext cx="2990088" cy="199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28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C5CC5A-70BF-8D4A-E9D3-5F0EBB1C06B5}"/>
              </a:ext>
            </a:extLst>
          </p:cNvPr>
          <p:cNvSpPr txBox="1"/>
          <p:nvPr/>
        </p:nvSpPr>
        <p:spPr>
          <a:xfrm>
            <a:off x="0" y="-9559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Structural MRI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| other modalities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46EABC-C61E-6FD5-4957-D223F477E585}"/>
              </a:ext>
            </a:extLst>
          </p:cNvPr>
          <p:cNvSpPr txBox="1"/>
          <p:nvPr/>
        </p:nvSpPr>
        <p:spPr>
          <a:xfrm>
            <a:off x="6096000" y="-9559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Diffusion MRI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| other modalities</a:t>
            </a:r>
          </a:p>
        </p:txBody>
      </p:sp>
      <p:pic>
        <p:nvPicPr>
          <p:cNvPr id="2" name="Picture 1" descr="A screen shot of a graph&#10;&#10;Description automatically generated">
            <a:extLst>
              <a:ext uri="{FF2B5EF4-FFF2-40B4-BE49-F238E27FC236}">
                <a16:creationId xmlns:a16="http://schemas.microsoft.com/office/drawing/2014/main" id="{36A9C0CC-D8A8-0D1B-27A2-F0E17BEED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7809"/>
            <a:ext cx="5943600" cy="2476500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A graph with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630ABE3E-AB8D-2519-6270-2651E3314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7809"/>
            <a:ext cx="59436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8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E6E8379-8BED-9C4D-DD68-8C4E7598FDA2}"/>
              </a:ext>
            </a:extLst>
          </p:cNvPr>
          <p:cNvSpPr txBox="1"/>
          <p:nvPr/>
        </p:nvSpPr>
        <p:spPr>
          <a:xfrm>
            <a:off x="0" y="0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Functional MRI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| other modalities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4EFF85-C659-634D-ED06-DAF9D47E1C89}"/>
              </a:ext>
            </a:extLst>
          </p:cNvPr>
          <p:cNvSpPr txBox="1"/>
          <p:nvPr/>
        </p:nvSpPr>
        <p:spPr>
          <a:xfrm>
            <a:off x="6250894" y="44161"/>
            <a:ext cx="2990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Chr 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E202A-DB7E-9449-F29F-A5BFEC1C0D30}"/>
              </a:ext>
            </a:extLst>
          </p:cNvPr>
          <p:cNvSpPr txBox="1"/>
          <p:nvPr/>
        </p:nvSpPr>
        <p:spPr>
          <a:xfrm>
            <a:off x="9201912" y="44161"/>
            <a:ext cx="2990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Chr 19</a:t>
            </a:r>
          </a:p>
        </p:txBody>
      </p:sp>
      <p:pic>
        <p:nvPicPr>
          <p:cNvPr id="2" name="Picture 1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6D235F34-845C-977C-F436-9D9CA120F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4048"/>
            <a:ext cx="5943600" cy="2476500"/>
          </a:xfrm>
          <a:prstGeom prst="rect">
            <a:avLst/>
          </a:prstGeom>
        </p:spPr>
      </p:pic>
      <p:pic>
        <p:nvPicPr>
          <p:cNvPr id="3" name="Picture 2" descr="A diagram of different types of structures&#10;&#10;Description automatically generated">
            <a:extLst>
              <a:ext uri="{FF2B5EF4-FFF2-40B4-BE49-F238E27FC236}">
                <a16:creationId xmlns:a16="http://schemas.microsoft.com/office/drawing/2014/main" id="{266E3FC0-672E-D2CB-4D36-D745B2ACA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894" y="744220"/>
            <a:ext cx="2990088" cy="1993392"/>
          </a:xfrm>
          <a:prstGeom prst="rect">
            <a:avLst/>
          </a:prstGeom>
        </p:spPr>
      </p:pic>
      <p:pic>
        <p:nvPicPr>
          <p:cNvPr id="4" name="Picture 3" descr="A diagram of a structure&#10;&#10;Description automatically generated with medium confidence">
            <a:extLst>
              <a:ext uri="{FF2B5EF4-FFF2-40B4-BE49-F238E27FC236}">
                <a16:creationId xmlns:a16="http://schemas.microsoft.com/office/drawing/2014/main" id="{AA366DBA-C92B-5669-8F4B-6CE6CE4A9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1912" y="744220"/>
            <a:ext cx="2990088" cy="199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33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5668</TotalTime>
  <Words>50</Words>
  <Application>Microsoft Macintosh PowerPoint</Application>
  <PresentationFormat>Custom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 </dc:creator>
  <cp:lastModifiedBy>Yuan Tian</cp:lastModifiedBy>
  <cp:revision>2</cp:revision>
  <dcterms:created xsi:type="dcterms:W3CDTF">2024-05-30T02:55:28Z</dcterms:created>
  <dcterms:modified xsi:type="dcterms:W3CDTF">2024-06-22T02:04:40Z</dcterms:modified>
</cp:coreProperties>
</file>