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40" d="100"/>
          <a:sy n="14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5FE3B-253A-704C-A49C-B92969735326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113" y="1143000"/>
            <a:ext cx="632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851C-49F3-4647-B48A-B59B6300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3851C-49F3-4647-B48A-B59B63009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16FD1-938A-DD46-9050-8E1556C4F64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EB437E-250B-947D-002D-5586F7A7C816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75AD8-D800-F235-A468-DC139FC69FB8}"/>
              </a:ext>
            </a:extLst>
          </p:cNvPr>
          <p:cNvSpPr txBox="1"/>
          <p:nvPr/>
        </p:nvSpPr>
        <p:spPr>
          <a:xfrm>
            <a:off x="609600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73EDFD26-6287-CCD2-90C3-EE82964A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368"/>
            <a:ext cx="5943600" cy="247650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811C752-4CAE-7309-22DF-3E902DAB9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368"/>
            <a:ext cx="59436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6A3438-D1A5-2E78-801B-3353CD0E2A91}"/>
              </a:ext>
            </a:extLst>
          </p:cNvPr>
          <p:cNvSpPr txBox="1"/>
          <p:nvPr/>
        </p:nvSpPr>
        <p:spPr>
          <a:xfrm>
            <a:off x="0" y="2952682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FB6B6-4928-1F38-0910-53F05F987F43}"/>
              </a:ext>
            </a:extLst>
          </p:cNvPr>
          <p:cNvSpPr txBox="1"/>
          <p:nvPr/>
        </p:nvSpPr>
        <p:spPr>
          <a:xfrm>
            <a:off x="6250894" y="2996843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DF4BE-C601-B190-50A9-1602A9D4D345}"/>
              </a:ext>
            </a:extLst>
          </p:cNvPr>
          <p:cNvSpPr txBox="1"/>
          <p:nvPr/>
        </p:nvSpPr>
        <p:spPr>
          <a:xfrm>
            <a:off x="9201912" y="2996843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586D2A1-277C-0C4A-7865-2E6B0D164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36730"/>
            <a:ext cx="5943600" cy="2476500"/>
          </a:xfrm>
          <a:prstGeom prst="rect">
            <a:avLst/>
          </a:prstGeom>
        </p:spPr>
      </p:pic>
      <p:pic>
        <p:nvPicPr>
          <p:cNvPr id="14" name="Picture 13" descr="A diagram of different types of structures&#10;&#10;Description automatically generated">
            <a:extLst>
              <a:ext uri="{FF2B5EF4-FFF2-40B4-BE49-F238E27FC236}">
                <a16:creationId xmlns:a16="http://schemas.microsoft.com/office/drawing/2014/main" id="{3E0AA570-C764-7868-E61D-252B3BB9F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894" y="3696902"/>
            <a:ext cx="2990088" cy="1993392"/>
          </a:xfrm>
          <a:prstGeom prst="rect">
            <a:avLst/>
          </a:prstGeom>
        </p:spPr>
      </p:pic>
      <p:pic>
        <p:nvPicPr>
          <p:cNvPr id="15" name="Picture 14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E45DD503-550D-371A-A63D-372ACA238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912" y="3696902"/>
            <a:ext cx="2990088" cy="1993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8A7260-93AC-1144-9133-0DEB5789BF1E}"/>
              </a:ext>
            </a:extLst>
          </p:cNvPr>
          <p:cNvSpPr txBox="1"/>
          <p:nvPr/>
        </p:nvSpPr>
        <p:spPr>
          <a:xfrm>
            <a:off x="5941107" y="2929362"/>
            <a:ext cx="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38221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29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Tian</dc:creator>
  <cp:lastModifiedBy>Yuan Tian</cp:lastModifiedBy>
  <cp:revision>2</cp:revision>
  <dcterms:created xsi:type="dcterms:W3CDTF">2024-06-18T03:51:50Z</dcterms:created>
  <dcterms:modified xsi:type="dcterms:W3CDTF">2024-06-18T04:36:12Z</dcterms:modified>
</cp:coreProperties>
</file>