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12192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/>
    <p:restoredTop sz="94694"/>
  </p:normalViewPr>
  <p:slideViewPr>
    <p:cSldViewPr snapToGrid="0">
      <p:cViewPr>
        <p:scale>
          <a:sx n="90" d="100"/>
          <a:sy n="90" d="100"/>
        </p:scale>
        <p:origin x="9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5FE3B-253A-704C-A49C-B929697353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1143000"/>
            <a:ext cx="3165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851C-49F3-4647-B48A-B59B6300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3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6263" y="1143000"/>
            <a:ext cx="3165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IGAP UKB 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3851C-49F3-4647-B48A-B59B63009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29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3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3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3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6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6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0"/>
            <a:ext cx="51577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2130"/>
            <a:ext cx="518318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39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39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6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7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16FD1-938A-DD46-9050-8E1556C4F6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FE40-1BD9-8942-9075-82A4549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3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EB437E-250B-947D-002D-5586F7A7C816}"/>
              </a:ext>
            </a:extLst>
          </p:cNvPr>
          <p:cNvSpPr txBox="1"/>
          <p:nvPr/>
        </p:nvSpPr>
        <p:spPr>
          <a:xfrm>
            <a:off x="0" y="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A. IGAP Structural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75AD8-D800-F235-A468-DC139FC69FB8}"/>
              </a:ext>
            </a:extLst>
          </p:cNvPr>
          <p:cNvSpPr txBox="1"/>
          <p:nvPr/>
        </p:nvSpPr>
        <p:spPr>
          <a:xfrm>
            <a:off x="6096000" y="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B. IGAP Diffusion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3438-D1A5-2E78-801B-3353CD0E2A91}"/>
              </a:ext>
            </a:extLst>
          </p:cNvPr>
          <p:cNvSpPr txBox="1"/>
          <p:nvPr/>
        </p:nvSpPr>
        <p:spPr>
          <a:xfrm>
            <a:off x="0" y="2952682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C. IGAP Functional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FB6B6-4928-1F38-0910-53F05F987F43}"/>
              </a:ext>
            </a:extLst>
          </p:cNvPr>
          <p:cNvSpPr txBox="1"/>
          <p:nvPr/>
        </p:nvSpPr>
        <p:spPr>
          <a:xfrm>
            <a:off x="6920855" y="3138263"/>
            <a:ext cx="130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DDF4BE-C601-B190-50A9-1602A9D4D345}"/>
              </a:ext>
            </a:extLst>
          </p:cNvPr>
          <p:cNvSpPr txBox="1"/>
          <p:nvPr/>
        </p:nvSpPr>
        <p:spPr>
          <a:xfrm>
            <a:off x="9834958" y="3138263"/>
            <a:ext cx="172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A7260-93AC-1144-9133-0DEB5789BF1E}"/>
              </a:ext>
            </a:extLst>
          </p:cNvPr>
          <p:cNvSpPr txBox="1"/>
          <p:nvPr/>
        </p:nvSpPr>
        <p:spPr>
          <a:xfrm>
            <a:off x="6096001" y="2949174"/>
            <a:ext cx="130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D. IGAP</a:t>
            </a:r>
          </a:p>
        </p:txBody>
      </p:sp>
      <p:pic>
        <p:nvPicPr>
          <p:cNvPr id="6" name="Picture 5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ECF36F5-5B59-5C60-CFA8-8E8C8136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548"/>
            <a:ext cx="6096000" cy="2540000"/>
          </a:xfrm>
          <a:prstGeom prst="rect">
            <a:avLst/>
          </a:prstGeom>
        </p:spPr>
      </p:pic>
      <p:pic>
        <p:nvPicPr>
          <p:cNvPr id="17" name="Picture 16" descr="A graph with different colored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841DE20B-B7AF-6FB2-D074-F508B18A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8554"/>
            <a:ext cx="6096000" cy="2540000"/>
          </a:xfrm>
          <a:prstGeom prst="rect">
            <a:avLst/>
          </a:prstGeom>
        </p:spPr>
      </p:pic>
      <p:pic>
        <p:nvPicPr>
          <p:cNvPr id="19" name="Picture 18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7B8E599-970E-BAF3-69C8-D829AD265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401568"/>
            <a:ext cx="6100877" cy="25420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46CE1E-1973-8A87-958D-6381E69D2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496" y="3696902"/>
            <a:ext cx="2990088" cy="1993392"/>
          </a:xfrm>
          <a:prstGeom prst="rect">
            <a:avLst/>
          </a:prstGeom>
        </p:spPr>
      </p:pic>
      <p:pic>
        <p:nvPicPr>
          <p:cNvPr id="23" name="Picture 22" descr="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7780C793-1F89-485B-FFF8-C119D9FFF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1912" y="3696902"/>
            <a:ext cx="2990088" cy="19933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27D282E-CDF8-4155-0F91-46AF1E16AE37}"/>
              </a:ext>
            </a:extLst>
          </p:cNvPr>
          <p:cNvSpPr txBox="1"/>
          <p:nvPr/>
        </p:nvSpPr>
        <p:spPr>
          <a:xfrm>
            <a:off x="-2" y="59436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E. UKB Structural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12E2E6-37C4-BC4C-FD0E-9CDF2418BB53}"/>
              </a:ext>
            </a:extLst>
          </p:cNvPr>
          <p:cNvSpPr txBox="1"/>
          <p:nvPr/>
        </p:nvSpPr>
        <p:spPr>
          <a:xfrm>
            <a:off x="6095998" y="59436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F. UKB Diffusion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E1150F-FCAB-7483-35A2-A5A01B0C8831}"/>
              </a:ext>
            </a:extLst>
          </p:cNvPr>
          <p:cNvSpPr txBox="1"/>
          <p:nvPr/>
        </p:nvSpPr>
        <p:spPr>
          <a:xfrm>
            <a:off x="-2" y="8896282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G. UKB  Functional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20ED9-A390-8260-B451-C078261A6526}"/>
              </a:ext>
            </a:extLst>
          </p:cNvPr>
          <p:cNvSpPr txBox="1"/>
          <p:nvPr/>
        </p:nvSpPr>
        <p:spPr>
          <a:xfrm>
            <a:off x="6920855" y="9081863"/>
            <a:ext cx="130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A8E4A4-DA67-C53D-2BE4-AA06402F8FFE}"/>
              </a:ext>
            </a:extLst>
          </p:cNvPr>
          <p:cNvSpPr txBox="1"/>
          <p:nvPr/>
        </p:nvSpPr>
        <p:spPr>
          <a:xfrm>
            <a:off x="9834956" y="9081863"/>
            <a:ext cx="172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450675-96F2-0A41-5DF9-F2C0A443B234}"/>
              </a:ext>
            </a:extLst>
          </p:cNvPr>
          <p:cNvSpPr txBox="1"/>
          <p:nvPr/>
        </p:nvSpPr>
        <p:spPr>
          <a:xfrm>
            <a:off x="6091122" y="8912586"/>
            <a:ext cx="109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H. UKB</a:t>
            </a:r>
          </a:p>
        </p:txBody>
      </p:sp>
      <p:pic>
        <p:nvPicPr>
          <p:cNvPr id="41" name="Picture 40" descr="A screenshot of a graph&#10;&#10;Description automatically generated">
            <a:extLst>
              <a:ext uri="{FF2B5EF4-FFF2-40B4-BE49-F238E27FC236}">
                <a16:creationId xmlns:a16="http://schemas.microsoft.com/office/drawing/2014/main" id="{AB8DA289-E54E-0914-4B8F-5DC25CE92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354250"/>
            <a:ext cx="6100877" cy="2542032"/>
          </a:xfrm>
          <a:prstGeom prst="rect">
            <a:avLst/>
          </a:prstGeom>
        </p:spPr>
      </p:pic>
      <p:pic>
        <p:nvPicPr>
          <p:cNvPr id="42" name="Picture 41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53DC044-0F1E-229B-D4B3-58314166E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122" y="6373368"/>
            <a:ext cx="6100877" cy="2542032"/>
          </a:xfrm>
          <a:prstGeom prst="rect">
            <a:avLst/>
          </a:prstGeom>
        </p:spPr>
      </p:pic>
      <p:pic>
        <p:nvPicPr>
          <p:cNvPr id="43" name="Picture 4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51AAFD3-87EA-E1A4-AFBF-7D0282B50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9345168"/>
            <a:ext cx="6100877" cy="2542032"/>
          </a:xfrm>
          <a:prstGeom prst="rect">
            <a:avLst/>
          </a:prstGeom>
        </p:spPr>
      </p:pic>
      <p:pic>
        <p:nvPicPr>
          <p:cNvPr id="44" name="Picture 43" descr="A diagram of a venn diagram&#10;&#10;Description automatically generated">
            <a:extLst>
              <a:ext uri="{FF2B5EF4-FFF2-40B4-BE49-F238E27FC236}">
                <a16:creationId xmlns:a16="http://schemas.microsoft.com/office/drawing/2014/main" id="{6B542C3A-6ED3-21ED-CDE9-779B590985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1910" y="9637776"/>
            <a:ext cx="2990088" cy="1993392"/>
          </a:xfrm>
          <a:prstGeom prst="rect">
            <a:avLst/>
          </a:prstGeom>
        </p:spPr>
      </p:pic>
      <p:pic>
        <p:nvPicPr>
          <p:cNvPr id="45" name="Picture 44" descr="A diagram of a structure&#10;&#10;Description automatically generated">
            <a:extLst>
              <a:ext uri="{FF2B5EF4-FFF2-40B4-BE49-F238E27FC236}">
                <a16:creationId xmlns:a16="http://schemas.microsoft.com/office/drawing/2014/main" id="{AE849909-A156-1648-78FF-43AE5DED16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4494" y="9637776"/>
            <a:ext cx="2990088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8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66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 Tian</dc:creator>
  <cp:lastModifiedBy>Yuan Tian</cp:lastModifiedBy>
  <cp:revision>7</cp:revision>
  <dcterms:created xsi:type="dcterms:W3CDTF">2024-06-18T03:51:50Z</dcterms:created>
  <dcterms:modified xsi:type="dcterms:W3CDTF">2024-06-20T20:49:02Z</dcterms:modified>
</cp:coreProperties>
</file>