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9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9519-703C-2744-B359-537692E37C2F}" type="datetimeFigureOut">
              <a:rPr lang="en-US" smtClean="0"/>
              <a:t>09/10/16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7269-A32D-7449-8F56-58190778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0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357644" y="306580"/>
            <a:ext cx="2248136" cy="895175"/>
            <a:chOff x="1357644" y="306580"/>
            <a:chExt cx="2248136" cy="895175"/>
          </a:xfrm>
        </p:grpSpPr>
        <p:sp>
          <p:nvSpPr>
            <p:cNvPr id="4" name="Rectangle 3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 Printed to Screen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example-recursive-function(4)</a:t>
              </a:r>
              <a:endParaRPr lang="en-US" sz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57644" y="1310352"/>
            <a:ext cx="2248136" cy="895175"/>
            <a:chOff x="1357644" y="306580"/>
            <a:chExt cx="2248136" cy="895175"/>
          </a:xfrm>
        </p:grpSpPr>
        <p:sp>
          <p:nvSpPr>
            <p:cNvPr id="83" name="Rectangle 82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example-recursive-function(3)</a:t>
              </a:r>
              <a:endParaRPr lang="en-US" sz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57644" y="2314129"/>
            <a:ext cx="2248136" cy="895175"/>
            <a:chOff x="1357644" y="306580"/>
            <a:chExt cx="2248136" cy="895175"/>
          </a:xfrm>
        </p:grpSpPr>
        <p:sp>
          <p:nvSpPr>
            <p:cNvPr id="87" name="Rectangle 86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example-recursive-function(2)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364064" y="3328628"/>
            <a:ext cx="2248136" cy="895175"/>
            <a:chOff x="1357644" y="306580"/>
            <a:chExt cx="2248136" cy="895175"/>
          </a:xfrm>
        </p:grpSpPr>
        <p:sp>
          <p:nvSpPr>
            <p:cNvPr id="91" name="Rectangle 90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example-recursive-function(1)</a:t>
              </a:r>
              <a:endParaRPr lang="en-US" sz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4064" y="4340591"/>
            <a:ext cx="2248136" cy="895175"/>
            <a:chOff x="1357644" y="306580"/>
            <a:chExt cx="2248136" cy="895175"/>
          </a:xfrm>
        </p:grpSpPr>
        <p:sp>
          <p:nvSpPr>
            <p:cNvPr id="95" name="Rectangle 94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example-recursive-function(0)</a:t>
              </a:r>
              <a:endParaRPr lang="en-US" sz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64064" y="5433746"/>
            <a:ext cx="2248136" cy="895175"/>
            <a:chOff x="1364064" y="5433746"/>
            <a:chExt cx="2248136" cy="895175"/>
          </a:xfrm>
        </p:grpSpPr>
        <p:sp>
          <p:nvSpPr>
            <p:cNvPr id="99" name="Rectangle 98"/>
            <p:cNvSpPr/>
            <p:nvPr/>
          </p:nvSpPr>
          <p:spPr>
            <a:xfrm>
              <a:off x="1364064" y="5433746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Case Reached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64064" y="6036936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64064" y="5732138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131385" y="1245552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31385" y="2252156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31385" y="3264124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1385" y="4282199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31385" y="5331553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0" idx="1"/>
            <a:endCxn id="83" idx="1"/>
          </p:cNvCxnSpPr>
          <p:nvPr/>
        </p:nvCxnSpPr>
        <p:spPr>
          <a:xfrm rot="10800000" flipV="1">
            <a:off x="1357644" y="750965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0800000" flipV="1">
            <a:off x="1364064" y="1776488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1344943" y="2783837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1332243" y="3797590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0800000" flipV="1">
            <a:off x="1319543" y="4883076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0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357644" y="306580"/>
            <a:ext cx="2248136" cy="895175"/>
            <a:chOff x="1357644" y="306580"/>
            <a:chExt cx="2248136" cy="895175"/>
          </a:xfrm>
        </p:grpSpPr>
        <p:sp>
          <p:nvSpPr>
            <p:cNvPr id="4" name="Rectangle 3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 Printed to Screen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example-recursive-function(4)</a:t>
              </a:r>
              <a:endParaRPr lang="en-US" sz="12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977119" y="444376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Frame (“Plate”) Added to Memory Stack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77119" y="1452772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Frame (“Plate”) Added to Memory Stack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77119" y="2481868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Frame (“Plate”) Added to Memory Stack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77119" y="3489217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Frame (“Plate”) Added to Memory Stack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977119" y="4502970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Frame (“Plate”) Added to Memory Stack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1357644" y="1310352"/>
            <a:ext cx="2248136" cy="895175"/>
            <a:chOff x="1357644" y="306580"/>
            <a:chExt cx="2248136" cy="895175"/>
          </a:xfrm>
        </p:grpSpPr>
        <p:sp>
          <p:nvSpPr>
            <p:cNvPr id="83" name="Rectangle 82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example-recursive-function(3)</a:t>
              </a:r>
              <a:endParaRPr lang="en-US" sz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57644" y="2314129"/>
            <a:ext cx="2248136" cy="895175"/>
            <a:chOff x="1357644" y="306580"/>
            <a:chExt cx="2248136" cy="895175"/>
          </a:xfrm>
        </p:grpSpPr>
        <p:sp>
          <p:nvSpPr>
            <p:cNvPr id="87" name="Rectangle 86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example-recursive-function(2)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364064" y="3328628"/>
            <a:ext cx="2248136" cy="895175"/>
            <a:chOff x="1357644" y="306580"/>
            <a:chExt cx="2248136" cy="895175"/>
          </a:xfrm>
        </p:grpSpPr>
        <p:sp>
          <p:nvSpPr>
            <p:cNvPr id="91" name="Rectangle 90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example-recursive-function(1)</a:t>
              </a:r>
              <a:endParaRPr lang="en-US" sz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4064" y="4340591"/>
            <a:ext cx="2248136" cy="895175"/>
            <a:chOff x="1357644" y="306580"/>
            <a:chExt cx="2248136" cy="895175"/>
          </a:xfrm>
        </p:grpSpPr>
        <p:sp>
          <p:nvSpPr>
            <p:cNvPr id="95" name="Rectangle 94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example-recursive-function(0)</a:t>
              </a:r>
              <a:endParaRPr lang="en-US" sz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64064" y="5433746"/>
            <a:ext cx="2248136" cy="895175"/>
            <a:chOff x="1364064" y="5433746"/>
            <a:chExt cx="2248136" cy="895175"/>
          </a:xfrm>
        </p:grpSpPr>
        <p:sp>
          <p:nvSpPr>
            <p:cNvPr id="99" name="Rectangle 98"/>
            <p:cNvSpPr/>
            <p:nvPr/>
          </p:nvSpPr>
          <p:spPr>
            <a:xfrm>
              <a:off x="1364064" y="5433746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Case Reached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64064" y="6036936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64064" y="5732138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131385" y="1245552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31385" y="2252156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31385" y="3264124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1385" y="4282199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31385" y="5331553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0" idx="1"/>
            <a:endCxn id="83" idx="1"/>
          </p:cNvCxnSpPr>
          <p:nvPr/>
        </p:nvCxnSpPr>
        <p:spPr>
          <a:xfrm rot="10800000" flipV="1">
            <a:off x="1357644" y="750965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0800000" flipV="1">
            <a:off x="1364064" y="1776488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1344943" y="2783837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1332243" y="3797590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0800000" flipV="1">
            <a:off x="1319543" y="4883076"/>
            <a:ext cx="12700" cy="7053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357644" y="306580"/>
            <a:ext cx="2248136" cy="895175"/>
            <a:chOff x="1357644" y="306580"/>
            <a:chExt cx="2248136" cy="895175"/>
          </a:xfrm>
        </p:grpSpPr>
        <p:sp>
          <p:nvSpPr>
            <p:cNvPr id="4" name="Rectangle 3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 Printed to Screen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example-recursive-function(4)</a:t>
              </a:r>
              <a:endParaRPr lang="en-US" sz="12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977119" y="444376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Frame Removed from Memory Stack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77119" y="1452772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Frame </a:t>
            </a:r>
            <a:r>
              <a:rPr lang="en-US" dirty="0" smtClean="0"/>
              <a:t>Removed from</a:t>
            </a:r>
            <a:r>
              <a:rPr lang="en-US" dirty="0" smtClean="0"/>
              <a:t> Memory Stack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77119" y="2481868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Frame Removed from </a:t>
            </a:r>
            <a:r>
              <a:rPr lang="en-US" dirty="0" smtClean="0"/>
              <a:t>Memory Stack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77119" y="3489217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Frame Removed from </a:t>
            </a:r>
            <a:r>
              <a:rPr lang="en-US" dirty="0" smtClean="0"/>
              <a:t>Memory Stack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977119" y="4502970"/>
            <a:ext cx="2840244" cy="596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Frame Removed from </a:t>
            </a:r>
            <a:r>
              <a:rPr lang="en-US" dirty="0" smtClean="0"/>
              <a:t>Memory Stack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1357644" y="1310352"/>
            <a:ext cx="2248136" cy="895175"/>
            <a:chOff x="1357644" y="306580"/>
            <a:chExt cx="2248136" cy="895175"/>
          </a:xfrm>
        </p:grpSpPr>
        <p:sp>
          <p:nvSpPr>
            <p:cNvPr id="83" name="Rectangle 82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example-recursive-function(3)</a:t>
              </a:r>
              <a:endParaRPr lang="en-US" sz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57644" y="2314129"/>
            <a:ext cx="2248136" cy="895175"/>
            <a:chOff x="1357644" y="306580"/>
            <a:chExt cx="2248136" cy="895175"/>
          </a:xfrm>
        </p:grpSpPr>
        <p:sp>
          <p:nvSpPr>
            <p:cNvPr id="87" name="Rectangle 86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example-recursive-function(2)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364064" y="3328628"/>
            <a:ext cx="2248136" cy="895175"/>
            <a:chOff x="1357644" y="306580"/>
            <a:chExt cx="2248136" cy="895175"/>
          </a:xfrm>
        </p:grpSpPr>
        <p:sp>
          <p:nvSpPr>
            <p:cNvPr id="91" name="Rectangle 90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example-recursive-function(1)</a:t>
              </a:r>
              <a:endParaRPr lang="en-US" sz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4064" y="4340591"/>
            <a:ext cx="2248136" cy="895175"/>
            <a:chOff x="1357644" y="306580"/>
            <a:chExt cx="2248136" cy="895175"/>
          </a:xfrm>
        </p:grpSpPr>
        <p:sp>
          <p:nvSpPr>
            <p:cNvPr id="95" name="Rectangle 94"/>
            <p:cNvSpPr/>
            <p:nvPr/>
          </p:nvSpPr>
          <p:spPr>
            <a:xfrm>
              <a:off x="1357644" y="30658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 Printed to Screen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57644" y="909770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57644" y="604972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example-recursive-function(0)</a:t>
              </a:r>
              <a:endParaRPr lang="en-US" sz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64064" y="5433746"/>
            <a:ext cx="2248136" cy="895175"/>
            <a:chOff x="1364064" y="5433746"/>
            <a:chExt cx="2248136" cy="895175"/>
          </a:xfrm>
        </p:grpSpPr>
        <p:sp>
          <p:nvSpPr>
            <p:cNvPr id="99" name="Rectangle 98"/>
            <p:cNvSpPr/>
            <p:nvPr/>
          </p:nvSpPr>
          <p:spPr>
            <a:xfrm>
              <a:off x="1364064" y="5433746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Case Reached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64064" y="6036936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64064" y="5732138"/>
              <a:ext cx="2248136" cy="29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131385" y="1245552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31385" y="2252156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31385" y="3264124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1385" y="4282199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31385" y="5331553"/>
            <a:ext cx="868597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flipV="1">
            <a:off x="3612200" y="5197118"/>
            <a:ext cx="12700" cy="900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flipV="1">
            <a:off x="3605780" y="4197424"/>
            <a:ext cx="12700" cy="900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flipV="1">
            <a:off x="3618550" y="3185212"/>
            <a:ext cx="12700" cy="900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3618550" y="2156114"/>
            <a:ext cx="12700" cy="900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3605780" y="1123180"/>
            <a:ext cx="12700" cy="900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3605780" y="141159"/>
            <a:ext cx="12700" cy="900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4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292</Words>
  <Application>Microsoft Macintosh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Bath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Rachid Hourizi</dc:creator>
  <cp:lastModifiedBy>Rachid Hourizi</cp:lastModifiedBy>
  <cp:revision>5</cp:revision>
  <dcterms:created xsi:type="dcterms:W3CDTF">2016-10-08T23:45:22Z</dcterms:created>
  <dcterms:modified xsi:type="dcterms:W3CDTF">2016-10-09T00:30:51Z</dcterms:modified>
</cp:coreProperties>
</file>