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58" r:id="rId6"/>
    <p:sldId id="265" r:id="rId7"/>
    <p:sldId id="266" r:id="rId8"/>
    <p:sldId id="259" r:id="rId9"/>
    <p:sldId id="263" r:id="rId10"/>
    <p:sldId id="268" r:id="rId11"/>
    <p:sldId id="260" r:id="rId12"/>
    <p:sldId id="269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4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BD23-78F4-44A0-999C-F0FC963A40B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0646-B8D8-4D2B-8B9D-D82CE5F59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Digits Translator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3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AdaBoost</a:t>
            </a:r>
            <a:endParaRPr lang="en-GB" sz="3200" dirty="0" smtClean="0"/>
          </a:p>
          <a:p>
            <a:pPr lvl="1"/>
            <a:r>
              <a:rPr lang="en-GB" sz="2800" dirty="0" smtClean="0"/>
              <a:t>Cross Validation: 0.71</a:t>
            </a:r>
          </a:p>
          <a:p>
            <a:pPr lvl="1"/>
            <a:r>
              <a:rPr lang="en-GB" sz="2800" dirty="0" smtClean="0"/>
              <a:t>Train Score: 0.95</a:t>
            </a:r>
          </a:p>
          <a:p>
            <a:pPr lvl="1"/>
            <a:r>
              <a:rPr lang="en-GB" sz="2800" dirty="0" smtClean="0"/>
              <a:t>Test Score: 0.8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Random Forest Classifier</a:t>
            </a:r>
          </a:p>
          <a:p>
            <a:pPr lvl="1"/>
            <a:r>
              <a:rPr lang="en-GB" sz="2800" dirty="0" smtClean="0"/>
              <a:t>Cross Validation: 0.91</a:t>
            </a:r>
          </a:p>
          <a:p>
            <a:pPr lvl="1"/>
            <a:r>
              <a:rPr lang="en-GB" sz="2800" dirty="0" smtClean="0"/>
              <a:t>Train Score: 1.0</a:t>
            </a:r>
          </a:p>
          <a:p>
            <a:pPr lvl="1"/>
            <a:r>
              <a:rPr lang="en-GB" sz="2800" dirty="0" smtClean="0"/>
              <a:t>Test Score: 0.95</a:t>
            </a:r>
          </a:p>
        </p:txBody>
      </p:sp>
    </p:spTree>
    <p:extLst>
      <p:ext uri="{BB962C8B-B14F-4D97-AF65-F5344CB8AC3E}">
        <p14:creationId xmlns:p14="http://schemas.microsoft.com/office/powerpoint/2010/main" val="279087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Learning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6691" cy="4351338"/>
          </a:xfrm>
        </p:spPr>
        <p:txBody>
          <a:bodyPr/>
          <a:lstStyle/>
          <a:p>
            <a:r>
              <a:rPr lang="en-GB" dirty="0" smtClean="0"/>
              <a:t>Model Architecture</a:t>
            </a:r>
          </a:p>
          <a:p>
            <a:pPr lvl="1"/>
            <a:r>
              <a:rPr lang="en-GB" dirty="0" smtClean="0"/>
              <a:t>4 x (1D Convolution, Max Pool and Dropout) Layers</a:t>
            </a:r>
          </a:p>
          <a:p>
            <a:pPr lvl="1"/>
            <a:r>
              <a:rPr lang="en-GB" dirty="0" smtClean="0"/>
              <a:t>Flatten Layer</a:t>
            </a:r>
          </a:p>
          <a:p>
            <a:pPr lvl="1"/>
            <a:r>
              <a:rPr lang="en-GB" dirty="0" smtClean="0"/>
              <a:t>2 x Dense Layer</a:t>
            </a:r>
          </a:p>
          <a:p>
            <a:r>
              <a:rPr lang="en-GB" dirty="0" smtClean="0"/>
              <a:t>Model Accuracy: 0.95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944" y="6137565"/>
            <a:ext cx="10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https://www.analyticsvidhya.com/blog/2019/07/learn-build-first-speech-to-text-model-python/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79" y="877527"/>
            <a:ext cx="2750993" cy="50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4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 audio file per request</a:t>
            </a:r>
          </a:p>
          <a:p>
            <a:r>
              <a:rPr lang="en-GB" dirty="0" smtClean="0"/>
              <a:t>Recording of up to 15 seconds</a:t>
            </a:r>
          </a:p>
          <a:p>
            <a:r>
              <a:rPr lang="en-GB" dirty="0" smtClean="0"/>
              <a:t>Waypoint </a:t>
            </a:r>
            <a:r>
              <a:rPr lang="en-GB" dirty="0"/>
              <a:t>of 10 digits (0 to </a:t>
            </a:r>
            <a:r>
              <a:rPr lang="en-GB" dirty="0" smtClean="0"/>
              <a:t>9). English </a:t>
            </a:r>
            <a:r>
              <a:rPr lang="en-GB" dirty="0"/>
              <a:t>words (e.g. decimal or dot) not supported yet.</a:t>
            </a:r>
          </a:p>
          <a:p>
            <a:r>
              <a:rPr lang="en-GB" dirty="0" smtClean="0"/>
              <a:t>Any </a:t>
            </a:r>
            <a:r>
              <a:rPr lang="en-GB" dirty="0"/>
              <a:t>codec supported by `</a:t>
            </a:r>
            <a:r>
              <a:rPr lang="en-GB" dirty="0" err="1"/>
              <a:t>soundfile</a:t>
            </a:r>
            <a:r>
              <a:rPr lang="en-GB" dirty="0"/>
              <a:t>` or `</a:t>
            </a:r>
            <a:r>
              <a:rPr lang="en-GB" dirty="0" err="1"/>
              <a:t>audioread</a:t>
            </a:r>
            <a:r>
              <a:rPr lang="en-GB" dirty="0"/>
              <a:t>` is supposed to work. Tested wav format.</a:t>
            </a:r>
          </a:p>
          <a:p>
            <a:r>
              <a:rPr lang="en-GB" dirty="0" smtClean="0"/>
              <a:t>Stereo </a:t>
            </a:r>
            <a:r>
              <a:rPr lang="en-GB" dirty="0"/>
              <a:t>or Mono channel(s), RFC and CNN trained on mono channel.</a:t>
            </a:r>
          </a:p>
          <a:p>
            <a:r>
              <a:rPr lang="en-GB" dirty="0" smtClean="0"/>
              <a:t>Around </a:t>
            </a:r>
            <a:r>
              <a:rPr lang="en-GB" dirty="0"/>
              <a:t>1 second duration per digit</a:t>
            </a:r>
          </a:p>
        </p:txBody>
      </p:sp>
    </p:spTree>
    <p:extLst>
      <p:ext uri="{BB962C8B-B14F-4D97-AF65-F5344CB8AC3E}">
        <p14:creationId xmlns:p14="http://schemas.microsoft.com/office/powerpoint/2010/main" val="331631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Url: http://34.220.201.66:5000/digits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2921"/>
            <a:ext cx="6113750" cy="34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4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build an App for </a:t>
            </a:r>
            <a:r>
              <a:rPr lang="en-GB" dirty="0" smtClean="0"/>
              <a:t>digit </a:t>
            </a:r>
            <a:r>
              <a:rPr lang="en-GB" dirty="0" smtClean="0"/>
              <a:t>translation (digit 0 to 9) from speech to </a:t>
            </a:r>
            <a:r>
              <a:rPr lang="en-GB" dirty="0" smtClean="0"/>
              <a:t>text. Envisaged to enhance </a:t>
            </a:r>
            <a:r>
              <a:rPr lang="en-GB" dirty="0" smtClean="0"/>
              <a:t>the App for waypoint translation in the future</a:t>
            </a:r>
          </a:p>
          <a:p>
            <a:endParaRPr lang="en-GB" dirty="0" smtClean="0"/>
          </a:p>
          <a:p>
            <a:r>
              <a:rPr lang="en-GB" dirty="0" smtClean="0"/>
              <a:t>Translation to be able to function in environments with and without noise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49795" y="2410885"/>
            <a:ext cx="2274125" cy="291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Terminal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016" y="4183376"/>
            <a:ext cx="1249681" cy="97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Recording Device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015" y="2914101"/>
            <a:ext cx="1249681" cy="97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Web Browser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7559" y="1941811"/>
            <a:ext cx="4491050" cy="3724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 in Amazon Web 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37849" y="4068850"/>
            <a:ext cx="162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Deep Learning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7849" y="2492462"/>
            <a:ext cx="162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Machine Learning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68326" y="4068850"/>
            <a:ext cx="162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Audio Clip Conditioning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3485" y="2492462"/>
            <a:ext cx="162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Flask </a:t>
            </a:r>
            <a:r>
              <a:rPr lang="en-GB" dirty="0" smtClean="0">
                <a:solidFill>
                  <a:schemeClr val="tx1"/>
                </a:solidFill>
              </a:rPr>
              <a:t>in Docker Server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sets of Digit of 0, 1, 2, …, 9 without noise (100 sub-total)</a:t>
            </a:r>
          </a:p>
          <a:p>
            <a:r>
              <a:rPr lang="en-GB" dirty="0" smtClean="0"/>
              <a:t>10 </a:t>
            </a:r>
            <a:r>
              <a:rPr lang="en-GB" dirty="0" smtClean="0"/>
              <a:t>sets super-i</a:t>
            </a:r>
            <a:r>
              <a:rPr lang="en-GB" dirty="0" smtClean="0"/>
              <a:t>mposed</a:t>
            </a:r>
            <a:r>
              <a:rPr lang="en-GB" dirty="0" smtClean="0"/>
              <a:t> </a:t>
            </a:r>
            <a:r>
              <a:rPr lang="en-GB" dirty="0" smtClean="0"/>
              <a:t>with some simulated noise</a:t>
            </a:r>
          </a:p>
          <a:p>
            <a:r>
              <a:rPr lang="en-GB" dirty="0" smtClean="0"/>
              <a:t>Another 10 sets </a:t>
            </a:r>
            <a:r>
              <a:rPr lang="en-GB" dirty="0" smtClean="0"/>
              <a:t>super-imposed with </a:t>
            </a:r>
            <a:r>
              <a:rPr lang="en-GB" dirty="0" smtClean="0"/>
              <a:t>more simulated noise (300 in total)</a:t>
            </a:r>
          </a:p>
        </p:txBody>
      </p:sp>
    </p:spTree>
    <p:extLst>
      <p:ext uri="{BB962C8B-B14F-4D97-AF65-F5344CB8AC3E}">
        <p14:creationId xmlns:p14="http://schemas.microsoft.com/office/powerpoint/2010/main" val="21885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 – Without noise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23" y="1801957"/>
            <a:ext cx="5915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 – With some simulated noise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34" y="1661679"/>
            <a:ext cx="5467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 – With more simulated noise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48" y="1782473"/>
            <a:ext cx="5667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Modelling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 smtClean="0"/>
              <a:t>Feature Extraction (33)</a:t>
            </a:r>
          </a:p>
          <a:p>
            <a:pPr lvl="1"/>
            <a:r>
              <a:rPr lang="en-GB" sz="3200" dirty="0" smtClean="0"/>
              <a:t>Time-domain (17 features): Absolute Mean, Standard Deviation, Skewness, Kurtosis, Energy Root Mean Square Value, 12 Linear Predictive Coefficients</a:t>
            </a:r>
          </a:p>
          <a:p>
            <a:pPr lvl="1"/>
            <a:endParaRPr lang="en-GB" sz="3200" dirty="0" smtClean="0"/>
          </a:p>
          <a:p>
            <a:pPr lvl="1"/>
            <a:r>
              <a:rPr lang="en-GB" sz="3200" dirty="0" smtClean="0"/>
              <a:t>Frequency-domain (16 features): Spectral Flatness, Zero Crossing Rate, Spectral Centroid, 13 Mel-frequency Cepstral Coefficients</a:t>
            </a:r>
          </a:p>
          <a:p>
            <a:r>
              <a:rPr lang="en-GB" sz="3600" dirty="0" smtClean="0"/>
              <a:t>Scaling &amp; 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01959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Extraction - LPC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47" y="1549111"/>
            <a:ext cx="5581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340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Digits Translator App</vt:lpstr>
      <vt:lpstr>Problem Statement</vt:lpstr>
      <vt:lpstr>System Overview</vt:lpstr>
      <vt:lpstr>Data Collection</vt:lpstr>
      <vt:lpstr>EDA – Without noise</vt:lpstr>
      <vt:lpstr>EDA – With some simulated noise</vt:lpstr>
      <vt:lpstr>EDA – With more simulated noise</vt:lpstr>
      <vt:lpstr>Machine Learning Modelling Process</vt:lpstr>
      <vt:lpstr>Feature Extraction - LPC</vt:lpstr>
      <vt:lpstr>Machine Learning Models</vt:lpstr>
      <vt:lpstr>Deep Learning Model</vt:lpstr>
      <vt:lpstr>Current Limitations</vt:lpstr>
      <vt:lpstr>AWS Deployment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Translator App</dc:title>
  <dc:creator>Ng Jun Kang</dc:creator>
  <cp:lastModifiedBy>Ng Jun Kang</cp:lastModifiedBy>
  <cp:revision>20</cp:revision>
  <dcterms:created xsi:type="dcterms:W3CDTF">2020-03-11T03:51:21Z</dcterms:created>
  <dcterms:modified xsi:type="dcterms:W3CDTF">2020-03-12T16:01:04Z</dcterms:modified>
</cp:coreProperties>
</file>