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DFAD-5B6B-4899-97B3-199956DBCDF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D43C-B7B0-4DF7-B437-C42E02A40C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8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AD43C-B7B0-4DF7-B437-C42E02A40C9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78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D88-704B-45D9-B449-70F0D244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0B3-7F26-4F6B-B782-F5CC48A6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E6AD-DEE1-452F-874D-F149DB3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4D9B-66C2-4417-9CB3-8D406BE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373E-7451-43E9-A68F-AB22305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AD8-8D2F-4B77-A64E-633696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0DE6-826A-4692-BF5B-0500ADCD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B67B-4E76-4BD8-8F72-9354C59C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D002-5557-4E29-BCCE-57C9621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248B-E13B-49DF-8112-A58DC5FA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C6A5-FD8A-4705-B369-CAB2BA94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CE96-39B2-4A3E-9A4F-8EAD440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CA-9AFB-4271-9FCE-111246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BA1-E4D0-4D91-975E-68752A2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A01-25D3-47D7-90BE-4206DD2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344-9AAE-42A8-B624-68EC265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6984-3C59-4805-BE9C-BB1F9BD1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0223-5929-435B-A10C-157E073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4F9-BC2E-4B49-92D8-A134A8C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C4D-F417-4D10-835E-4917ABA5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E02-1D39-425E-B99D-17424B2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0DFE-98CE-4FE4-8E43-C995A69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B860-947A-4144-8BBE-7249E7F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A059-FB72-451A-8D49-6C0121C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4466-1990-473D-B11B-BF5C77B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D96-CCC1-4A6F-A30E-34ABC53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3DB-DD54-4FF6-B151-5326D34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C6CF-47D5-4AA2-A102-C9BF4B63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894B-AE58-4FDB-8FD0-FB4E3C2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9B13-D0E2-443A-B971-E88BB9D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FA54-90E9-405D-8268-8AF8E59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6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1F1-476D-4101-862F-8E7FA7D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5E05-A229-40AC-B6E3-E715D44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3506-50A6-4FDB-A056-8C73B687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2720-F0B4-4210-9F39-A4DEA389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97A8-B8F6-455B-A172-DE9FFEF3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DA92-85DB-4873-8CE9-D4FA49E0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FE76-816F-4E12-AFA4-5224B5A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0FB79-FABE-4FDB-B545-0318B73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31A-411A-4AE2-98E6-4D67767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C20B-27F7-4E0A-9DB9-741A4ED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C4C8-0682-4C75-A6E0-2D25371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3CC1-897F-4290-9F86-0A2D05E1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E604-BA1F-42C0-85E4-4541380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4FE8D-3B24-4EB5-B013-F90DADD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C1A7-9B67-4150-9FE1-9A81D7C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7F-1438-44FA-AFFD-9B67318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22A-1ACB-4481-B51A-D5528AB1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EF0A-034F-4C1B-B565-1FB435A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BE0C-1841-40E6-BE47-1BB67AA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4C12-8395-4CB4-B431-41C0ED6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B231-43ED-4C89-8EBC-20B9A44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2E5-5D50-4BDA-9130-A95AE13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88A0-A86C-4495-8BA9-A808E88F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BB0-264A-4AE2-8DF0-C4DD0699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0A4D-8829-4F2A-85B9-39FD72E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1F91-D6D9-44AF-85B9-1707B8E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EC67-DE17-426B-90E1-6C38610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C310-7450-420A-916C-5E070CF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94C-B124-4F3D-8CC0-D7B571A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876C-4527-4E87-8B1B-BDDDB0E8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F06-A58D-49C6-A7B4-8C299B598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6E84-B0F8-4254-B693-98488F72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77AFD-A9A5-4C7A-8940-78D7EE56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DSI Project 1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0C0D81-97C7-4BE9-B6C3-339576198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&amp; ACT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862B-5BD8-4EB3-BF87-1F8F775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1EE-5EBF-498C-AE29-E55B981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you take SAT? ACT? Or both?</a:t>
            </a:r>
          </a:p>
          <a:p>
            <a:r>
              <a:rPr lang="en-US" dirty="0"/>
              <a:t>Which state should you take SAT/ACT in?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1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B4095845-2449-4E5A-94F6-5ABEB73A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37" y="413167"/>
            <a:ext cx="3272518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E09B7B5-46C6-4C9F-AE34-6F425270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93" y="2287799"/>
            <a:ext cx="2331251" cy="18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6A5AFD-7FDE-4B84-BAED-B82D4215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00" y="166001"/>
            <a:ext cx="2461125" cy="20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294804D-D215-40AC-ADD8-6F6DA48A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1" y="2253283"/>
            <a:ext cx="2234258" cy="18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DCC2BCF-73D3-4AC0-8F54-561D9069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55" y="557877"/>
            <a:ext cx="2461125" cy="1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A3FA26E-8E7C-4C21-B555-B0F06173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00" y="4284146"/>
            <a:ext cx="2478005" cy="20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D6B3F37-C67A-4595-A59F-10048B66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59" y="4447504"/>
            <a:ext cx="2637442" cy="21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B054B4A-B6E6-4A97-951C-1B18D9D6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30" y="3668697"/>
            <a:ext cx="2967790" cy="23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DD38-649F-4D9A-B00B-2EDB0E76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take SAT? ACT? Or both?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795B-F34C-4A88-848A-14166B7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A slight drop in the mean specific SAT/ACT scores from 2017 to 2018 was observed, regardless of the type of test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3300" dirty="0"/>
              <a:t>ACT has ended the self-paced timing for students with the extended-time accommodation. Use SAT as a backup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/>
              <a:t>The difficulty levels of the tests could vary every year. An easier paper can result in lower score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Take both ACT and SAT to increase the odds of complementing your GPA score</a:t>
            </a:r>
          </a:p>
        </p:txBody>
      </p:sp>
    </p:spTree>
    <p:extLst>
      <p:ext uri="{BB962C8B-B14F-4D97-AF65-F5344CB8AC3E}">
        <p14:creationId xmlns:p14="http://schemas.microsoft.com/office/powerpoint/2010/main" val="426286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1613-5776-49AD-9AC6-D82AFF33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should you take SAT/ACT in?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787A-693E-48C6-9491-D16E846A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Capitalize on your strength, take in states where it could demonstrate your strength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3200" dirty="0"/>
              <a:t>Using total/composite 2018 score as strategy: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SAT, do in District of Columbia (min 977)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ACT, do in Nevada (min 17.7)</a:t>
            </a:r>
          </a:p>
          <a:p>
            <a:pPr lvl="1"/>
            <a:endParaRPr lang="en-SG" sz="3200" dirty="0"/>
          </a:p>
          <a:p>
            <a:pPr lvl="1"/>
            <a:r>
              <a:rPr lang="en-SG" sz="3200" dirty="0"/>
              <a:t>Alternatively, strategize based on your strength: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Good in Reading, do in Hawaii or Utah or North Carolina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Good in Math, do in Nevada or District of Columbia</a:t>
            </a:r>
          </a:p>
        </p:txBody>
      </p:sp>
    </p:spTree>
    <p:extLst>
      <p:ext uri="{BB962C8B-B14F-4D97-AF65-F5344CB8AC3E}">
        <p14:creationId xmlns:p14="http://schemas.microsoft.com/office/powerpoint/2010/main" val="188094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202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DSI Project 1</vt:lpstr>
      <vt:lpstr>Problem Statements</vt:lpstr>
      <vt:lpstr>PowerPoint Presentation</vt:lpstr>
      <vt:lpstr>Should you take SAT? ACT? Or both?</vt:lpstr>
      <vt:lpstr>Which state should you take SAT/ACT 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</dc:title>
  <dc:creator>JK</dc:creator>
  <cp:lastModifiedBy>JK</cp:lastModifiedBy>
  <cp:revision>13</cp:revision>
  <dcterms:created xsi:type="dcterms:W3CDTF">2019-12-20T01:42:22Z</dcterms:created>
  <dcterms:modified xsi:type="dcterms:W3CDTF">2019-12-20T05:47:58Z</dcterms:modified>
</cp:coreProperties>
</file>