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38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5DFAD-5B6B-4899-97B3-199956DBCDF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AD43C-B7B0-4DF7-B437-C42E02A40C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185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AD43C-B7B0-4DF7-B437-C42E02A40C95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3781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AD88-704B-45D9-B449-70F0D2440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E00B3-7F26-4F6B-B782-F5CC48A6B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8E6AD-DEE1-452F-874D-F149DB30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84D9B-66C2-4417-9CB3-8D406BE4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373E-7451-43E9-A68F-AB223056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38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8AD8-8D2F-4B77-A64E-6336962D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80DE6-826A-4692-BF5B-0500ADCD1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BB67B-4E76-4BD8-8F72-9354C59C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6D002-5557-4E29-BCCE-57C96210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248B-E13B-49DF-8112-A58DC5FA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14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5C6A5-FD8A-4705-B369-CAB2BA941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0CE96-39B2-4A3E-9A4F-8EAD4402B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266CA-9AFB-4271-9FCE-111246C5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1BA1-E4D0-4D91-975E-68752A20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49A01-25D3-47D7-90BE-4206DD23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306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6344-9AAE-42A8-B624-68EC2651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6984-3C59-4805-BE9C-BB1F9BD1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30223-5929-435B-A10C-157E0737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E4F9-BC2E-4B49-92D8-A134A8C5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BC4D-F417-4D10-835E-4917ABA5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15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DE02-1D39-425E-B99D-17424B29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F0DFE-98CE-4FE4-8E43-C995A699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B860-947A-4144-8BBE-7249E7F4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A059-FB72-451A-8D49-6C0121CF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4466-1990-473D-B11B-BF5C77BD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56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4D96-CCC1-4A6F-A30E-34ABC53F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63DB-DD54-4FF6-B151-5326D34E8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BC6CF-47D5-4AA2-A102-C9BF4B63A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5894B-AE58-4FDB-8FD0-FB4E3C27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89B13-D0E2-443A-B971-E88BB9DB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8FA54-90E9-405D-8268-8AF8E597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6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71F1-476D-4101-862F-8E7FA7DB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15E05-A229-40AC-B6E3-E715D447B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13506-50A6-4FDB-A056-8C73B687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22720-F0B4-4210-9F39-A4DEA389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197A8-B8F6-455B-A172-DE9FFEF3A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DDA92-85DB-4873-8CE9-D4FA49E0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5FE76-816F-4E12-AFA4-5224B5A1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0FB79-FABE-4FDB-B545-0318B73C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02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731A-411A-4AE2-98E6-4D677676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AC20B-27F7-4E0A-9DB9-741A4ED7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3C4C8-0682-4C75-A6E0-2D25371F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E3CC1-897F-4290-9F86-0A2D05E1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739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1E604-BA1F-42C0-85E4-45413808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4FE8D-3B24-4EB5-B013-F90DADDC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0C1A7-9B67-4150-9FE1-9A81D7C1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47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E17F-1438-44FA-AFFD-9B673180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F22A-1ACB-4481-B51A-D5528AB1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EEF0A-034F-4C1B-B565-1FB435ACF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1BE0C-1841-40E6-BE47-1BB67AA1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34C12-8395-4CB4-B431-41C0ED63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7B231-43ED-4C89-8EBC-20B9A441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30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72E5-5D50-4BDA-9130-A95AE13B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D88A0-A86C-4495-8BA9-A808E88F3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67BB0-264A-4AE2-8DF0-C4DD0699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80A4D-8829-4F2A-85B9-39FD72ED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51F91-D6D9-44AF-85B9-1707B8E3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2EC67-DE17-426B-90E1-6C38610F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63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D1C310-7450-420A-916C-5E070CFD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594C-B124-4F3D-8CC0-D7B571A3A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F876C-4527-4E87-8B1B-BDDDB0E88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1425C-2D19-4A46-8041-0E60E1C2AA7D}" type="datetimeFigureOut">
              <a:rPr lang="en-SG" smtClean="0"/>
              <a:t>20/12/2019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F8F06-A58D-49C6-A7B4-8C299B598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86E84-B0F8-4254-B693-98488F729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A250-BD3A-4D80-AB2C-DFA5D88DB1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712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F77AFD-A9A5-4C7A-8940-78D7EE561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DSI Project 1</a:t>
            </a:r>
            <a:endParaRPr lang="en-S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0C0D81-97C7-4BE9-B6C3-339576198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SAT &amp; ACT Analysis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Ng Jun Kang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1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862B-5BD8-4EB3-BF87-1F8F775D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BB1EE-5EBF-498C-AE29-E55B9810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you take SAT? ACT? Or both?</a:t>
            </a:r>
          </a:p>
          <a:p>
            <a:r>
              <a:rPr lang="en-US" dirty="0"/>
              <a:t>Which state should you take SAT/ACT in?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145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DD38-649F-4D9A-B00B-2EDB0E76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take SAT? ACT? Or both?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795B-F34C-4A88-848A-14166B7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Take both ACT and SAT to increase the odds of complementing your </a:t>
            </a:r>
            <a:r>
              <a:rPr lang="en-US" sz="3600"/>
              <a:t>GPA score</a:t>
            </a:r>
            <a:endParaRPr lang="en-US" sz="3600" dirty="0"/>
          </a:p>
          <a:p>
            <a:pPr lvl="1"/>
            <a:r>
              <a:rPr lang="en-US" sz="3200" dirty="0"/>
              <a:t>ACT has ended the self-paced timing for students with the extended-time accommodation. Use SAT as a backup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The difficulty levels of the tests could vary every year. Take both SAT and ACT to increase the odds of getting a higher score</a:t>
            </a:r>
          </a:p>
        </p:txBody>
      </p:sp>
    </p:spTree>
    <p:extLst>
      <p:ext uri="{BB962C8B-B14F-4D97-AF65-F5344CB8AC3E}">
        <p14:creationId xmlns:p14="http://schemas.microsoft.com/office/powerpoint/2010/main" val="426286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1613-5776-49AD-9AC6-D82AFF33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 should you take SAT/ACT in?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6787A-693E-48C6-9491-D16E846A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Capitalize on your strength, take in states where it could demonstrate your strength</a:t>
            </a:r>
          </a:p>
          <a:p>
            <a:pPr lvl="1"/>
            <a:r>
              <a:rPr lang="en-US" sz="3200" dirty="0"/>
              <a:t>Using total/composite 2018 score as strategy: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SG" sz="2800" dirty="0"/>
              <a:t>SAT, do in District of Columbia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SG" sz="2800" dirty="0"/>
              <a:t>ACT, do in Nevada</a:t>
            </a:r>
          </a:p>
          <a:p>
            <a:pPr lvl="1"/>
            <a:endParaRPr lang="en-SG" sz="3200" dirty="0"/>
          </a:p>
          <a:p>
            <a:pPr lvl="1"/>
            <a:r>
              <a:rPr lang="en-SG" sz="3200" dirty="0"/>
              <a:t>Alternatively, strategize based on your strength: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SG" sz="2800" dirty="0"/>
              <a:t>Reading, Hawaii or Utah or North Carolina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SG" sz="2800" dirty="0"/>
              <a:t>Math, Nevada or District of Columbia</a:t>
            </a:r>
          </a:p>
        </p:txBody>
      </p:sp>
    </p:spTree>
    <p:extLst>
      <p:ext uri="{BB962C8B-B14F-4D97-AF65-F5344CB8AC3E}">
        <p14:creationId xmlns:p14="http://schemas.microsoft.com/office/powerpoint/2010/main" val="188094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168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DSI Project 1</vt:lpstr>
      <vt:lpstr>Problem Statements</vt:lpstr>
      <vt:lpstr>Should you take SAT? ACT? Or both?</vt:lpstr>
      <vt:lpstr>Which state should you take SAT/ACT in?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Project 1</dc:title>
  <dc:creator>JK</dc:creator>
  <cp:lastModifiedBy>JK</cp:lastModifiedBy>
  <cp:revision>8</cp:revision>
  <dcterms:created xsi:type="dcterms:W3CDTF">2019-12-20T01:42:22Z</dcterms:created>
  <dcterms:modified xsi:type="dcterms:W3CDTF">2019-12-20T02:45:59Z</dcterms:modified>
</cp:coreProperties>
</file>