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72" r:id="rId5"/>
    <p:sldId id="268" r:id="rId6"/>
    <p:sldId id="267" r:id="rId7"/>
    <p:sldId id="273" r:id="rId8"/>
    <p:sldId id="274" r:id="rId9"/>
    <p:sldId id="275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3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5DFAD-5B6B-4899-97B3-199956DBCDF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AD43C-B7B0-4DF7-B437-C42E02A40C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185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AD88-704B-45D9-B449-70F0D2440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E00B3-7F26-4F6B-B782-F5CC48A6B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8E6AD-DEE1-452F-874D-F149DB30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4D9B-66C2-4417-9CB3-8D406BE4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373E-7451-43E9-A68F-AB223056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38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8AD8-8D2F-4B77-A64E-6336962D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80DE6-826A-4692-BF5B-0500ADCD1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B67B-4E76-4BD8-8F72-9354C59C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D002-5557-4E29-BCCE-57C96210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248B-E13B-49DF-8112-A58DC5FA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14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5C6A5-FD8A-4705-B369-CAB2BA941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0CE96-39B2-4A3E-9A4F-8EAD4402B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66CA-9AFB-4271-9FCE-111246C5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1BA1-E4D0-4D91-975E-68752A20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9A01-25D3-47D7-90BE-4206DD23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306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6344-9AAE-42A8-B624-68EC2651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6984-3C59-4805-BE9C-BB1F9BD1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30223-5929-435B-A10C-157E0737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E4F9-BC2E-4B49-92D8-A134A8C5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BC4D-F417-4D10-835E-4917ABA5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15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DE02-1D39-425E-B99D-17424B29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F0DFE-98CE-4FE4-8E43-C995A699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B860-947A-4144-8BBE-7249E7F4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A059-FB72-451A-8D49-6C0121CF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4466-1990-473D-B11B-BF5C77BD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6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4D96-CCC1-4A6F-A30E-34ABC53F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63DB-DD54-4FF6-B151-5326D34E8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BC6CF-47D5-4AA2-A102-C9BF4B63A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5894B-AE58-4FDB-8FD0-FB4E3C27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89B13-D0E2-443A-B971-E88BB9DB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8FA54-90E9-405D-8268-8AF8E597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6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71F1-476D-4101-862F-8E7FA7DB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15E05-A229-40AC-B6E3-E715D447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13506-50A6-4FDB-A056-8C73B687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22720-F0B4-4210-9F39-A4DEA389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197A8-B8F6-455B-A172-DE9FFEF3A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DDA92-85DB-4873-8CE9-D4FA49E0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5FE76-816F-4E12-AFA4-5224B5A1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0FB79-FABE-4FDB-B545-0318B73C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02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731A-411A-4AE2-98E6-4D677676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AC20B-27F7-4E0A-9DB9-741A4ED7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3C4C8-0682-4C75-A6E0-2D25371F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E3CC1-897F-4290-9F86-0A2D05E1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739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1E604-BA1F-42C0-85E4-45413808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4FE8D-3B24-4EB5-B013-F90DADDC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0C1A7-9B67-4150-9FE1-9A81D7C1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47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E17F-1438-44FA-AFFD-9B673180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F22A-1ACB-4481-B51A-D5528AB1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EEF0A-034F-4C1B-B565-1FB435AC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1BE0C-1841-40E6-BE47-1BB67AA1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34C12-8395-4CB4-B431-41C0ED63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B231-43ED-4C89-8EBC-20B9A441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30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72E5-5D50-4BDA-9130-A95AE13B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D88A0-A86C-4495-8BA9-A808E88F3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67BB0-264A-4AE2-8DF0-C4DD0699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80A4D-8829-4F2A-85B9-39FD72ED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51F91-D6D9-44AF-85B9-1707B8E3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2EC67-DE17-426B-90E1-6C38610F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6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1C310-7450-420A-916C-5E070CFD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594C-B124-4F3D-8CC0-D7B571A3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876C-4527-4E87-8B1B-BDDDB0E88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8F06-A58D-49C6-A7B4-8C299B598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86E84-B0F8-4254-B693-98488F729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712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F77AFD-A9A5-4C7A-8940-78D7EE561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DSI Project 3</a:t>
            </a:r>
            <a:endParaRPr lang="en-S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0C0D81-97C7-4BE9-B6C3-339576198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APIs &amp; Classification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Ng Jun Kang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1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65B5-3492-495E-A783-ECB05F8C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and 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EA77-EF76-453A-BFEF-D236218A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FFVII Remake Sub-Reddit post counts at product pre-launch suggest that the FF community is comfortable with social media as compared to in 2016</a:t>
            </a:r>
          </a:p>
          <a:p>
            <a:r>
              <a:rPr lang="en-US" dirty="0"/>
              <a:t>Data science prototype production models achieved good classification performance results, able to get a high-level sensing on the sentiments of the community</a:t>
            </a:r>
          </a:p>
          <a:p>
            <a:r>
              <a:rPr lang="en-US" dirty="0"/>
              <a:t>Data mining and modeling of social media data able to assist in FF product analysis and future development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646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862B-5BD8-4EB3-BF87-1F8F775D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BB1EE-5EBF-498C-AE29-E55B9810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gaming population is getting younger, there is a need to explore the concept of gathering sentiments from the gamming </a:t>
            </a:r>
            <a:r>
              <a:rPr lang="en-US" dirty="0" err="1"/>
              <a:t>commnunity</a:t>
            </a:r>
            <a:r>
              <a:rPr lang="en-US" dirty="0"/>
              <a:t> through social media for product analysis and development</a:t>
            </a:r>
          </a:p>
          <a:p>
            <a:r>
              <a:rPr lang="en-US" dirty="0"/>
              <a:t>For proof of concept, prototype production classification models are built to classify posts from 2 different Sub-</a:t>
            </a:r>
            <a:r>
              <a:rPr lang="en-US" dirty="0" err="1"/>
              <a:t>Reddits</a:t>
            </a:r>
            <a:r>
              <a:rPr lang="en-US" dirty="0"/>
              <a:t> (FFVII Remake and FFXV)</a:t>
            </a:r>
          </a:p>
          <a:p>
            <a:r>
              <a:rPr lang="en-US" dirty="0"/>
              <a:t>Gain insights on the gaming product through the data science modeling process</a:t>
            </a:r>
          </a:p>
        </p:txBody>
      </p:sp>
    </p:spTree>
    <p:extLst>
      <p:ext uri="{BB962C8B-B14F-4D97-AF65-F5344CB8AC3E}">
        <p14:creationId xmlns:p14="http://schemas.microsoft.com/office/powerpoint/2010/main" val="190145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1811-D6D8-49E1-89AD-F2591A98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FFVII Remake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455F-64C3-471D-BF1F-64DC8602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Genre: Action RPG</a:t>
            </a:r>
          </a:p>
          <a:p>
            <a:r>
              <a:rPr lang="en-US" dirty="0"/>
              <a:t>Developer: Square </a:t>
            </a:r>
            <a:r>
              <a:rPr lang="en-US" dirty="0" err="1"/>
              <a:t>Enix</a:t>
            </a:r>
            <a:endParaRPr lang="en-US" dirty="0"/>
          </a:p>
          <a:p>
            <a:r>
              <a:rPr lang="en-US" dirty="0"/>
              <a:t>Platform: PS4</a:t>
            </a:r>
          </a:p>
          <a:p>
            <a:r>
              <a:rPr lang="en-US" dirty="0"/>
              <a:t>Initial Launch Date: 3 March 2020</a:t>
            </a:r>
          </a:p>
          <a:p>
            <a:r>
              <a:rPr lang="en-US" dirty="0"/>
              <a:t>New Launch Date 10 Apr 2020 (Part 1)</a:t>
            </a:r>
          </a:p>
          <a:p>
            <a:r>
              <a:rPr lang="en-US" dirty="0"/>
              <a:t>Site: https://ffvii-remake.square-enix-games.com/en-us</a:t>
            </a:r>
            <a:endParaRPr lang="en-SG" dirty="0"/>
          </a:p>
        </p:txBody>
      </p:sp>
      <p:pic>
        <p:nvPicPr>
          <p:cNvPr id="1026" name="Picture 2" descr="FINAL FANTASY VII  Remake - Screenshot">
            <a:extLst>
              <a:ext uri="{FF2B5EF4-FFF2-40B4-BE49-F238E27FC236}">
                <a16:creationId xmlns:a16="http://schemas.microsoft.com/office/drawing/2014/main" id="{BFE20F6D-8F64-4629-98DE-CEB8159C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943" y="748885"/>
            <a:ext cx="4694516" cy="264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31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1811-D6D8-49E1-89AD-F2591A98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FFXV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455F-64C3-471D-BF1F-64DC8602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Genre: Action RPG</a:t>
            </a:r>
          </a:p>
          <a:p>
            <a:r>
              <a:rPr lang="en-US" dirty="0"/>
              <a:t>Developer: Square </a:t>
            </a:r>
            <a:r>
              <a:rPr lang="en-US" dirty="0" err="1"/>
              <a:t>Enix</a:t>
            </a:r>
            <a:endParaRPr lang="en-US" dirty="0"/>
          </a:p>
          <a:p>
            <a:r>
              <a:rPr lang="en-US" dirty="0"/>
              <a:t>Platform: PS4, Xbox One, Windows</a:t>
            </a:r>
          </a:p>
          <a:p>
            <a:r>
              <a:rPr lang="en-US" dirty="0"/>
              <a:t>Launch Date: 29 Nov 2016</a:t>
            </a:r>
          </a:p>
          <a:p>
            <a:r>
              <a:rPr lang="en-US" dirty="0"/>
              <a:t>Site: https://finalfantasyxv.square-enix-games.com/</a:t>
            </a:r>
            <a:endParaRPr lang="en-SG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37B58D-D35C-479A-82D7-835F2F85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85" y="566298"/>
            <a:ext cx="5155132" cy="227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48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CD0C-D92B-4B58-BB0B-62CC79E1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Reddit </a:t>
            </a:r>
            <a:r>
              <a:rPr lang="en-US" dirty="0" err="1"/>
              <a:t>WebAPI</a:t>
            </a:r>
            <a:endParaRPr lang="en-SG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751702-69FE-4AEE-A021-CFE9F0BAA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973" y="1690688"/>
            <a:ext cx="593407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D91AA1-BF35-4BA9-8E3A-144E9D3983A5}"/>
              </a:ext>
            </a:extLst>
          </p:cNvPr>
          <p:cNvSpPr txBox="1"/>
          <p:nvPr/>
        </p:nvSpPr>
        <p:spPr>
          <a:xfrm>
            <a:off x="6096000" y="21572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1142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496BA-4501-420D-BE95-FCB351F19E80}"/>
              </a:ext>
            </a:extLst>
          </p:cNvPr>
          <p:cNvSpPr txBox="1"/>
          <p:nvPr/>
        </p:nvSpPr>
        <p:spPr>
          <a:xfrm>
            <a:off x="5271859" y="37863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634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1DE05-32E9-4DEC-BA25-71E62899DD65}"/>
              </a:ext>
            </a:extLst>
          </p:cNvPr>
          <p:cNvSpPr txBox="1"/>
          <p:nvPr/>
        </p:nvSpPr>
        <p:spPr>
          <a:xfrm>
            <a:off x="4358938" y="41556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508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6969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CD0C-D92B-4B58-BB0B-62CC79E1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D4ADD2-94CF-45E7-9C04-3AA2B8D4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Cleaning, Stemming</a:t>
            </a:r>
          </a:p>
          <a:p>
            <a:r>
              <a:rPr lang="en-US" dirty="0"/>
              <a:t>Count Vectorizer Pipeline Optimization</a:t>
            </a:r>
          </a:p>
          <a:p>
            <a:r>
              <a:rPr lang="en-US" dirty="0"/>
              <a:t>Baseline Score: 0.555</a:t>
            </a:r>
          </a:p>
          <a:p>
            <a:r>
              <a:rPr lang="en-US" dirty="0"/>
              <a:t>Training Score: 0.945</a:t>
            </a:r>
          </a:p>
          <a:p>
            <a:r>
              <a:rPr lang="en-US" dirty="0"/>
              <a:t>Test Score: 0.895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B2DDD-9B8F-4B8A-9A96-95CC8C9D0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532" y="4039341"/>
            <a:ext cx="5400000" cy="11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2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CD0C-D92B-4B58-BB0B-62CC79E1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D4ADD2-94CF-45E7-9C04-3AA2B8D4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Cleaning, Stemming</a:t>
            </a:r>
          </a:p>
          <a:p>
            <a:r>
              <a:rPr lang="en-US" dirty="0"/>
              <a:t>Baseline Score: 0.555</a:t>
            </a:r>
          </a:p>
          <a:p>
            <a:r>
              <a:rPr lang="en-US" dirty="0"/>
              <a:t>Training Score: 0.99</a:t>
            </a:r>
          </a:p>
          <a:p>
            <a:r>
              <a:rPr lang="en-US" dirty="0"/>
              <a:t>Test Score: 0.881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9E408-AC41-4C2D-9E93-6376CC48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122" y="3827941"/>
            <a:ext cx="5400000" cy="11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3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CD0C-D92B-4B58-BB0B-62CC79E1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Classifier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D4ADD2-94CF-45E7-9C04-3AA2B8D4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Naive Bayes and Logistic Regression</a:t>
            </a:r>
          </a:p>
          <a:p>
            <a:r>
              <a:rPr lang="en-US" dirty="0"/>
              <a:t>Count Vectorizer Pipeline Optimization</a:t>
            </a:r>
          </a:p>
          <a:p>
            <a:r>
              <a:rPr lang="en-US" dirty="0"/>
              <a:t>Text Cleaning, Stemming</a:t>
            </a:r>
          </a:p>
          <a:p>
            <a:r>
              <a:rPr lang="en-US" dirty="0"/>
              <a:t>Baseline Score: 0.555</a:t>
            </a:r>
          </a:p>
          <a:p>
            <a:r>
              <a:rPr lang="en-US" dirty="0"/>
              <a:t>Training Score: 0.954</a:t>
            </a:r>
          </a:p>
          <a:p>
            <a:r>
              <a:rPr lang="en-US" dirty="0"/>
              <a:t>Test Score: 0.888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EECCA6-2665-4331-92E4-20AE85A6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886" y="4296493"/>
            <a:ext cx="5400000" cy="11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7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F810-A849-49AD-BB27-A0712189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</a:t>
            </a:r>
            <a:r>
              <a:rPr lang="en-SG" dirty="0"/>
              <a:t>Naive Bayes </a:t>
            </a:r>
            <a:r>
              <a:rPr lang="en-US" dirty="0"/>
              <a:t>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4DF95-6369-4BCE-8F74-B1B04668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FFVII Remake</a:t>
            </a:r>
          </a:p>
          <a:p>
            <a:r>
              <a:rPr lang="en-US" u="sng" dirty="0"/>
              <a:t>Features</a:t>
            </a:r>
            <a:r>
              <a:rPr lang="en-US" dirty="0"/>
              <a:t>. ‘</a:t>
            </a:r>
            <a:r>
              <a:rPr lang="en-US" dirty="0" err="1"/>
              <a:t>headquart</a:t>
            </a:r>
            <a:r>
              <a:rPr lang="en-US" dirty="0"/>
              <a:t>’, ‘</a:t>
            </a:r>
            <a:r>
              <a:rPr lang="en-US" dirty="0" err="1"/>
              <a:t>highwind</a:t>
            </a:r>
            <a:r>
              <a:rPr lang="en-US" dirty="0"/>
              <a:t>’ , ’</a:t>
            </a:r>
            <a:r>
              <a:rPr lang="en-US" dirty="0" err="1"/>
              <a:t>hojo</a:t>
            </a:r>
            <a:r>
              <a:rPr lang="en-US" dirty="0"/>
              <a:t>’, ‘forest’, ‘forgotten’</a:t>
            </a:r>
          </a:p>
          <a:p>
            <a:r>
              <a:rPr lang="en-US" dirty="0"/>
              <a:t>Suggest the community is ready and keen to interact with end-game content (Part 2 onwards)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FFXV</a:t>
            </a:r>
          </a:p>
          <a:p>
            <a:r>
              <a:rPr lang="en-US" u="sng" dirty="0"/>
              <a:t>Features</a:t>
            </a:r>
            <a:r>
              <a:rPr lang="en-US" dirty="0"/>
              <a:t>. ‘</a:t>
            </a:r>
            <a:r>
              <a:rPr lang="en-US" dirty="0" err="1"/>
              <a:t>ryzen</a:t>
            </a:r>
            <a:r>
              <a:rPr lang="en-US" dirty="0"/>
              <a:t>’, ‘intel’, ‘</a:t>
            </a:r>
            <a:r>
              <a:rPr lang="en-US" dirty="0" err="1"/>
              <a:t>rtx</a:t>
            </a:r>
            <a:r>
              <a:rPr lang="en-US" dirty="0"/>
              <a:t>’ </a:t>
            </a:r>
          </a:p>
          <a:p>
            <a:r>
              <a:rPr lang="en-US" dirty="0"/>
              <a:t>Suggest the community is concern about PC hardware related topics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82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355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DSI Project 3</vt:lpstr>
      <vt:lpstr>Problem Statement</vt:lpstr>
      <vt:lpstr>FFVII Remake</vt:lpstr>
      <vt:lpstr>FFXV</vt:lpstr>
      <vt:lpstr>Reddit WebAPI</vt:lpstr>
      <vt:lpstr>Naive Bayes</vt:lpstr>
      <vt:lpstr>Logistic Regression</vt:lpstr>
      <vt:lpstr>Voting Classifier</vt:lpstr>
      <vt:lpstr>Top Naive Bayes Features</vt:lpstr>
      <vt:lpstr>Inference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Project 1</dc:title>
  <dc:creator>JK</dc:creator>
  <cp:lastModifiedBy>JK</cp:lastModifiedBy>
  <cp:revision>43</cp:revision>
  <dcterms:created xsi:type="dcterms:W3CDTF">2019-12-20T01:42:22Z</dcterms:created>
  <dcterms:modified xsi:type="dcterms:W3CDTF">2020-01-30T19:23:47Z</dcterms:modified>
</cp:coreProperties>
</file>