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20000" y="720000"/>
            <a:ext cx="72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in der 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