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6" r:id="rId4"/>
    <p:sldId id="267" r:id="rId5"/>
    <p:sldId id="265" r:id="rId6"/>
    <p:sldId id="264" r:id="rId7"/>
    <p:sldId id="269" r:id="rId8"/>
    <p:sldId id="261" r:id="rId9"/>
    <p:sldId id="260" r:id="rId10"/>
    <p:sldId id="262" r:id="rId11"/>
    <p:sldId id="263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87E5C-71AD-38F8-0640-FE06C767C0BE}" v="10" dt="2019-12-03T02:57:51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/>
    <p:restoredTop sz="94771"/>
  </p:normalViewPr>
  <p:slideViewPr>
    <p:cSldViewPr snapToGrid="0" snapToObjects="1">
      <p:cViewPr varScale="1">
        <p:scale>
          <a:sx n="99" d="100"/>
          <a:sy n="9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BEEE-9B33-A54D-89BF-6040A6958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8F379-0182-2B4D-9D16-9122496D6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E3E1-FF9B-3C46-832E-DCFB9374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7EC-64FC-5941-89F9-09D9F603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2D59-6B33-DA41-ACEF-F5B90603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1BDA-6564-6446-AEDC-EAEA5598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CE400-79A9-0D4E-B90F-1396E7AE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FACE-D127-814A-8756-6A8F6C3A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1041-5608-0848-ACA3-EC1F0782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5CC2-8526-9845-A801-1BF64D33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D1927-4EDF-034E-A257-9CC15E1F5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BBD6F-6CB2-4349-A09D-72605D7A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57DD-78ED-5442-AAC2-15A71D9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EDE4-2E09-0F44-8B12-9510CDD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4BCF-1446-1344-AB7D-CECE61B3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1362-510E-D14E-98E5-C2C67E63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5626-6045-754E-91F8-2FF6C01E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AD83-F585-E047-90E9-A8C06A3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E719-EF8E-864B-A239-503265A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1D10-EFD0-4C4E-B484-5A65DB8D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C850-C8DE-0E41-8FC9-0BD32D4B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69BD-B6DA-9E40-9977-C17A3D43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C3AB-9300-3047-BAF8-04A310E0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1283-913F-344C-B916-AEF8E99A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0124-54CA-3B4A-9910-4917474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8AF7-F4CF-6544-A7A3-BCEA70BB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7BB8-5BFE-0A48-AA88-F067C7C92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AD9FC-B0F0-CB41-934B-74E61335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F6CE2-C44B-6B49-94BF-860ADF2D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6A09-910F-F64B-BBB0-2A6E824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9CFCA-6A7C-EC40-8E40-3F9169A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49E8-98F2-3548-96E3-B9A3E0A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4E6E-ADFA-4547-8BDB-63F7E6E1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AA87E-A767-7142-8E80-67B351BF6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F8ADB-8D82-F548-9DFC-04D152D8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A0556-7A39-2743-879B-E67FE1E85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CA4E9-0455-0A46-B9A1-91116F4C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E6224-4F2F-A54E-97C2-2BF9FEF5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C3BFD-364D-6E4F-A465-595E2CC3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0552-F4F7-F843-93E6-285E37CA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5420-5BB2-FD40-91E8-2F48CEDE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5949-1B39-A44D-B48D-846A1A6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D97BD-BA71-DA42-90FD-3F71F149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7C70D-F8C8-2346-9480-6A25FEFD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97278-BA44-5E45-A647-4AA59C9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D86A6-590C-3944-959C-64D00BC4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478B-D0C4-C744-BA99-72D8C3F4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475B-8BB9-AC41-87A9-BD7237D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320-B833-A849-BAB2-7C061DD2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8CA1-A0C3-B946-8964-D3D7491F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8320-ADDD-4D4E-BB6C-5F683BB4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2802-1ACF-B444-8BCE-2DCD15A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0B8-4CFC-8240-968D-2ADD9EFF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EF12E-DDEC-4D4C-ACB7-8507B6402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2719-D94F-5C43-9782-97FB9EBA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3FFFA-244F-8945-A8B7-A42ACB85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D40D-F972-F54C-A65B-3E011A45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6B9D-0471-1E4F-A438-5A815434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79AA-49DA-EB46-88FB-CED86245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730F-80C6-FA48-8CDE-1372CA40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4682-B215-EC4A-ABDA-24E9991C1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2B90-B2FC-0549-A21D-9A118599D32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58E-F6AD-6147-9374-A682B1C8E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529-1133-7043-8B8D-863E4B0C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5E5A-4DE8-6C49-A216-F3783A7C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9EoNqyxtSRM?start=286&amp;feature=oembed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96945-2D07-A641-94AC-732EF99C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399" y="0"/>
            <a:ext cx="1300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486-0C41-0242-BC60-51770FA3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&lt;Day 1 Workshops/&gt;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0FAE6-BC08-D541-9BED-2321BF66D4E3}"/>
              </a:ext>
            </a:extLst>
          </p:cNvPr>
          <p:cNvSpPr txBox="1"/>
          <p:nvPr/>
        </p:nvSpPr>
        <p:spPr>
          <a:xfrm>
            <a:off x="1952367" y="3002691"/>
            <a:ext cx="3400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&gt;Integrate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E4773-5A2B-BA49-83AC-4E6E46E7C45B}"/>
              </a:ext>
            </a:extLst>
          </p:cNvPr>
          <p:cNvSpPr txBox="1"/>
          <p:nvPr/>
        </p:nvSpPr>
        <p:spPr>
          <a:xfrm>
            <a:off x="6549080" y="3002691"/>
            <a:ext cx="368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&gt;Automate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3F972-1ED2-B64C-B0CC-2353B333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47236">
            <a:off x="10145485" y="-505981"/>
            <a:ext cx="2416629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539-B0D9-EE4A-87CD-15661CF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&lt;Automate/&gt;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D8B2D-50A2-CC45-9E94-5B566D70FA44}"/>
              </a:ext>
            </a:extLst>
          </p:cNvPr>
          <p:cNvSpPr txBox="1"/>
          <p:nvPr/>
        </p:nvSpPr>
        <p:spPr>
          <a:xfrm>
            <a:off x="838200" y="2397211"/>
            <a:ext cx="111389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“Learn how to use GitHub Actions to automate DevOps practices,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deployment, and more. Come away with key automation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concepts and open source tooling that save you time to focus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on what matters: </a:t>
            </a:r>
            <a:r>
              <a:rPr lang="en-US" sz="3200" i="1" dirty="0">
                <a:solidFill>
                  <a:schemeClr val="bg1"/>
                </a:solidFill>
              </a:rPr>
              <a:t>your code</a:t>
            </a:r>
            <a:r>
              <a:rPr lang="en-US" sz="3200" dirty="0">
                <a:solidFill>
                  <a:schemeClr val="bg1"/>
                </a:solidFill>
              </a:rPr>
              <a:t>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5A32-161D-1A47-AF21-48AA540C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53" y="4459314"/>
            <a:ext cx="2762635" cy="27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D85C-5893-AD4C-9150-954CC52D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&lt;Day 2 Sessions/&gt;</a:t>
            </a:r>
          </a:p>
        </p:txBody>
      </p:sp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F8BB26BD-F3EE-4574-B462-8F862E2499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94857" y="1673677"/>
            <a:ext cx="7252607" cy="4367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7C4B2D-74B8-3743-84BF-80225132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988" y="1690688"/>
            <a:ext cx="8456023" cy="45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BA94-D4AC-E249-A782-6B9C0B4A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&lt;Day 3 Sessions/&gt;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ED15A-19DF-504F-8DB2-21D6DABC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30" y="1690688"/>
            <a:ext cx="8685340" cy="46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5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1219CB-DEBB-F748-93A8-E0E5F5BBF6C1}"/>
              </a:ext>
            </a:extLst>
          </p:cNvPr>
          <p:cNvSpPr/>
          <p:nvPr/>
        </p:nvSpPr>
        <p:spPr>
          <a:xfrm>
            <a:off x="0" y="724987"/>
            <a:ext cx="12192000" cy="529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80D01-7FFF-1048-B9D6-32882E39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034" y="793566"/>
            <a:ext cx="5159829" cy="515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70C846-B016-3142-B99A-02553AE515A1}"/>
              </a:ext>
            </a:extLst>
          </p:cNvPr>
          <p:cNvSpPr txBox="1"/>
          <p:nvPr/>
        </p:nvSpPr>
        <p:spPr>
          <a:xfrm>
            <a:off x="1854927" y="2865648"/>
            <a:ext cx="3775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594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1DC-3AEE-674C-928A-8D8CB2FC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&lt;What is GitHub?/&gt;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BD508-83F4-7640-BB02-06492F473F9D}"/>
              </a:ext>
            </a:extLst>
          </p:cNvPr>
          <p:cNvSpPr txBox="1"/>
          <p:nvPr/>
        </p:nvSpPr>
        <p:spPr>
          <a:xfrm>
            <a:off x="838200" y="2193340"/>
            <a:ext cx="10273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&gt;Provides hosting for software development version control </a:t>
            </a:r>
          </a:p>
          <a:p>
            <a:r>
              <a:rPr lang="en-US" sz="3200" dirty="0">
                <a:solidFill>
                  <a:schemeClr val="bg1"/>
                </a:solidFill>
              </a:rPr>
              <a:t>using 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28E02-A581-D146-A581-066155F3838B}"/>
              </a:ext>
            </a:extLst>
          </p:cNvPr>
          <p:cNvSpPr txBox="1"/>
          <p:nvPr/>
        </p:nvSpPr>
        <p:spPr>
          <a:xfrm>
            <a:off x="838200" y="3536637"/>
            <a:ext cx="335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&gt;37 million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AAF4B-A723-9242-9B97-03396EBCF137}"/>
              </a:ext>
            </a:extLst>
          </p:cNvPr>
          <p:cNvSpPr txBox="1"/>
          <p:nvPr/>
        </p:nvSpPr>
        <p:spPr>
          <a:xfrm>
            <a:off x="838200" y="4449047"/>
            <a:ext cx="404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&gt;100 million “repos”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4D4DD3-D059-1B42-AE72-7045C10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07264">
            <a:off x="10188581" y="4615879"/>
            <a:ext cx="2563744" cy="25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993B9-9B63-D34D-9C71-2540A85B9F9F}"/>
              </a:ext>
            </a:extLst>
          </p:cNvPr>
          <p:cNvSpPr txBox="1"/>
          <p:nvPr/>
        </p:nvSpPr>
        <p:spPr>
          <a:xfrm>
            <a:off x="864326" y="2417688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&lt;Open-Source Software Movement/&gt;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A558D-2C60-F049-A5A9-F49D0068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26" y="5600700"/>
            <a:ext cx="251459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A597-264C-6D48-A1CE-6330EABC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&lt;What is open-source software?/&gt;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ABA69-0F18-E849-8605-340184B9150B}"/>
              </a:ext>
            </a:extLst>
          </p:cNvPr>
          <p:cNvSpPr txBox="1"/>
          <p:nvPr/>
        </p:nvSpPr>
        <p:spPr>
          <a:xfrm>
            <a:off x="838200" y="2397210"/>
            <a:ext cx="99304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&gt;Copyright holder grants users the rights to study, change,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and distribute the software to anyone and for any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3F9F8-4C32-CA48-98A6-4C2D97BAE315}"/>
              </a:ext>
            </a:extLst>
          </p:cNvPr>
          <p:cNvSpPr txBox="1"/>
          <p:nvPr/>
        </p:nvSpPr>
        <p:spPr>
          <a:xfrm>
            <a:off x="838200" y="3888562"/>
            <a:ext cx="7414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&gt;Developed in a collaborative public manor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C4739-926A-1F41-B92B-3E190E2B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776" y="4887471"/>
            <a:ext cx="2500844" cy="25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2EB4-350C-7649-BE02-893D6A6A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&lt;How often is open-source software used?/&gt;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0F8E-FCA4-8445-B0C3-E4E69D6F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91" y="1690689"/>
            <a:ext cx="6781223" cy="45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3273-91E2-834B-8AA0-CF7102FF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&lt;Users of GitHub include/&gt;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A15C9-78A9-E14C-BC90-346496016423}"/>
              </a:ext>
            </a:extLst>
          </p:cNvPr>
          <p:cNvSpPr txBox="1"/>
          <p:nvPr/>
        </p:nvSpPr>
        <p:spPr>
          <a:xfrm>
            <a:off x="838200" y="2038865"/>
            <a:ext cx="7006280" cy="370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&gt;The Apache Software Foundation</a:t>
            </a:r>
            <a:endParaRPr lang="en-US" sz="3200" baseline="30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&gt;Node.js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&gt;</a:t>
            </a:r>
            <a:r>
              <a:rPr lang="en-US" sz="3200" dirty="0" err="1">
                <a:solidFill>
                  <a:schemeClr val="bg1"/>
                </a:solidFill>
              </a:rPr>
              <a:t>npm</a:t>
            </a:r>
            <a:r>
              <a:rPr lang="en-US" sz="3200" dirty="0">
                <a:solidFill>
                  <a:schemeClr val="bg1"/>
                </a:solidFill>
              </a:rPr>
              <a:t> package manager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&gt;MySQL library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&gt;Bootstrap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D300A-7410-EF41-B77C-9B508B99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396550" y="-289265"/>
            <a:ext cx="2634342" cy="26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D2E36C-0C24-9748-95F5-26110E9E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58" y="95764"/>
            <a:ext cx="5653903" cy="64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F0F4D-3460-C94F-804E-31E6D6E36D76}"/>
              </a:ext>
            </a:extLst>
          </p:cNvPr>
          <p:cNvSpPr txBox="1"/>
          <p:nvPr/>
        </p:nvSpPr>
        <p:spPr>
          <a:xfrm>
            <a:off x="1916388" y="1734972"/>
            <a:ext cx="627569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0" dirty="0" err="1">
                <a:solidFill>
                  <a:schemeClr val="bg1"/>
                </a:solidFill>
              </a:rPr>
              <a:t>myUSF</a:t>
            </a:r>
            <a:endParaRPr lang="en-US" sz="17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2A03D-5994-4B4A-BF7D-0D07060E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42" y="2308139"/>
            <a:ext cx="2603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A54F-EC12-3B49-92E6-BA429A4D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&lt;What is GitHub Universe?/&gt;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B82D2-41D6-2C41-A68D-40B4942AAE02}"/>
              </a:ext>
            </a:extLst>
          </p:cNvPr>
          <p:cNvSpPr txBox="1"/>
          <p:nvPr/>
        </p:nvSpPr>
        <p:spPr>
          <a:xfrm>
            <a:off x="838200" y="2804983"/>
            <a:ext cx="10462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“Join a community connected by code and turn ideas </a:t>
            </a:r>
          </a:p>
          <a:p>
            <a:r>
              <a:rPr lang="en-US" sz="3600" dirty="0">
                <a:solidFill>
                  <a:schemeClr val="bg1"/>
                </a:solidFill>
              </a:rPr>
              <a:t>into innovations”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B0BA9-BF82-0C45-9374-1273F36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78347">
            <a:off x="-389458" y="4578869"/>
            <a:ext cx="278916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180</Words>
  <Application>Microsoft Macintosh PowerPoint</Application>
  <PresentationFormat>Widescreen</PresentationFormat>
  <Paragraphs>32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&lt;What is GitHub?/&gt;</vt:lpstr>
      <vt:lpstr>PowerPoint Presentation</vt:lpstr>
      <vt:lpstr>&lt;What is open-source software?/&gt;</vt:lpstr>
      <vt:lpstr>&lt;How often is open-source software used?/&gt;</vt:lpstr>
      <vt:lpstr>&lt;Users of GitHub include/&gt;</vt:lpstr>
      <vt:lpstr>PowerPoint Presentation</vt:lpstr>
      <vt:lpstr>PowerPoint Presentation</vt:lpstr>
      <vt:lpstr>&lt;What is GitHub Universe?/&gt;</vt:lpstr>
      <vt:lpstr>&lt;Day 1 Workshops/&gt;</vt:lpstr>
      <vt:lpstr>&lt;Automate/&gt;</vt:lpstr>
      <vt:lpstr>&lt;Day 2 Sessions/&gt;</vt:lpstr>
      <vt:lpstr>&lt;Day 3 Sessions/&gt;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Juarez</cp:lastModifiedBy>
  <cp:revision>33</cp:revision>
  <dcterms:created xsi:type="dcterms:W3CDTF">2019-12-02T23:21:42Z</dcterms:created>
  <dcterms:modified xsi:type="dcterms:W3CDTF">2019-12-04T01:57:40Z</dcterms:modified>
</cp:coreProperties>
</file>