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3" r:id="rId4"/>
    <p:sldId id="275" r:id="rId5"/>
    <p:sldId id="308" r:id="rId6"/>
    <p:sldId id="279" r:id="rId7"/>
    <p:sldId id="315" r:id="rId8"/>
    <p:sldId id="310" r:id="rId9"/>
    <p:sldId id="313" r:id="rId10"/>
    <p:sldId id="319" r:id="rId11"/>
    <p:sldId id="321" r:id="rId12"/>
    <p:sldId id="277" r:id="rId13"/>
    <p:sldId id="317" r:id="rId14"/>
    <p:sldId id="331" r:id="rId15"/>
    <p:sldId id="281" r:id="rId16"/>
    <p:sldId id="288" r:id="rId17"/>
    <p:sldId id="286" r:id="rId18"/>
    <p:sldId id="290" r:id="rId19"/>
    <p:sldId id="292" r:id="rId20"/>
    <p:sldId id="294" r:id="rId21"/>
    <p:sldId id="285" r:id="rId22"/>
    <p:sldId id="298" r:id="rId23"/>
    <p:sldId id="296" r:id="rId24"/>
    <p:sldId id="284" r:id="rId25"/>
    <p:sldId id="300" r:id="rId26"/>
    <p:sldId id="302" r:id="rId27"/>
    <p:sldId id="305" r:id="rId28"/>
    <p:sldId id="283" r:id="rId29"/>
    <p:sldId id="323" r:id="rId30"/>
    <p:sldId id="307" r:id="rId31"/>
    <p:sldId id="325" r:id="rId32"/>
    <p:sldId id="327" r:id="rId33"/>
    <p:sldId id="32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7B7"/>
    <a:srgbClr val="F54888"/>
    <a:srgbClr val="232124"/>
    <a:srgbClr val="EDEDED"/>
    <a:srgbClr val="E6E7E9"/>
    <a:srgbClr val="CBA17F"/>
    <a:srgbClr val="C4956E"/>
    <a:srgbClr val="353236"/>
    <a:srgbClr val="222023"/>
    <a:srgbClr val="313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4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2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8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35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3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3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3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1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2B31-FC94-4DCD-98CB-D3EA8F75F1E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8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2B31-FC94-4DCD-98CB-D3EA8F75F1E9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0E63-498D-47D3-B3C8-D2EF5246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양쪽 모서리가 둥근 사각형 99"/>
          <p:cNvSpPr/>
          <p:nvPr/>
        </p:nvSpPr>
        <p:spPr>
          <a:xfrm>
            <a:off x="1712686" y="6379092"/>
            <a:ext cx="332737" cy="111512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양쪽 모서리가 둥근 사각형 100"/>
          <p:cNvSpPr/>
          <p:nvPr/>
        </p:nvSpPr>
        <p:spPr>
          <a:xfrm>
            <a:off x="10178607" y="6361849"/>
            <a:ext cx="332737" cy="111512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0" y="6475661"/>
            <a:ext cx="12192000" cy="382339"/>
          </a:xfrm>
          <a:prstGeom prst="rect">
            <a:avLst/>
          </a:prstGeom>
          <a:pattFill prst="ltHorz">
            <a:fgClr>
              <a:srgbClr val="CBA17F"/>
            </a:fgClr>
            <a:bgClr>
              <a:srgbClr val="C4956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494335" y="1175665"/>
            <a:ext cx="69863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cs typeface="Aharoni" panose="02010803020104030203" pitchFamily="2" charset="-79"/>
              </a:rPr>
              <a:t>클라우드 프로젝트</a:t>
            </a:r>
            <a:endParaRPr lang="en-US" altLang="ko-KR" sz="3200" b="1" dirty="0">
              <a:cs typeface="Aharoni" panose="02010803020104030203" pitchFamily="2" charset="-79"/>
            </a:endParaRPr>
          </a:p>
          <a:p>
            <a:pPr algn="ctr"/>
            <a:endParaRPr lang="en-US" altLang="ko-KR" sz="3200" b="1" dirty="0">
              <a:cs typeface="Aharoni" panose="02010803020104030203" pitchFamily="2" charset="-79"/>
            </a:endParaRPr>
          </a:p>
          <a:p>
            <a:pPr algn="ctr"/>
            <a:r>
              <a:rPr lang="en-US" altLang="ko-KR" sz="4000" dirty="0">
                <a:latin typeface="+mj-ea"/>
                <a:ea typeface="+mj-ea"/>
                <a:cs typeface="Aharoni" panose="02010803020104030203" pitchFamily="2" charset="-79"/>
              </a:rPr>
              <a:t>|</a:t>
            </a:r>
            <a:r>
              <a:rPr lang="ko-KR" altLang="en-US" sz="4000" dirty="0">
                <a:latin typeface="+mj-ea"/>
                <a:ea typeface="+mj-ea"/>
                <a:cs typeface="Aharoni" panose="02010803020104030203" pitchFamily="2" charset="-79"/>
              </a:rPr>
              <a:t>저장된 비디오 분석 및 인식</a:t>
            </a:r>
            <a:r>
              <a:rPr lang="en-US" altLang="ko-KR" sz="4000" dirty="0">
                <a:latin typeface="+mj-ea"/>
                <a:ea typeface="+mj-ea"/>
                <a:cs typeface="Aharoni" panose="02010803020104030203" pitchFamily="2" charset="-79"/>
              </a:rPr>
              <a:t>|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040394" y="3591952"/>
            <a:ext cx="6986386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20165127 </a:t>
            </a:r>
            <a:r>
              <a:rPr lang="ko-KR" altLang="en-US" sz="1400" dirty="0">
                <a:latin typeface="+mj-lt"/>
              </a:rPr>
              <a:t>박수빈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조장</a:t>
            </a:r>
            <a:r>
              <a:rPr lang="en-US" altLang="ko-KR" sz="1400" dirty="0">
                <a:latin typeface="+mj-lt"/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20165121 </a:t>
            </a:r>
            <a:r>
              <a:rPr lang="ko-KR" altLang="en-US" sz="1400" dirty="0">
                <a:latin typeface="+mj-lt"/>
              </a:rPr>
              <a:t>김혜진</a:t>
            </a:r>
            <a:endParaRPr lang="en-US" altLang="ko-KR" sz="1400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20165155 </a:t>
            </a:r>
            <a:r>
              <a:rPr lang="ko-KR" altLang="en-US" sz="1400" dirty="0">
                <a:latin typeface="+mj-lt"/>
              </a:rPr>
              <a:t>이지수</a:t>
            </a:r>
            <a:endParaRPr lang="en-US" altLang="ko-KR" sz="1400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20123325 </a:t>
            </a:r>
            <a:r>
              <a:rPr lang="ko-KR" altLang="en-US" sz="1400" dirty="0">
                <a:latin typeface="+mj-lt"/>
              </a:rPr>
              <a:t>이준호</a:t>
            </a:r>
            <a:endParaRPr lang="en-US" altLang="ko-KR" sz="1400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20165158 </a:t>
            </a:r>
            <a:r>
              <a:rPr lang="ko-KR" altLang="en-US" sz="1400" dirty="0">
                <a:latin typeface="+mj-lt"/>
              </a:rPr>
              <a:t>임아영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89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5270" y="377190"/>
            <a:ext cx="8230362" cy="6629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0" y="6328410"/>
            <a:ext cx="12192635" cy="530225"/>
          </a:xfrm>
          <a:prstGeom prst="rect">
            <a:avLst/>
          </a:prstGeom>
          <a:solidFill>
            <a:srgbClr val="23212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153035" y="6430010"/>
            <a:ext cx="324485" cy="324485"/>
          </a:xfrm>
          <a:prstGeom prst="roundRect">
            <a:avLst/>
          </a:prstGeom>
          <a:solidFill>
            <a:srgbClr val="F5488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195" tIns="0" rIns="36195" bIns="36195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▶</a:t>
            </a:r>
            <a:endParaRPr kumimoji="0" lang="ko-KR" altLang="en-US" sz="14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 bwMode="auto">
          <a:xfrm>
            <a:off x="9939020" y="6483350"/>
            <a:ext cx="261620" cy="223520"/>
            <a:chOff x="9939020" y="6483350"/>
            <a:chExt cx="261620" cy="223520"/>
          </a:xfrm>
          <a:solidFill>
            <a:srgbClr val="F6F6F6"/>
          </a:solidFill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9939020" y="6499225"/>
              <a:ext cx="121285" cy="191135"/>
            </a:xfrm>
            <a:custGeom>
              <a:avLst/>
              <a:gdLst>
                <a:gd name="TX0" fmla="*/ 1465 w 1600"/>
                <a:gd name="TY0" fmla="*/ 0 h 2530"/>
                <a:gd name="TX1" fmla="*/ 1491 w 1600"/>
                <a:gd name="TY1" fmla="*/ 2 h 2530"/>
                <a:gd name="TX2" fmla="*/ 1515 w 1600"/>
                <a:gd name="TY2" fmla="*/ 9 h 2530"/>
                <a:gd name="TX3" fmla="*/ 1538 w 1600"/>
                <a:gd name="TY3" fmla="*/ 22 h 2530"/>
                <a:gd name="TX4" fmla="*/ 1559 w 1600"/>
                <a:gd name="TY4" fmla="*/ 39 h 2530"/>
                <a:gd name="TX5" fmla="*/ 1575 w 1600"/>
                <a:gd name="TY5" fmla="*/ 60 h 2530"/>
                <a:gd name="TX6" fmla="*/ 1588 w 1600"/>
                <a:gd name="TY6" fmla="*/ 82 h 2530"/>
                <a:gd name="TX7" fmla="*/ 1596 w 1600"/>
                <a:gd name="TY7" fmla="*/ 106 h 2530"/>
                <a:gd name="TX8" fmla="*/ 1599 w 1600"/>
                <a:gd name="TY8" fmla="*/ 132 h 2530"/>
                <a:gd name="TX9" fmla="*/ 1599 w 1600"/>
                <a:gd name="TY9" fmla="*/ 2396 h 2530"/>
                <a:gd name="TX10" fmla="*/ 1596 w 1600"/>
                <a:gd name="TY10" fmla="*/ 2423 h 2530"/>
                <a:gd name="TX11" fmla="*/ 1588 w 1600"/>
                <a:gd name="TY11" fmla="*/ 2447 h 2530"/>
                <a:gd name="TX12" fmla="*/ 1575 w 1600"/>
                <a:gd name="TY12" fmla="*/ 2469 h 2530"/>
                <a:gd name="TX13" fmla="*/ 1559 w 1600"/>
                <a:gd name="TY13" fmla="*/ 2490 h 2530"/>
                <a:gd name="TX14" fmla="*/ 1538 w 1600"/>
                <a:gd name="TY14" fmla="*/ 2507 h 2530"/>
                <a:gd name="TX15" fmla="*/ 1515 w 1600"/>
                <a:gd name="TY15" fmla="*/ 2520 h 2530"/>
                <a:gd name="TX16" fmla="*/ 1491 w 1600"/>
                <a:gd name="TY16" fmla="*/ 2527 h 2530"/>
                <a:gd name="TX17" fmla="*/ 1465 w 1600"/>
                <a:gd name="TY17" fmla="*/ 2529 h 2530"/>
                <a:gd name="TX18" fmla="*/ 1438 w 1600"/>
                <a:gd name="TY18" fmla="*/ 2527 h 2530"/>
                <a:gd name="TX19" fmla="*/ 1414 w 1600"/>
                <a:gd name="TY19" fmla="*/ 2520 h 2530"/>
                <a:gd name="TX20" fmla="*/ 1392 w 1600"/>
                <a:gd name="TY20" fmla="*/ 2507 h 2530"/>
                <a:gd name="TX21" fmla="*/ 1371 w 1600"/>
                <a:gd name="TY21" fmla="*/ 2490 h 2530"/>
                <a:gd name="TX22" fmla="*/ 678 w 1600"/>
                <a:gd name="TY22" fmla="*/ 1797 h 2530"/>
                <a:gd name="TX23" fmla="*/ 133 w 1600"/>
                <a:gd name="TY23" fmla="*/ 1797 h 2530"/>
                <a:gd name="TX24" fmla="*/ 108 w 1600"/>
                <a:gd name="TY24" fmla="*/ 1795 h 2530"/>
                <a:gd name="TX25" fmla="*/ 82 w 1600"/>
                <a:gd name="TY25" fmla="*/ 1787 h 2530"/>
                <a:gd name="TX26" fmla="*/ 60 w 1600"/>
                <a:gd name="TY26" fmla="*/ 1775 h 2530"/>
                <a:gd name="TX27" fmla="*/ 39 w 1600"/>
                <a:gd name="TY27" fmla="*/ 1757 h 2530"/>
                <a:gd name="TX28" fmla="*/ 22 w 1600"/>
                <a:gd name="TY28" fmla="*/ 1737 h 2530"/>
                <a:gd name="TX29" fmla="*/ 9 w 1600"/>
                <a:gd name="TY29" fmla="*/ 1714 h 2530"/>
                <a:gd name="TX30" fmla="*/ 2 w 1600"/>
                <a:gd name="TY30" fmla="*/ 1690 h 2530"/>
                <a:gd name="TX31" fmla="*/ 0 w 1600"/>
                <a:gd name="TY31" fmla="*/ 1665 h 2530"/>
                <a:gd name="TX32" fmla="*/ 0 w 1600"/>
                <a:gd name="TY32" fmla="*/ 1272 h 2530"/>
                <a:gd name="TX33" fmla="*/ 0 w 1600"/>
                <a:gd name="TY33" fmla="*/ 865 h 2530"/>
                <a:gd name="TX34" fmla="*/ 2 w 1600"/>
                <a:gd name="TY34" fmla="*/ 839 h 2530"/>
                <a:gd name="TX35" fmla="*/ 9 w 1600"/>
                <a:gd name="TY35" fmla="*/ 815 h 2530"/>
                <a:gd name="TX36" fmla="*/ 22 w 1600"/>
                <a:gd name="TY36" fmla="*/ 793 h 2530"/>
                <a:gd name="TX37" fmla="*/ 39 w 1600"/>
                <a:gd name="TY37" fmla="*/ 771 h 2530"/>
                <a:gd name="TX38" fmla="*/ 60 w 1600"/>
                <a:gd name="TY38" fmla="*/ 755 h 2530"/>
                <a:gd name="TX39" fmla="*/ 82 w 1600"/>
                <a:gd name="TY39" fmla="*/ 742 h 2530"/>
                <a:gd name="TX40" fmla="*/ 108 w 1600"/>
                <a:gd name="TY40" fmla="*/ 735 h 2530"/>
                <a:gd name="TX41" fmla="*/ 133 w 1600"/>
                <a:gd name="TY41" fmla="*/ 732 h 2530"/>
                <a:gd name="TX42" fmla="*/ 678 w 1600"/>
                <a:gd name="TY42" fmla="*/ 732 h 2530"/>
                <a:gd name="TX43" fmla="*/ 1371 w 1600"/>
                <a:gd name="TY43" fmla="*/ 39 h 2530"/>
                <a:gd name="TX44" fmla="*/ 1392 w 1600"/>
                <a:gd name="TY44" fmla="*/ 22 h 2530"/>
                <a:gd name="TX45" fmla="*/ 1414 w 1600"/>
                <a:gd name="TY45" fmla="*/ 9 h 2530"/>
                <a:gd name="TX46" fmla="*/ 1438 w 1600"/>
                <a:gd name="TY46" fmla="*/ 2 h 2530"/>
                <a:gd name="TX47" fmla="*/ 1465 w 1600"/>
                <a:gd name="TY47" fmla="*/ 0 h 253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</a:cxnLst>
              <a:rect l="l" t="t" r="r" b="b"/>
              <a:pathLst>
                <a:path w="1600" h="2530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0081260" y="6557010"/>
              <a:ext cx="38735" cy="76200"/>
            </a:xfrm>
            <a:custGeom>
              <a:avLst/>
              <a:gdLst>
                <a:gd name="TX0" fmla="*/ 133 w 508"/>
                <a:gd name="TY0" fmla="*/ 0 h 1000"/>
                <a:gd name="TX1" fmla="*/ 153 w 508"/>
                <a:gd name="TY1" fmla="*/ 1 h 1000"/>
                <a:gd name="TX2" fmla="*/ 170 w 508"/>
                <a:gd name="TY2" fmla="*/ 4 h 1000"/>
                <a:gd name="TX3" fmla="*/ 184 w 508"/>
                <a:gd name="TY3" fmla="*/ 11 h 1000"/>
                <a:gd name="TX4" fmla="*/ 232 w 508"/>
                <a:gd name="TY4" fmla="*/ 32 h 1000"/>
                <a:gd name="TX5" fmla="*/ 275 w 508"/>
                <a:gd name="TY5" fmla="*/ 57 h 1000"/>
                <a:gd name="TX6" fmla="*/ 316 w 508"/>
                <a:gd name="TY6" fmla="*/ 87 h 1000"/>
                <a:gd name="TX7" fmla="*/ 353 w 508"/>
                <a:gd name="TY7" fmla="*/ 121 h 1000"/>
                <a:gd name="TX8" fmla="*/ 388 w 508"/>
                <a:gd name="TY8" fmla="*/ 160 h 1000"/>
                <a:gd name="TX9" fmla="*/ 418 w 508"/>
                <a:gd name="TY9" fmla="*/ 204 h 1000"/>
                <a:gd name="TX10" fmla="*/ 446 w 508"/>
                <a:gd name="TY10" fmla="*/ 250 h 1000"/>
                <a:gd name="TX11" fmla="*/ 468 w 508"/>
                <a:gd name="TY11" fmla="*/ 297 h 1000"/>
                <a:gd name="TX12" fmla="*/ 485 w 508"/>
                <a:gd name="TY12" fmla="*/ 347 h 1000"/>
                <a:gd name="TX13" fmla="*/ 497 w 508"/>
                <a:gd name="TY13" fmla="*/ 397 h 1000"/>
                <a:gd name="TX14" fmla="*/ 505 w 508"/>
                <a:gd name="TY14" fmla="*/ 447 h 1000"/>
                <a:gd name="TX15" fmla="*/ 507 w 508"/>
                <a:gd name="TY15" fmla="*/ 500 h 1000"/>
                <a:gd name="TX16" fmla="*/ 505 w 508"/>
                <a:gd name="TY16" fmla="*/ 552 h 1000"/>
                <a:gd name="TX17" fmla="*/ 497 w 508"/>
                <a:gd name="TY17" fmla="*/ 602 h 1000"/>
                <a:gd name="TX18" fmla="*/ 485 w 508"/>
                <a:gd name="TY18" fmla="*/ 652 h 1000"/>
                <a:gd name="TX19" fmla="*/ 468 w 508"/>
                <a:gd name="TY19" fmla="*/ 700 h 1000"/>
                <a:gd name="TX20" fmla="*/ 446 w 508"/>
                <a:gd name="TY20" fmla="*/ 748 h 1000"/>
                <a:gd name="TX21" fmla="*/ 418 w 508"/>
                <a:gd name="TY21" fmla="*/ 794 h 1000"/>
                <a:gd name="TX22" fmla="*/ 388 w 508"/>
                <a:gd name="TY22" fmla="*/ 837 h 1000"/>
                <a:gd name="TX23" fmla="*/ 353 w 508"/>
                <a:gd name="TY23" fmla="*/ 876 h 1000"/>
                <a:gd name="TX24" fmla="*/ 316 w 508"/>
                <a:gd name="TY24" fmla="*/ 911 h 1000"/>
                <a:gd name="TX25" fmla="*/ 275 w 508"/>
                <a:gd name="TY25" fmla="*/ 941 h 1000"/>
                <a:gd name="TX26" fmla="*/ 232 w 508"/>
                <a:gd name="TY26" fmla="*/ 967 h 1000"/>
                <a:gd name="TX27" fmla="*/ 184 w 508"/>
                <a:gd name="TY27" fmla="*/ 988 h 1000"/>
                <a:gd name="TX28" fmla="*/ 170 w 508"/>
                <a:gd name="TY28" fmla="*/ 994 h 1000"/>
                <a:gd name="TX29" fmla="*/ 153 w 508"/>
                <a:gd name="TY29" fmla="*/ 998 h 1000"/>
                <a:gd name="TX30" fmla="*/ 133 w 508"/>
                <a:gd name="TY30" fmla="*/ 999 h 1000"/>
                <a:gd name="TX31" fmla="*/ 106 w 508"/>
                <a:gd name="TY31" fmla="*/ 997 h 1000"/>
                <a:gd name="TX32" fmla="*/ 82 w 508"/>
                <a:gd name="TY32" fmla="*/ 989 h 1000"/>
                <a:gd name="TX33" fmla="*/ 60 w 508"/>
                <a:gd name="TY33" fmla="*/ 978 h 1000"/>
                <a:gd name="TX34" fmla="*/ 39 w 508"/>
                <a:gd name="TY34" fmla="*/ 961 h 1000"/>
                <a:gd name="TX35" fmla="*/ 22 w 508"/>
                <a:gd name="TY35" fmla="*/ 940 h 1000"/>
                <a:gd name="TX36" fmla="*/ 9 w 508"/>
                <a:gd name="TY36" fmla="*/ 918 h 1000"/>
                <a:gd name="TX37" fmla="*/ 2 w 508"/>
                <a:gd name="TY37" fmla="*/ 893 h 1000"/>
                <a:gd name="TX38" fmla="*/ 0 w 508"/>
                <a:gd name="TY38" fmla="*/ 866 h 1000"/>
                <a:gd name="TX39" fmla="*/ 1 w 508"/>
                <a:gd name="TY39" fmla="*/ 845 h 1000"/>
                <a:gd name="TX40" fmla="*/ 6 w 508"/>
                <a:gd name="TY40" fmla="*/ 826 h 1000"/>
                <a:gd name="TX41" fmla="*/ 13 w 508"/>
                <a:gd name="TY41" fmla="*/ 808 h 1000"/>
                <a:gd name="TX42" fmla="*/ 24 w 508"/>
                <a:gd name="TY42" fmla="*/ 792 h 1000"/>
                <a:gd name="TX43" fmla="*/ 42 w 508"/>
                <a:gd name="TY43" fmla="*/ 773 h 1000"/>
                <a:gd name="TX44" fmla="*/ 62 w 508"/>
                <a:gd name="TY44" fmla="*/ 755 h 1000"/>
                <a:gd name="TX45" fmla="*/ 85 w 508"/>
                <a:gd name="TY45" fmla="*/ 740 h 1000"/>
                <a:gd name="TX46" fmla="*/ 120 w 508"/>
                <a:gd name="TY46" fmla="*/ 717 h 1000"/>
                <a:gd name="TX47" fmla="*/ 156 w 508"/>
                <a:gd name="TY47" fmla="*/ 692 h 1000"/>
                <a:gd name="TX48" fmla="*/ 178 w 508"/>
                <a:gd name="TY48" fmla="*/ 672 h 1000"/>
                <a:gd name="TX49" fmla="*/ 198 w 508"/>
                <a:gd name="TY49" fmla="*/ 648 h 1000"/>
                <a:gd name="TX50" fmla="*/ 216 w 508"/>
                <a:gd name="TY50" fmla="*/ 618 h 1000"/>
                <a:gd name="TX51" fmla="*/ 226 w 508"/>
                <a:gd name="TY51" fmla="*/ 593 h 1000"/>
                <a:gd name="TX52" fmla="*/ 235 w 508"/>
                <a:gd name="TY52" fmla="*/ 564 h 1000"/>
                <a:gd name="TX53" fmla="*/ 239 w 508"/>
                <a:gd name="TY53" fmla="*/ 534 h 1000"/>
                <a:gd name="TX54" fmla="*/ 241 w 508"/>
                <a:gd name="TY54" fmla="*/ 500 h 1000"/>
                <a:gd name="TX55" fmla="*/ 239 w 508"/>
                <a:gd name="TY55" fmla="*/ 465 h 1000"/>
                <a:gd name="TX56" fmla="*/ 235 w 508"/>
                <a:gd name="TY56" fmla="*/ 435 h 1000"/>
                <a:gd name="TX57" fmla="*/ 226 w 508"/>
                <a:gd name="TY57" fmla="*/ 406 h 1000"/>
                <a:gd name="TX58" fmla="*/ 216 w 508"/>
                <a:gd name="TY58" fmla="*/ 381 h 1000"/>
                <a:gd name="TX59" fmla="*/ 198 w 508"/>
                <a:gd name="TY59" fmla="*/ 351 h 1000"/>
                <a:gd name="TX60" fmla="*/ 178 w 508"/>
                <a:gd name="TY60" fmla="*/ 327 h 1000"/>
                <a:gd name="TX61" fmla="*/ 156 w 508"/>
                <a:gd name="TY61" fmla="*/ 307 h 1000"/>
                <a:gd name="TX62" fmla="*/ 85 w 508"/>
                <a:gd name="TY62" fmla="*/ 260 h 1000"/>
                <a:gd name="TX63" fmla="*/ 62 w 508"/>
                <a:gd name="TY63" fmla="*/ 244 h 1000"/>
                <a:gd name="TX64" fmla="*/ 42 w 508"/>
                <a:gd name="TY64" fmla="*/ 227 h 1000"/>
                <a:gd name="TX65" fmla="*/ 24 w 508"/>
                <a:gd name="TY65" fmla="*/ 207 h 1000"/>
                <a:gd name="TX66" fmla="*/ 13 w 508"/>
                <a:gd name="TY66" fmla="*/ 191 h 1000"/>
                <a:gd name="TX67" fmla="*/ 6 w 508"/>
                <a:gd name="TY67" fmla="*/ 174 h 1000"/>
                <a:gd name="TX68" fmla="*/ 1 w 508"/>
                <a:gd name="TY68" fmla="*/ 154 h 1000"/>
                <a:gd name="TX69" fmla="*/ 0 w 508"/>
                <a:gd name="TY69" fmla="*/ 133 h 1000"/>
                <a:gd name="TX70" fmla="*/ 2 w 508"/>
                <a:gd name="TY70" fmla="*/ 107 h 1000"/>
                <a:gd name="TX71" fmla="*/ 9 w 508"/>
                <a:gd name="TY71" fmla="*/ 81 h 1000"/>
                <a:gd name="TX72" fmla="*/ 22 w 508"/>
                <a:gd name="TY72" fmla="*/ 59 h 1000"/>
                <a:gd name="TX73" fmla="*/ 39 w 508"/>
                <a:gd name="TY73" fmla="*/ 39 h 1000"/>
                <a:gd name="TX74" fmla="*/ 60 w 508"/>
                <a:gd name="TY74" fmla="*/ 22 h 1000"/>
                <a:gd name="TX75" fmla="*/ 82 w 508"/>
                <a:gd name="TY75" fmla="*/ 10 h 1000"/>
                <a:gd name="TX76" fmla="*/ 106 w 508"/>
                <a:gd name="TY76" fmla="*/ 2 h 1000"/>
                <a:gd name="TX77" fmla="*/ 133 w 508"/>
                <a:gd name="TY77" fmla="*/ 0 h 100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</a:cxnLst>
              <a:rect l="l" t="t" r="r" b="b"/>
              <a:pathLst>
                <a:path w="508" h="1000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0096500" y="6520180"/>
              <a:ext cx="63500" cy="149860"/>
            </a:xfrm>
            <a:custGeom>
              <a:avLst/>
              <a:gdLst>
                <a:gd name="TX0" fmla="*/ 133 w 834"/>
                <a:gd name="TY0" fmla="*/ 0 h 1982"/>
                <a:gd name="TX1" fmla="*/ 161 w 834"/>
                <a:gd name="TY1" fmla="*/ 3 h 1982"/>
                <a:gd name="TX2" fmla="*/ 188 w 834"/>
                <a:gd name="TY2" fmla="*/ 10 h 1982"/>
                <a:gd name="TX3" fmla="*/ 259 w 834"/>
                <a:gd name="TY3" fmla="*/ 44 h 1982"/>
                <a:gd name="TX4" fmla="*/ 326 w 834"/>
                <a:gd name="TY4" fmla="*/ 81 h 1982"/>
                <a:gd name="TX5" fmla="*/ 391 w 834"/>
                <a:gd name="TY5" fmla="*/ 123 h 1982"/>
                <a:gd name="TX6" fmla="*/ 451 w 834"/>
                <a:gd name="TY6" fmla="*/ 169 h 1982"/>
                <a:gd name="TX7" fmla="*/ 508 w 834"/>
                <a:gd name="TY7" fmla="*/ 221 h 1982"/>
                <a:gd name="TX8" fmla="*/ 560 w 834"/>
                <a:gd name="TY8" fmla="*/ 277 h 1982"/>
                <a:gd name="TX9" fmla="*/ 610 w 834"/>
                <a:gd name="TY9" fmla="*/ 337 h 1982"/>
                <a:gd name="TX10" fmla="*/ 656 w 834"/>
                <a:gd name="TY10" fmla="*/ 403 h 1982"/>
                <a:gd name="TX11" fmla="*/ 698 w 834"/>
                <a:gd name="TY11" fmla="*/ 471 h 1982"/>
                <a:gd name="TX12" fmla="*/ 733 w 834"/>
                <a:gd name="TY12" fmla="*/ 541 h 1982"/>
                <a:gd name="TX13" fmla="*/ 764 w 834"/>
                <a:gd name="TY13" fmla="*/ 611 h 1982"/>
                <a:gd name="TX14" fmla="*/ 789 w 834"/>
                <a:gd name="TY14" fmla="*/ 684 h 1982"/>
                <a:gd name="TX15" fmla="*/ 808 w 834"/>
                <a:gd name="TY15" fmla="*/ 759 h 1982"/>
                <a:gd name="TX16" fmla="*/ 822 w 834"/>
                <a:gd name="TY16" fmla="*/ 835 h 1982"/>
                <a:gd name="TX17" fmla="*/ 830 w 834"/>
                <a:gd name="TY17" fmla="*/ 912 h 1982"/>
                <a:gd name="TX18" fmla="*/ 833 w 834"/>
                <a:gd name="TY18" fmla="*/ 991 h 1982"/>
                <a:gd name="TX19" fmla="*/ 830 w 834"/>
                <a:gd name="TY19" fmla="*/ 1069 h 1982"/>
                <a:gd name="TX20" fmla="*/ 822 w 834"/>
                <a:gd name="TY20" fmla="*/ 1147 h 1982"/>
                <a:gd name="TX21" fmla="*/ 808 w 834"/>
                <a:gd name="TY21" fmla="*/ 1223 h 1982"/>
                <a:gd name="TX22" fmla="*/ 789 w 834"/>
                <a:gd name="TY22" fmla="*/ 1297 h 1982"/>
                <a:gd name="TX23" fmla="*/ 764 w 834"/>
                <a:gd name="TY23" fmla="*/ 1369 h 1982"/>
                <a:gd name="TX24" fmla="*/ 733 w 834"/>
                <a:gd name="TY24" fmla="*/ 1440 h 1982"/>
                <a:gd name="TX25" fmla="*/ 698 w 834"/>
                <a:gd name="TY25" fmla="*/ 1511 h 1982"/>
                <a:gd name="TX26" fmla="*/ 656 w 834"/>
                <a:gd name="TY26" fmla="*/ 1578 h 1982"/>
                <a:gd name="TX27" fmla="*/ 610 w 834"/>
                <a:gd name="TY27" fmla="*/ 1644 h 1982"/>
                <a:gd name="TX28" fmla="*/ 560 w 834"/>
                <a:gd name="TY28" fmla="*/ 1704 h 1982"/>
                <a:gd name="TX29" fmla="*/ 508 w 834"/>
                <a:gd name="TY29" fmla="*/ 1760 h 1982"/>
                <a:gd name="TX30" fmla="*/ 451 w 834"/>
                <a:gd name="TY30" fmla="*/ 1811 h 1982"/>
                <a:gd name="TX31" fmla="*/ 391 w 834"/>
                <a:gd name="TY31" fmla="*/ 1858 h 1982"/>
                <a:gd name="TX32" fmla="*/ 326 w 834"/>
                <a:gd name="TY32" fmla="*/ 1900 h 1982"/>
                <a:gd name="TX33" fmla="*/ 259 w 834"/>
                <a:gd name="TY33" fmla="*/ 1938 h 1982"/>
                <a:gd name="TX34" fmla="*/ 188 w 834"/>
                <a:gd name="TY34" fmla="*/ 1971 h 1982"/>
                <a:gd name="TX35" fmla="*/ 162 w 834"/>
                <a:gd name="TY35" fmla="*/ 1979 h 1982"/>
                <a:gd name="TX36" fmla="*/ 135 w 834"/>
                <a:gd name="TY36" fmla="*/ 1981 h 1982"/>
                <a:gd name="TX37" fmla="*/ 109 w 834"/>
                <a:gd name="TY37" fmla="*/ 1979 h 1982"/>
                <a:gd name="TX38" fmla="*/ 84 w 834"/>
                <a:gd name="TY38" fmla="*/ 1972 h 1982"/>
                <a:gd name="TX39" fmla="*/ 61 w 834"/>
                <a:gd name="TY39" fmla="*/ 1959 h 1982"/>
                <a:gd name="TX40" fmla="*/ 41 w 834"/>
                <a:gd name="TY40" fmla="*/ 1942 h 1982"/>
                <a:gd name="TX41" fmla="*/ 23 w 834"/>
                <a:gd name="TY41" fmla="*/ 1921 h 1982"/>
                <a:gd name="TX42" fmla="*/ 10 w 834"/>
                <a:gd name="TY42" fmla="*/ 1899 h 1982"/>
                <a:gd name="TX43" fmla="*/ 3 w 834"/>
                <a:gd name="TY43" fmla="*/ 1874 h 1982"/>
                <a:gd name="TX44" fmla="*/ 0 w 834"/>
                <a:gd name="TY44" fmla="*/ 1848 h 1982"/>
                <a:gd name="TX45" fmla="*/ 3 w 834"/>
                <a:gd name="TY45" fmla="*/ 1822 h 1982"/>
                <a:gd name="TX46" fmla="*/ 10 w 834"/>
                <a:gd name="TY46" fmla="*/ 1799 h 1982"/>
                <a:gd name="TX47" fmla="*/ 21 w 834"/>
                <a:gd name="TY47" fmla="*/ 1777 h 1982"/>
                <a:gd name="TX48" fmla="*/ 36 w 834"/>
                <a:gd name="TY48" fmla="*/ 1758 h 1982"/>
                <a:gd name="TX49" fmla="*/ 57 w 834"/>
                <a:gd name="TY49" fmla="*/ 1740 h 1982"/>
                <a:gd name="TX50" fmla="*/ 82 w 834"/>
                <a:gd name="TY50" fmla="*/ 1725 h 1982"/>
                <a:gd name="TX51" fmla="*/ 125 w 834"/>
                <a:gd name="TY51" fmla="*/ 1702 h 1982"/>
                <a:gd name="TX52" fmla="*/ 163 w 834"/>
                <a:gd name="TY52" fmla="*/ 1682 h 1982"/>
                <a:gd name="TX53" fmla="*/ 195 w 834"/>
                <a:gd name="TY53" fmla="*/ 1664 h 1982"/>
                <a:gd name="TX54" fmla="*/ 220 w 834"/>
                <a:gd name="TY54" fmla="*/ 1647 h 1982"/>
                <a:gd name="TX55" fmla="*/ 240 w 834"/>
                <a:gd name="TY55" fmla="*/ 1633 h 1982"/>
                <a:gd name="TX56" fmla="*/ 289 w 834"/>
                <a:gd name="TY56" fmla="*/ 1594 h 1982"/>
                <a:gd name="TX57" fmla="*/ 335 w 834"/>
                <a:gd name="TY57" fmla="*/ 1552 h 1982"/>
                <a:gd name="TX58" fmla="*/ 377 w 834"/>
                <a:gd name="TY58" fmla="*/ 1507 h 1982"/>
                <a:gd name="TX59" fmla="*/ 415 w 834"/>
                <a:gd name="TY59" fmla="*/ 1458 h 1982"/>
                <a:gd name="TX60" fmla="*/ 450 w 834"/>
                <a:gd name="TY60" fmla="*/ 1406 h 1982"/>
                <a:gd name="TX61" fmla="*/ 480 w 834"/>
                <a:gd name="TY61" fmla="*/ 1352 h 1982"/>
                <a:gd name="TX62" fmla="*/ 507 w 834"/>
                <a:gd name="TY62" fmla="*/ 1295 h 1982"/>
                <a:gd name="TX63" fmla="*/ 528 w 834"/>
                <a:gd name="TY63" fmla="*/ 1236 h 1982"/>
                <a:gd name="TX64" fmla="*/ 545 w 834"/>
                <a:gd name="TY64" fmla="*/ 1177 h 1982"/>
                <a:gd name="TX65" fmla="*/ 557 w 834"/>
                <a:gd name="TY65" fmla="*/ 1115 h 1982"/>
                <a:gd name="TX66" fmla="*/ 565 w 834"/>
                <a:gd name="TY66" fmla="*/ 1054 h 1982"/>
                <a:gd name="TX67" fmla="*/ 567 w 834"/>
                <a:gd name="TY67" fmla="*/ 991 h 1982"/>
                <a:gd name="TX68" fmla="*/ 565 w 834"/>
                <a:gd name="TY68" fmla="*/ 928 h 1982"/>
                <a:gd name="TX69" fmla="*/ 557 w 834"/>
                <a:gd name="TY69" fmla="*/ 865 h 1982"/>
                <a:gd name="TX70" fmla="*/ 545 w 834"/>
                <a:gd name="TY70" fmla="*/ 804 h 1982"/>
                <a:gd name="TX71" fmla="*/ 528 w 834"/>
                <a:gd name="TY71" fmla="*/ 745 h 1982"/>
                <a:gd name="TX72" fmla="*/ 507 w 834"/>
                <a:gd name="TY72" fmla="*/ 686 h 1982"/>
                <a:gd name="TX73" fmla="*/ 480 w 834"/>
                <a:gd name="TY73" fmla="*/ 629 h 1982"/>
                <a:gd name="TX74" fmla="*/ 450 w 834"/>
                <a:gd name="TY74" fmla="*/ 574 h 1982"/>
                <a:gd name="TX75" fmla="*/ 415 w 834"/>
                <a:gd name="TY75" fmla="*/ 523 h 1982"/>
                <a:gd name="TX76" fmla="*/ 377 w 834"/>
                <a:gd name="TY76" fmla="*/ 474 h 1982"/>
                <a:gd name="TX77" fmla="*/ 335 w 834"/>
                <a:gd name="TY77" fmla="*/ 429 h 1982"/>
                <a:gd name="TX78" fmla="*/ 289 w 834"/>
                <a:gd name="TY78" fmla="*/ 387 h 1982"/>
                <a:gd name="TX79" fmla="*/ 240 w 834"/>
                <a:gd name="TY79" fmla="*/ 348 h 1982"/>
                <a:gd name="TX80" fmla="*/ 220 w 834"/>
                <a:gd name="TY80" fmla="*/ 334 h 1982"/>
                <a:gd name="TX81" fmla="*/ 195 w 834"/>
                <a:gd name="TY81" fmla="*/ 318 h 1982"/>
                <a:gd name="TX82" fmla="*/ 163 w 834"/>
                <a:gd name="TY82" fmla="*/ 299 h 1982"/>
                <a:gd name="TX83" fmla="*/ 125 w 834"/>
                <a:gd name="TY83" fmla="*/ 279 h 1982"/>
                <a:gd name="TX84" fmla="*/ 82 w 834"/>
                <a:gd name="TY84" fmla="*/ 256 h 1982"/>
                <a:gd name="TX85" fmla="*/ 57 w 834"/>
                <a:gd name="TY85" fmla="*/ 241 h 1982"/>
                <a:gd name="TX86" fmla="*/ 36 w 834"/>
                <a:gd name="TY86" fmla="*/ 224 h 1982"/>
                <a:gd name="TX87" fmla="*/ 21 w 834"/>
                <a:gd name="TY87" fmla="*/ 204 h 1982"/>
                <a:gd name="TX88" fmla="*/ 10 w 834"/>
                <a:gd name="TY88" fmla="*/ 183 h 1982"/>
                <a:gd name="TX89" fmla="*/ 3 w 834"/>
                <a:gd name="TY89" fmla="*/ 159 h 1982"/>
                <a:gd name="TX90" fmla="*/ 0 w 834"/>
                <a:gd name="TY90" fmla="*/ 134 h 1982"/>
                <a:gd name="TX91" fmla="*/ 3 w 834"/>
                <a:gd name="TY91" fmla="*/ 107 h 1982"/>
                <a:gd name="TX92" fmla="*/ 10 w 834"/>
                <a:gd name="TY92" fmla="*/ 83 h 1982"/>
                <a:gd name="TX93" fmla="*/ 23 w 834"/>
                <a:gd name="TY93" fmla="*/ 60 h 1982"/>
                <a:gd name="TX94" fmla="*/ 41 w 834"/>
                <a:gd name="TY94" fmla="*/ 40 h 1982"/>
                <a:gd name="TX95" fmla="*/ 61 w 834"/>
                <a:gd name="TY95" fmla="*/ 22 h 1982"/>
                <a:gd name="TX96" fmla="*/ 84 w 834"/>
                <a:gd name="TY96" fmla="*/ 10 h 1982"/>
                <a:gd name="TX97" fmla="*/ 108 w 834"/>
                <a:gd name="TY97" fmla="*/ 3 h 1982"/>
                <a:gd name="TX98" fmla="*/ 133 w 834"/>
                <a:gd name="TY98" fmla="*/ 0 h 19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</a:cxnLst>
              <a:rect l="l" t="t" r="r" b="b"/>
              <a:pathLst>
                <a:path w="834" h="1982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0112375" y="6483350"/>
              <a:ext cx="87630" cy="223520"/>
            </a:xfrm>
            <a:custGeom>
              <a:avLst/>
              <a:gdLst>
                <a:gd name="TX0" fmla="*/ 134 w 1157"/>
                <a:gd name="TY0" fmla="*/ 0 h 2960"/>
                <a:gd name="TX1" fmla="*/ 161 w 1157"/>
                <a:gd name="TY1" fmla="*/ 3 h 2960"/>
                <a:gd name="TX2" fmla="*/ 188 w 1157"/>
                <a:gd name="TY2" fmla="*/ 11 h 2960"/>
                <a:gd name="TX3" fmla="*/ 275 w 1157"/>
                <a:gd name="TY3" fmla="*/ 50 h 2960"/>
                <a:gd name="TX4" fmla="*/ 357 w 1157"/>
                <a:gd name="TY4" fmla="*/ 94 h 2960"/>
                <a:gd name="TX5" fmla="*/ 436 w 1157"/>
                <a:gd name="TY5" fmla="*/ 143 h 2960"/>
                <a:gd name="TX6" fmla="*/ 512 w 1157"/>
                <a:gd name="TY6" fmla="*/ 196 h 2960"/>
                <a:gd name="TX7" fmla="*/ 584 w 1157"/>
                <a:gd name="TY7" fmla="*/ 253 h 2960"/>
                <a:gd name="TX8" fmla="*/ 652 w 1157"/>
                <a:gd name="TY8" fmla="*/ 314 h 2960"/>
                <a:gd name="TX9" fmla="*/ 717 w 1157"/>
                <a:gd name="TY9" fmla="*/ 379 h 2960"/>
                <a:gd name="TX10" fmla="*/ 779 w 1157"/>
                <a:gd name="TY10" fmla="*/ 449 h 2960"/>
                <a:gd name="TX11" fmla="*/ 837 w 1157"/>
                <a:gd name="TY11" fmla="*/ 522 h 2960"/>
                <a:gd name="TX12" fmla="*/ 891 w 1157"/>
                <a:gd name="TY12" fmla="*/ 600 h 2960"/>
                <a:gd name="TX13" fmla="*/ 942 w 1157"/>
                <a:gd name="TY13" fmla="*/ 682 h 2960"/>
                <a:gd name="TX14" fmla="*/ 986 w 1157"/>
                <a:gd name="TY14" fmla="*/ 764 h 2960"/>
                <a:gd name="TX15" fmla="*/ 1026 w 1157"/>
                <a:gd name="TY15" fmla="*/ 848 h 2960"/>
                <a:gd name="TX16" fmla="*/ 1060 w 1157"/>
                <a:gd name="TY16" fmla="*/ 934 h 2960"/>
                <a:gd name="TX17" fmla="*/ 1090 w 1157"/>
                <a:gd name="TY17" fmla="*/ 1020 h 2960"/>
                <a:gd name="TX18" fmla="*/ 1113 w 1157"/>
                <a:gd name="TY18" fmla="*/ 1109 h 2960"/>
                <a:gd name="TX19" fmla="*/ 1132 w 1157"/>
                <a:gd name="TY19" fmla="*/ 1199 h 2960"/>
                <a:gd name="TX20" fmla="*/ 1146 w 1157"/>
                <a:gd name="TY20" fmla="*/ 1291 h 2960"/>
                <a:gd name="TX21" fmla="*/ 1153 w 1157"/>
                <a:gd name="TY21" fmla="*/ 1385 h 2960"/>
                <a:gd name="TX22" fmla="*/ 1156 w 1157"/>
                <a:gd name="TY22" fmla="*/ 1480 h 2960"/>
                <a:gd name="TX23" fmla="*/ 1153 w 1157"/>
                <a:gd name="TY23" fmla="*/ 1575 h 2960"/>
                <a:gd name="TX24" fmla="*/ 1146 w 1157"/>
                <a:gd name="TY24" fmla="*/ 1668 h 2960"/>
                <a:gd name="TX25" fmla="*/ 1132 w 1157"/>
                <a:gd name="TY25" fmla="*/ 1759 h 2960"/>
                <a:gd name="TX26" fmla="*/ 1113 w 1157"/>
                <a:gd name="TY26" fmla="*/ 1850 h 2960"/>
                <a:gd name="TX27" fmla="*/ 1090 w 1157"/>
                <a:gd name="TY27" fmla="*/ 1939 h 2960"/>
                <a:gd name="TX28" fmla="*/ 1060 w 1157"/>
                <a:gd name="TY28" fmla="*/ 2026 h 2960"/>
                <a:gd name="TX29" fmla="*/ 1026 w 1157"/>
                <a:gd name="TY29" fmla="*/ 2112 h 2960"/>
                <a:gd name="TX30" fmla="*/ 986 w 1157"/>
                <a:gd name="TY30" fmla="*/ 2195 h 2960"/>
                <a:gd name="TX31" fmla="*/ 942 w 1157"/>
                <a:gd name="TY31" fmla="*/ 2278 h 2960"/>
                <a:gd name="TX32" fmla="*/ 891 w 1157"/>
                <a:gd name="TY32" fmla="*/ 2358 h 2960"/>
                <a:gd name="TX33" fmla="*/ 837 w 1157"/>
                <a:gd name="TY33" fmla="*/ 2436 h 2960"/>
                <a:gd name="TX34" fmla="*/ 779 w 1157"/>
                <a:gd name="TY34" fmla="*/ 2510 h 2960"/>
                <a:gd name="TX35" fmla="*/ 717 w 1157"/>
                <a:gd name="TY35" fmla="*/ 2580 h 2960"/>
                <a:gd name="TX36" fmla="*/ 652 w 1157"/>
                <a:gd name="TY36" fmla="*/ 2645 h 2960"/>
                <a:gd name="TX37" fmla="*/ 584 w 1157"/>
                <a:gd name="TY37" fmla="*/ 2706 h 2960"/>
                <a:gd name="TX38" fmla="*/ 512 w 1157"/>
                <a:gd name="TY38" fmla="*/ 2763 h 2960"/>
                <a:gd name="TX39" fmla="*/ 436 w 1157"/>
                <a:gd name="TY39" fmla="*/ 2816 h 2960"/>
                <a:gd name="TX40" fmla="*/ 357 w 1157"/>
                <a:gd name="TY40" fmla="*/ 2864 h 2960"/>
                <a:gd name="TX41" fmla="*/ 275 w 1157"/>
                <a:gd name="TY41" fmla="*/ 2909 h 2960"/>
                <a:gd name="TX42" fmla="*/ 188 w 1157"/>
                <a:gd name="TY42" fmla="*/ 2949 h 2960"/>
                <a:gd name="TX43" fmla="*/ 161 w 1157"/>
                <a:gd name="TY43" fmla="*/ 2956 h 2960"/>
                <a:gd name="TX44" fmla="*/ 134 w 1157"/>
                <a:gd name="TY44" fmla="*/ 2959 h 2960"/>
                <a:gd name="TX45" fmla="*/ 108 w 1157"/>
                <a:gd name="TY45" fmla="*/ 2956 h 2960"/>
                <a:gd name="TX46" fmla="*/ 84 w 1157"/>
                <a:gd name="TY46" fmla="*/ 2949 h 2960"/>
                <a:gd name="TX47" fmla="*/ 62 w 1157"/>
                <a:gd name="TY47" fmla="*/ 2937 h 2960"/>
                <a:gd name="TX48" fmla="*/ 40 w 1157"/>
                <a:gd name="TY48" fmla="*/ 2919 h 2960"/>
                <a:gd name="TX49" fmla="*/ 22 w 1157"/>
                <a:gd name="TY49" fmla="*/ 2899 h 2960"/>
                <a:gd name="TX50" fmla="*/ 11 w 1157"/>
                <a:gd name="TY50" fmla="*/ 2876 h 2960"/>
                <a:gd name="TX51" fmla="*/ 4 w 1157"/>
                <a:gd name="TY51" fmla="*/ 2852 h 2960"/>
                <a:gd name="TX52" fmla="*/ 0 w 1157"/>
                <a:gd name="TY52" fmla="*/ 2825 h 2960"/>
                <a:gd name="TX53" fmla="*/ 2 w 1157"/>
                <a:gd name="TY53" fmla="*/ 2801 h 2960"/>
                <a:gd name="TX54" fmla="*/ 10 w 1157"/>
                <a:gd name="TY54" fmla="*/ 2779 h 2960"/>
                <a:gd name="TX55" fmla="*/ 21 w 1157"/>
                <a:gd name="TY55" fmla="*/ 2758 h 2960"/>
                <a:gd name="TX56" fmla="*/ 37 w 1157"/>
                <a:gd name="TY56" fmla="*/ 2738 h 2960"/>
                <a:gd name="TX57" fmla="*/ 57 w 1157"/>
                <a:gd name="TY57" fmla="*/ 2720 h 2960"/>
                <a:gd name="TX58" fmla="*/ 82 w 1157"/>
                <a:gd name="TY58" fmla="*/ 2703 h 2960"/>
                <a:gd name="TX59" fmla="*/ 93 w 1157"/>
                <a:gd name="TY59" fmla="*/ 2697 h 2960"/>
                <a:gd name="TX60" fmla="*/ 109 w 1157"/>
                <a:gd name="TY60" fmla="*/ 2689 h 2960"/>
                <a:gd name="TX61" fmla="*/ 129 w 1157"/>
                <a:gd name="TY61" fmla="*/ 2681 h 2960"/>
                <a:gd name="TX62" fmla="*/ 148 w 1157"/>
                <a:gd name="TY62" fmla="*/ 2673 h 2960"/>
                <a:gd name="TX63" fmla="*/ 164 w 1157"/>
                <a:gd name="TY63" fmla="*/ 2665 h 2960"/>
                <a:gd name="TX64" fmla="*/ 175 w 1157"/>
                <a:gd name="TY64" fmla="*/ 2660 h 2960"/>
                <a:gd name="TX65" fmla="*/ 237 w 1157"/>
                <a:gd name="TY65" fmla="*/ 2624 h 2960"/>
                <a:gd name="TX66" fmla="*/ 294 w 1157"/>
                <a:gd name="TY66" fmla="*/ 2589 h 2960"/>
                <a:gd name="TX67" fmla="*/ 346 w 1157"/>
                <a:gd name="TY67" fmla="*/ 2553 h 2960"/>
                <a:gd name="TX68" fmla="*/ 417 w 1157"/>
                <a:gd name="TY68" fmla="*/ 2498 h 2960"/>
                <a:gd name="TX69" fmla="*/ 483 w 1157"/>
                <a:gd name="TY69" fmla="*/ 2437 h 2960"/>
                <a:gd name="TX70" fmla="*/ 544 w 1157"/>
                <a:gd name="TY70" fmla="*/ 2374 h 2960"/>
                <a:gd name="TX71" fmla="*/ 602 w 1157"/>
                <a:gd name="TY71" fmla="*/ 2307 h 2960"/>
                <a:gd name="TX72" fmla="*/ 654 w 1157"/>
                <a:gd name="TY72" fmla="*/ 2235 h 2960"/>
                <a:gd name="TX73" fmla="*/ 703 w 1157"/>
                <a:gd name="TY73" fmla="*/ 2160 h 2960"/>
                <a:gd name="TX74" fmla="*/ 746 w 1157"/>
                <a:gd name="TY74" fmla="*/ 2081 h 2960"/>
                <a:gd name="TX75" fmla="*/ 784 w 1157"/>
                <a:gd name="TY75" fmla="*/ 2000 h 2960"/>
                <a:gd name="TX76" fmla="*/ 817 w 1157"/>
                <a:gd name="TY76" fmla="*/ 1916 h 2960"/>
                <a:gd name="TX77" fmla="*/ 843 w 1157"/>
                <a:gd name="TY77" fmla="*/ 1832 h 2960"/>
                <a:gd name="TX78" fmla="*/ 863 w 1157"/>
                <a:gd name="TY78" fmla="*/ 1746 h 2960"/>
                <a:gd name="TX79" fmla="*/ 878 w 1157"/>
                <a:gd name="TY79" fmla="*/ 1659 h 2960"/>
                <a:gd name="TX80" fmla="*/ 886 w 1157"/>
                <a:gd name="TY80" fmla="*/ 1570 h 2960"/>
                <a:gd name="TX81" fmla="*/ 889 w 1157"/>
                <a:gd name="TY81" fmla="*/ 1480 h 2960"/>
                <a:gd name="TX82" fmla="*/ 886 w 1157"/>
                <a:gd name="TY82" fmla="*/ 1389 h 2960"/>
                <a:gd name="TX83" fmla="*/ 878 w 1157"/>
                <a:gd name="TY83" fmla="*/ 1301 h 2960"/>
                <a:gd name="TX84" fmla="*/ 863 w 1157"/>
                <a:gd name="TY84" fmla="*/ 1213 h 2960"/>
                <a:gd name="TX85" fmla="*/ 843 w 1157"/>
                <a:gd name="TY85" fmla="*/ 1128 h 2960"/>
                <a:gd name="TX86" fmla="*/ 817 w 1157"/>
                <a:gd name="TY86" fmla="*/ 1042 h 2960"/>
                <a:gd name="TX87" fmla="*/ 784 w 1157"/>
                <a:gd name="TY87" fmla="*/ 960 h 2960"/>
                <a:gd name="TX88" fmla="*/ 746 w 1157"/>
                <a:gd name="TY88" fmla="*/ 878 h 2960"/>
                <a:gd name="TX89" fmla="*/ 703 w 1157"/>
                <a:gd name="TY89" fmla="*/ 800 h 2960"/>
                <a:gd name="TX90" fmla="*/ 654 w 1157"/>
                <a:gd name="TY90" fmla="*/ 724 h 2960"/>
                <a:gd name="TX91" fmla="*/ 602 w 1157"/>
                <a:gd name="TY91" fmla="*/ 653 h 2960"/>
                <a:gd name="TX92" fmla="*/ 544 w 1157"/>
                <a:gd name="TY92" fmla="*/ 586 h 2960"/>
                <a:gd name="TX93" fmla="*/ 483 w 1157"/>
                <a:gd name="TY93" fmla="*/ 521 h 2960"/>
                <a:gd name="TX94" fmla="*/ 417 w 1157"/>
                <a:gd name="TY94" fmla="*/ 462 h 2960"/>
                <a:gd name="TX95" fmla="*/ 346 w 1157"/>
                <a:gd name="TY95" fmla="*/ 405 h 2960"/>
                <a:gd name="TX96" fmla="*/ 294 w 1157"/>
                <a:gd name="TY96" fmla="*/ 370 h 2960"/>
                <a:gd name="TX97" fmla="*/ 237 w 1157"/>
                <a:gd name="TY97" fmla="*/ 335 h 2960"/>
                <a:gd name="TX98" fmla="*/ 175 w 1157"/>
                <a:gd name="TY98" fmla="*/ 300 h 2960"/>
                <a:gd name="TX99" fmla="*/ 164 w 1157"/>
                <a:gd name="TY99" fmla="*/ 294 h 2960"/>
                <a:gd name="TX100" fmla="*/ 148 w 1157"/>
                <a:gd name="TY100" fmla="*/ 286 h 2960"/>
                <a:gd name="TX101" fmla="*/ 129 w 1157"/>
                <a:gd name="TY101" fmla="*/ 278 h 2960"/>
                <a:gd name="TX102" fmla="*/ 109 w 1157"/>
                <a:gd name="TY102" fmla="*/ 269 h 2960"/>
                <a:gd name="TX103" fmla="*/ 93 w 1157"/>
                <a:gd name="TY103" fmla="*/ 262 h 2960"/>
                <a:gd name="TX104" fmla="*/ 82 w 1157"/>
                <a:gd name="TY104" fmla="*/ 256 h 2960"/>
                <a:gd name="TX105" fmla="*/ 57 w 1157"/>
                <a:gd name="TY105" fmla="*/ 240 h 2960"/>
                <a:gd name="TX106" fmla="*/ 37 w 1157"/>
                <a:gd name="TY106" fmla="*/ 221 h 2960"/>
                <a:gd name="TX107" fmla="*/ 21 w 1157"/>
                <a:gd name="TY107" fmla="*/ 202 h 2960"/>
                <a:gd name="TX108" fmla="*/ 10 w 1157"/>
                <a:gd name="TY108" fmla="*/ 181 h 2960"/>
                <a:gd name="TX109" fmla="*/ 2 w 1157"/>
                <a:gd name="TY109" fmla="*/ 158 h 2960"/>
                <a:gd name="TX110" fmla="*/ 0 w 1157"/>
                <a:gd name="TY110" fmla="*/ 133 h 2960"/>
                <a:gd name="TX111" fmla="*/ 4 w 1157"/>
                <a:gd name="TY111" fmla="*/ 107 h 2960"/>
                <a:gd name="TX112" fmla="*/ 11 w 1157"/>
                <a:gd name="TY112" fmla="*/ 83 h 2960"/>
                <a:gd name="TX113" fmla="*/ 22 w 1157"/>
                <a:gd name="TY113" fmla="*/ 61 h 2960"/>
                <a:gd name="TX114" fmla="*/ 40 w 1157"/>
                <a:gd name="TY114" fmla="*/ 40 h 2960"/>
                <a:gd name="TX115" fmla="*/ 62 w 1157"/>
                <a:gd name="TY115" fmla="*/ 23 h 2960"/>
                <a:gd name="TX116" fmla="*/ 84 w 1157"/>
                <a:gd name="TY116" fmla="*/ 10 h 2960"/>
                <a:gd name="TX117" fmla="*/ 108 w 1157"/>
                <a:gd name="TY117" fmla="*/ 3 h 2960"/>
                <a:gd name="TX118" fmla="*/ 134 w 1157"/>
                <a:gd name="TY118" fmla="*/ 0 h 29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</a:cxnLst>
              <a:rect l="l" t="t" r="r" b="b"/>
              <a:pathLst>
                <a:path w="1157" h="2960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860" y="6546850"/>
          <a:ext cx="1530350" cy="9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1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>
            <a:spLocks/>
          </p:cNvSpPr>
          <p:nvPr/>
        </p:nvSpPr>
        <p:spPr>
          <a:xfrm>
            <a:off x="314960" y="446405"/>
            <a:ext cx="8170672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수행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과정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_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AWS CLI 및 SDK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설정_SQS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권한 추가</a:t>
            </a:r>
            <a:endParaRPr kumimoji="0" lang="ko-KR" altLang="en-US" sz="2800" b="1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232124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615" y="320675"/>
            <a:ext cx="286385" cy="1556385"/>
            <a:chOff x="11651615" y="320675"/>
            <a:chExt cx="286385" cy="1556385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1651615" y="755015"/>
              <a:ext cx="285750" cy="285115"/>
            </a:xfrm>
            <a:custGeom>
              <a:avLst/>
              <a:gdLst>
                <a:gd name="TX0" fmla="*/ 2867 w 4016"/>
                <a:gd name="TY0" fmla="*/ 853 h 4007"/>
                <a:gd name="TX1" fmla="*/ 2803 w 4016"/>
                <a:gd name="TY1" fmla="*/ 857 h 4007"/>
                <a:gd name="TX2" fmla="*/ 2734 w 4016"/>
                <a:gd name="TY2" fmla="*/ 866 h 4007"/>
                <a:gd name="TX3" fmla="*/ 2702 w 4016"/>
                <a:gd name="TY3" fmla="*/ 872 h 4007"/>
                <a:gd name="TX4" fmla="*/ 2668 w 4016"/>
                <a:gd name="TY4" fmla="*/ 883 h 4007"/>
                <a:gd name="TX5" fmla="*/ 2627 w 4016"/>
                <a:gd name="TY5" fmla="*/ 898 h 4007"/>
                <a:gd name="TX6" fmla="*/ 2594 w 4016"/>
                <a:gd name="TY6" fmla="*/ 913 h 4007"/>
                <a:gd name="TX7" fmla="*/ 2558 w 4016"/>
                <a:gd name="TY7" fmla="*/ 930 h 4007"/>
                <a:gd name="TX8" fmla="*/ 2519 w 4016"/>
                <a:gd name="TY8" fmla="*/ 952 h 4007"/>
                <a:gd name="TX9" fmla="*/ 2477 w 4016"/>
                <a:gd name="TY9" fmla="*/ 977 h 4007"/>
                <a:gd name="TX10" fmla="*/ 2420 w 4016"/>
                <a:gd name="TY10" fmla="*/ 1015 h 4007"/>
                <a:gd name="TX11" fmla="*/ 2363 w 4016"/>
                <a:gd name="TY11" fmla="*/ 1059 h 4007"/>
                <a:gd name="TX12" fmla="*/ 2308 w 4016"/>
                <a:gd name="TY12" fmla="*/ 1104 h 4007"/>
                <a:gd name="TX13" fmla="*/ 2268 w 4016"/>
                <a:gd name="TY13" fmla="*/ 1143 h 4007"/>
                <a:gd name="TX14" fmla="*/ 2229 w 4016"/>
                <a:gd name="TY14" fmla="*/ 1186 h 4007"/>
                <a:gd name="TX15" fmla="*/ 2190 w 4016"/>
                <a:gd name="TY15" fmla="*/ 1233 h 4007"/>
                <a:gd name="TX16" fmla="*/ 2153 w 4016"/>
                <a:gd name="TY16" fmla="*/ 1286 h 4007"/>
                <a:gd name="TX17" fmla="*/ 2117 w 4016"/>
                <a:gd name="TY17" fmla="*/ 1343 h 4007"/>
                <a:gd name="TX18" fmla="*/ 2086 w 4016"/>
                <a:gd name="TY18" fmla="*/ 1401 h 4007"/>
                <a:gd name="TX19" fmla="*/ 2059 w 4016"/>
                <a:gd name="TY19" fmla="*/ 1462 h 4007"/>
                <a:gd name="TX20" fmla="*/ 2037 w 4016"/>
                <a:gd name="TY20" fmla="*/ 1525 h 4007"/>
                <a:gd name="TX21" fmla="*/ 2094 w 4016"/>
                <a:gd name="TY21" fmla="*/ 1521 h 4007"/>
                <a:gd name="TX22" fmla="*/ 2146 w 4016"/>
                <a:gd name="TY22" fmla="*/ 1521 h 4007"/>
                <a:gd name="TX23" fmla="*/ 2193 w 4016"/>
                <a:gd name="TY23" fmla="*/ 1524 h 4007"/>
                <a:gd name="TX24" fmla="*/ 2236 w 4016"/>
                <a:gd name="TY24" fmla="*/ 1530 h 4007"/>
                <a:gd name="TX25" fmla="*/ 2273 w 4016"/>
                <a:gd name="TY25" fmla="*/ 1538 h 4007"/>
                <a:gd name="TX26" fmla="*/ 2306 w 4016"/>
                <a:gd name="TY26" fmla="*/ 1551 h 4007"/>
                <a:gd name="TX27" fmla="*/ 2333 w 4016"/>
                <a:gd name="TY27" fmla="*/ 1567 h 4007"/>
                <a:gd name="TX28" fmla="*/ 2354 w 4016"/>
                <a:gd name="TY28" fmla="*/ 1584 h 4007"/>
                <a:gd name="TX29" fmla="*/ 2370 w 4016"/>
                <a:gd name="TY29" fmla="*/ 1605 h 4007"/>
                <a:gd name="TX30" fmla="*/ 2384 w 4016"/>
                <a:gd name="TY30" fmla="*/ 1631 h 4007"/>
                <a:gd name="TX31" fmla="*/ 2394 w 4016"/>
                <a:gd name="TY31" fmla="*/ 1661 h 4007"/>
                <a:gd name="TX32" fmla="*/ 2401 w 4016"/>
                <a:gd name="TY32" fmla="*/ 1695 h 4007"/>
                <a:gd name="TX33" fmla="*/ 2405 w 4016"/>
                <a:gd name="TY33" fmla="*/ 1735 h 4007"/>
                <a:gd name="TX34" fmla="*/ 2405 w 4016"/>
                <a:gd name="TY34" fmla="*/ 1777 h 4007"/>
                <a:gd name="TX35" fmla="*/ 2402 w 4016"/>
                <a:gd name="TY35" fmla="*/ 1825 h 4007"/>
                <a:gd name="TX36" fmla="*/ 2396 w 4016"/>
                <a:gd name="TY36" fmla="*/ 1866 h 4007"/>
                <a:gd name="TX37" fmla="*/ 2386 w 4016"/>
                <a:gd name="TY37" fmla="*/ 1911 h 4007"/>
                <a:gd name="TX38" fmla="*/ 2371 w 4016"/>
                <a:gd name="TY38" fmla="*/ 1960 h 4007"/>
                <a:gd name="TX39" fmla="*/ 2351 w 4016"/>
                <a:gd name="TY39" fmla="*/ 2013 h 4007"/>
                <a:gd name="TX40" fmla="*/ 2328 w 4016"/>
                <a:gd name="TY40" fmla="*/ 2070 h 4007"/>
                <a:gd name="TX41" fmla="*/ 2299 w 4016"/>
                <a:gd name="TY41" fmla="*/ 2132 h 4007"/>
                <a:gd name="TX42" fmla="*/ 2266 w 4016"/>
                <a:gd name="TY42" fmla="*/ 2198 h 4007"/>
                <a:gd name="TX43" fmla="*/ 2235 w 4016"/>
                <a:gd name="TY43" fmla="*/ 2253 h 4007"/>
                <a:gd name="TX44" fmla="*/ 2205 w 4016"/>
                <a:gd name="TY44" fmla="*/ 2301 h 4007"/>
                <a:gd name="TX45" fmla="*/ 2178 w 4016"/>
                <a:gd name="TY45" fmla="*/ 2345 h 4007"/>
                <a:gd name="TX46" fmla="*/ 2151 w 4016"/>
                <a:gd name="TY46" fmla="*/ 2382 h 4007"/>
                <a:gd name="TX47" fmla="*/ 2126 w 4016"/>
                <a:gd name="TY47" fmla="*/ 2413 h 4007"/>
                <a:gd name="TX48" fmla="*/ 2102 w 4016"/>
                <a:gd name="TY48" fmla="*/ 2437 h 4007"/>
                <a:gd name="TX49" fmla="*/ 2081 w 4016"/>
                <a:gd name="TY49" fmla="*/ 2456 h 4007"/>
                <a:gd name="TX50" fmla="*/ 2048 w 4016"/>
                <a:gd name="TY50" fmla="*/ 2476 h 4007"/>
                <a:gd name="TX51" fmla="*/ 2015 w 4016"/>
                <a:gd name="TY51" fmla="*/ 2487 h 4007"/>
                <a:gd name="TX52" fmla="*/ 1983 w 4016"/>
                <a:gd name="TY52" fmla="*/ 2491 h 4007"/>
                <a:gd name="TX53" fmla="*/ 1950 w 4016"/>
                <a:gd name="TY53" fmla="*/ 2484 h 4007"/>
                <a:gd name="TX54" fmla="*/ 1918 w 4016"/>
                <a:gd name="TY54" fmla="*/ 2471 h 4007"/>
                <a:gd name="TX55" fmla="*/ 1885 w 4016"/>
                <a:gd name="TY55" fmla="*/ 2450 h 4007"/>
                <a:gd name="TX56" fmla="*/ 1853 w 4016"/>
                <a:gd name="TY56" fmla="*/ 2419 h 4007"/>
                <a:gd name="TX57" fmla="*/ 1825 w 4016"/>
                <a:gd name="TY57" fmla="*/ 2386 h 4007"/>
                <a:gd name="TX58" fmla="*/ 1799 w 4016"/>
                <a:gd name="TY58" fmla="*/ 2346 h 4007"/>
                <a:gd name="TX59" fmla="*/ 1776 w 4016"/>
                <a:gd name="TY59" fmla="*/ 2301 h 4007"/>
                <a:gd name="TX60" fmla="*/ 1755 w 4016"/>
                <a:gd name="TY60" fmla="*/ 2251 h 4007"/>
                <a:gd name="TX61" fmla="*/ 1738 w 4016"/>
                <a:gd name="TY61" fmla="*/ 2200 h 4007"/>
                <a:gd name="TX62" fmla="*/ 1724 w 4016"/>
                <a:gd name="TY62" fmla="*/ 2151 h 4007"/>
                <a:gd name="TX63" fmla="*/ 1713 w 4016"/>
                <a:gd name="TY63" fmla="*/ 2105 h 4007"/>
                <a:gd name="TX64" fmla="*/ 1706 w 4016"/>
                <a:gd name="TY64" fmla="*/ 2060 h 4007"/>
                <a:gd name="TX65" fmla="*/ 1699 w 4016"/>
                <a:gd name="TY65" fmla="*/ 2016 h 4007"/>
                <a:gd name="TX66" fmla="*/ 1693 w 4016"/>
                <a:gd name="TY66" fmla="*/ 1964 h 4007"/>
                <a:gd name="TX67" fmla="*/ 1687 w 4016"/>
                <a:gd name="TY67" fmla="*/ 1906 h 4007"/>
                <a:gd name="TX68" fmla="*/ 1680 w 4016"/>
                <a:gd name="TY68" fmla="*/ 1841 h 4007"/>
                <a:gd name="TX69" fmla="*/ 1675 w 4016"/>
                <a:gd name="TY69" fmla="*/ 1792 h 4007"/>
                <a:gd name="TX70" fmla="*/ 1670 w 4016"/>
                <a:gd name="TY70" fmla="*/ 1747 h 4007"/>
                <a:gd name="TX71" fmla="*/ 1665 w 4016"/>
                <a:gd name="TY71" fmla="*/ 1710 h 4007"/>
                <a:gd name="TX72" fmla="*/ 1661 w 4016"/>
                <a:gd name="TY72" fmla="*/ 1679 h 4007"/>
                <a:gd name="TX73" fmla="*/ 1657 w 4016"/>
                <a:gd name="TY73" fmla="*/ 1656 h 4007"/>
                <a:gd name="TX74" fmla="*/ 1642 w 4016"/>
                <a:gd name="TY74" fmla="*/ 1575 h 4007"/>
                <a:gd name="TX75" fmla="*/ 1629 w 4016"/>
                <a:gd name="TY75" fmla="*/ 1503 h 4007"/>
                <a:gd name="TX76" fmla="*/ 1616 w 4016"/>
                <a:gd name="TY76" fmla="*/ 1437 h 4007"/>
                <a:gd name="TX77" fmla="*/ 1605 w 4016"/>
                <a:gd name="TY77" fmla="*/ 1380 h 4007"/>
                <a:gd name="TX78" fmla="*/ 1594 w 4016"/>
                <a:gd name="TY78" fmla="*/ 1331 h 4007"/>
                <a:gd name="TX79" fmla="*/ 1585 w 4016"/>
                <a:gd name="TY79" fmla="*/ 1289 h 4007"/>
                <a:gd name="TX80" fmla="*/ 1577 w 4016"/>
                <a:gd name="TY80" fmla="*/ 1254 h 4007"/>
                <a:gd name="TX81" fmla="*/ 1568 w 4016"/>
                <a:gd name="TY81" fmla="*/ 1228 h 4007"/>
                <a:gd name="TX82" fmla="*/ 1544 w 4016"/>
                <a:gd name="TY82" fmla="*/ 1165 h 4007"/>
                <a:gd name="TX83" fmla="*/ 1513 w 4016"/>
                <a:gd name="TY83" fmla="*/ 1104 h 4007"/>
                <a:gd name="TX84" fmla="*/ 1476 w 4016"/>
                <a:gd name="TY84" fmla="*/ 1047 h 4007"/>
                <a:gd name="TX85" fmla="*/ 1444 w 4016"/>
                <a:gd name="TY85" fmla="*/ 1010 h 4007"/>
                <a:gd name="TX86" fmla="*/ 1412 w 4016"/>
                <a:gd name="TY86" fmla="*/ 979 h 4007"/>
                <a:gd name="TX87" fmla="*/ 1378 w 4016"/>
                <a:gd name="TY87" fmla="*/ 958 h 4007"/>
                <a:gd name="TX88" fmla="*/ 1344 w 4016"/>
                <a:gd name="TY88" fmla="*/ 943 h 4007"/>
                <a:gd name="TX89" fmla="*/ 1300 w 4016"/>
                <a:gd name="TY89" fmla="*/ 935 h 4007"/>
                <a:gd name="TX90" fmla="*/ 1256 w 4016"/>
                <a:gd name="TY90" fmla="*/ 932 h 4007"/>
                <a:gd name="TX91" fmla="*/ 1210 w 4016"/>
                <a:gd name="TY91" fmla="*/ 935 h 4007"/>
                <a:gd name="TX92" fmla="*/ 1163 w 4016"/>
                <a:gd name="TY92" fmla="*/ 945 h 4007"/>
                <a:gd name="TX93" fmla="*/ 1113 w 4016"/>
                <a:gd name="TY93" fmla="*/ 960 h 4007"/>
                <a:gd name="TX94" fmla="*/ 1063 w 4016"/>
                <a:gd name="TY94" fmla="*/ 981 h 4007"/>
                <a:gd name="TX95" fmla="*/ 1011 w 4016"/>
                <a:gd name="TY95" fmla="*/ 1009 h 4007"/>
                <a:gd name="TX96" fmla="*/ 970 w 4016"/>
                <a:gd name="TY96" fmla="*/ 1035 h 4007"/>
                <a:gd name="TX97" fmla="*/ 925 w 4016"/>
                <a:gd name="TY97" fmla="*/ 1065 h 4007"/>
                <a:gd name="TX98" fmla="*/ 877 w 4016"/>
                <a:gd name="TY98" fmla="*/ 1101 h 4007"/>
                <a:gd name="TX99" fmla="*/ 827 w 4016"/>
                <a:gd name="TY99" fmla="*/ 1140 h 4007"/>
                <a:gd name="TX100" fmla="*/ 772 w 4016"/>
                <a:gd name="TY100" fmla="*/ 1183 h 4007"/>
                <a:gd name="TX101" fmla="*/ 715 w 4016"/>
                <a:gd name="TY101" fmla="*/ 1232 h 4007"/>
                <a:gd name="TX102" fmla="*/ 654 w 4016"/>
                <a:gd name="TY102" fmla="*/ 1285 h 4007"/>
                <a:gd name="TX103" fmla="*/ 596 w 4016"/>
                <a:gd name="TY103" fmla="*/ 1338 h 4007"/>
                <a:gd name="TX104" fmla="*/ 540 w 4016"/>
                <a:gd name="TY104" fmla="*/ 1385 h 4007"/>
                <a:gd name="TX105" fmla="*/ 491 w 4016"/>
                <a:gd name="TY105" fmla="*/ 1428 h 4007"/>
                <a:gd name="TX106" fmla="*/ 445 w 4016"/>
                <a:gd name="TY106" fmla="*/ 1467 h 4007"/>
                <a:gd name="TX107" fmla="*/ 404 w 4016"/>
                <a:gd name="TY107" fmla="*/ 1500 h 4007"/>
                <a:gd name="TX108" fmla="*/ 367 w 4016"/>
                <a:gd name="TY108" fmla="*/ 1527 h 4007"/>
                <a:gd name="TX109" fmla="*/ 334 w 4016"/>
                <a:gd name="TY109" fmla="*/ 1551 h 4007"/>
                <a:gd name="TX110" fmla="*/ 334 w 4016"/>
                <a:gd name="TY110" fmla="*/ 1569 h 4007"/>
                <a:gd name="TX111" fmla="*/ 361 w 4016"/>
                <a:gd name="TY111" fmla="*/ 1587 h 4007"/>
                <a:gd name="TX112" fmla="*/ 383 w 4016"/>
                <a:gd name="TY112" fmla="*/ 1609 h 4007"/>
                <a:gd name="TX113" fmla="*/ 401 w 4016"/>
                <a:gd name="TY113" fmla="*/ 1637 h 4007"/>
                <a:gd name="TX114" fmla="*/ 414 w 4016"/>
                <a:gd name="TY114" fmla="*/ 1658 h 4007"/>
                <a:gd name="TX115" fmla="*/ 427 w 4016"/>
                <a:gd name="TY115" fmla="*/ 1673 h 4007"/>
                <a:gd name="TX116" fmla="*/ 442 w 4016"/>
                <a:gd name="TY116" fmla="*/ 1684 h 4007"/>
                <a:gd name="TX117" fmla="*/ 457 w 4016"/>
                <a:gd name="TY117" fmla="*/ 1689 h 4007"/>
                <a:gd name="TX118" fmla="*/ 487 w 4016"/>
                <a:gd name="TY118" fmla="*/ 1690 h 4007"/>
                <a:gd name="TX119" fmla="*/ 520 w 4016"/>
                <a:gd name="TY119" fmla="*/ 1688 h 4007"/>
                <a:gd name="TX120" fmla="*/ 559 w 4016"/>
                <a:gd name="TY120" fmla="*/ 1679 h 4007"/>
                <a:gd name="TX121" fmla="*/ 600 w 4016"/>
                <a:gd name="TY121" fmla="*/ 1667 h 4007"/>
                <a:gd name="TX122" fmla="*/ 642 w 4016"/>
                <a:gd name="TY122" fmla="*/ 1655 h 4007"/>
                <a:gd name="TX123" fmla="*/ 682 w 4016"/>
                <a:gd name="TY123" fmla="*/ 1645 h 4007"/>
                <a:gd name="TX124" fmla="*/ 718 w 4016"/>
                <a:gd name="TY124" fmla="*/ 1641 h 4007"/>
                <a:gd name="TX125" fmla="*/ 751 w 4016"/>
                <a:gd name="TY125" fmla="*/ 1640 h 4007"/>
                <a:gd name="TX126" fmla="*/ 776 w 4016"/>
                <a:gd name="TY126" fmla="*/ 1643 h 4007"/>
                <a:gd name="TX127" fmla="*/ 799 w 4016"/>
                <a:gd name="TY127" fmla="*/ 1653 h 4007"/>
                <a:gd name="TX128" fmla="*/ 822 w 4016"/>
                <a:gd name="TY128" fmla="*/ 1669 h 4007"/>
                <a:gd name="TX129" fmla="*/ 841 w 4016"/>
                <a:gd name="TY129" fmla="*/ 1690 h 4007"/>
                <a:gd name="TX130" fmla="*/ 860 w 4016"/>
                <a:gd name="TY130" fmla="*/ 1718 h 4007"/>
                <a:gd name="TX131" fmla="*/ 886 w 4016"/>
                <a:gd name="TY131" fmla="*/ 1767 h 4007"/>
                <a:gd name="TX132" fmla="*/ 908 w 4016"/>
                <a:gd name="TY132" fmla="*/ 1818 h 4007"/>
                <a:gd name="TX133" fmla="*/ 928 w 4016"/>
                <a:gd name="TY133" fmla="*/ 1876 h 4007"/>
                <a:gd name="TX134" fmla="*/ 948 w 4016"/>
                <a:gd name="TY134" fmla="*/ 1944 h 4007"/>
                <a:gd name="TX135" fmla="*/ 957 w 4016"/>
                <a:gd name="TY135" fmla="*/ 1977 h 4007"/>
                <a:gd name="TX136" fmla="*/ 965 w 4016"/>
                <a:gd name="TY136" fmla="*/ 2006 h 4007"/>
                <a:gd name="TX137" fmla="*/ 973 w 4016"/>
                <a:gd name="TY137" fmla="*/ 2029 h 4007"/>
                <a:gd name="TX138" fmla="*/ 980 w 4016"/>
                <a:gd name="TY138" fmla="*/ 2049 h 4007"/>
                <a:gd name="TX139" fmla="*/ 993 w 4016"/>
                <a:gd name="TY139" fmla="*/ 2083 h 4007"/>
                <a:gd name="TX140" fmla="*/ 1005 w 4016"/>
                <a:gd name="TY140" fmla="*/ 2125 h 4007"/>
                <a:gd name="TX141" fmla="*/ 1020 w 4016"/>
                <a:gd name="TY141" fmla="*/ 2174 h 4007"/>
                <a:gd name="TX142" fmla="*/ 1037 w 4016"/>
                <a:gd name="TY142" fmla="*/ 2231 h 4007"/>
                <a:gd name="TX143" fmla="*/ 1055 w 4016"/>
                <a:gd name="TY143" fmla="*/ 2296 h 4007"/>
                <a:gd name="TX144" fmla="*/ 1075 w 4016"/>
                <a:gd name="TY144" fmla="*/ 2368 h 4007"/>
                <a:gd name="TX145" fmla="*/ 1096 w 4016"/>
                <a:gd name="TY145" fmla="*/ 2449 h 4007"/>
                <a:gd name="TX146" fmla="*/ 1119 w 4016"/>
                <a:gd name="TY146" fmla="*/ 2536 h 4007"/>
                <a:gd name="TX147" fmla="*/ 1141 w 4016"/>
                <a:gd name="TY147" fmla="*/ 2628 h 4007"/>
                <a:gd name="TX148" fmla="*/ 1164 w 4016"/>
                <a:gd name="TY148" fmla="*/ 2712 h 4007"/>
                <a:gd name="TX149" fmla="*/ 1184 w 4016"/>
                <a:gd name="TY149" fmla="*/ 2787 h 4007"/>
                <a:gd name="TX150" fmla="*/ 1203 w 4016"/>
                <a:gd name="TY150" fmla="*/ 2855 h 4007"/>
                <a:gd name="TX151" fmla="*/ 1221 w 4016"/>
                <a:gd name="TY151" fmla="*/ 2916 h 4007"/>
                <a:gd name="TX152" fmla="*/ 1238 w 4016"/>
                <a:gd name="TY152" fmla="*/ 2968 h 4007"/>
                <a:gd name="TX153" fmla="*/ 1253 w 4016"/>
                <a:gd name="TY153" fmla="*/ 3014 h 4007"/>
                <a:gd name="TX154" fmla="*/ 1268 w 4016"/>
                <a:gd name="TY154" fmla="*/ 3051 h 4007"/>
                <a:gd name="TX155" fmla="*/ 1300 w 4016"/>
                <a:gd name="TY155" fmla="*/ 3120 h 4007"/>
                <a:gd name="TX156" fmla="*/ 1335 w 4016"/>
                <a:gd name="TY156" fmla="*/ 3183 h 4007"/>
                <a:gd name="TX157" fmla="*/ 1371 w 4016"/>
                <a:gd name="TY157" fmla="*/ 3236 h 4007"/>
                <a:gd name="TX158" fmla="*/ 1409 w 4016"/>
                <a:gd name="TY158" fmla="*/ 3283 h 4007"/>
                <a:gd name="TX159" fmla="*/ 1450 w 4016"/>
                <a:gd name="TY159" fmla="*/ 3323 h 4007"/>
                <a:gd name="TX160" fmla="*/ 1492 w 4016"/>
                <a:gd name="TY160" fmla="*/ 3354 h 4007"/>
                <a:gd name="TX161" fmla="*/ 1537 w 4016"/>
                <a:gd name="TY161" fmla="*/ 3376 h 4007"/>
                <a:gd name="TX162" fmla="*/ 1593 w 4016"/>
                <a:gd name="TY162" fmla="*/ 3389 h 4007"/>
                <a:gd name="TX163" fmla="*/ 1649 w 4016"/>
                <a:gd name="TY163" fmla="*/ 3393 h 4007"/>
                <a:gd name="TX164" fmla="*/ 1704 w 4016"/>
                <a:gd name="TY164" fmla="*/ 3391 h 4007"/>
                <a:gd name="TX165" fmla="*/ 1759 w 4016"/>
                <a:gd name="TY165" fmla="*/ 3381 h 4007"/>
                <a:gd name="TX166" fmla="*/ 1813 w 4016"/>
                <a:gd name="TY166" fmla="*/ 3365 h 4007"/>
                <a:gd name="TX167" fmla="*/ 1864 w 4016"/>
                <a:gd name="TY167" fmla="*/ 3346 h 4007"/>
                <a:gd name="TX168" fmla="*/ 1913 w 4016"/>
                <a:gd name="TY168" fmla="*/ 3324 h 4007"/>
                <a:gd name="TX169" fmla="*/ 1958 w 4016"/>
                <a:gd name="TY169" fmla="*/ 3298 h 4007"/>
                <a:gd name="TX170" fmla="*/ 2043 w 4016"/>
                <a:gd name="TY170" fmla="*/ 3245 h 4007"/>
                <a:gd name="TX171" fmla="*/ 2127 w 4016"/>
                <a:gd name="TY171" fmla="*/ 3184 h 4007"/>
                <a:gd name="TX172" fmla="*/ 2210 w 4016"/>
                <a:gd name="TY172" fmla="*/ 3118 h 4007"/>
                <a:gd name="TX173" fmla="*/ 2292 w 4016"/>
                <a:gd name="TY173" fmla="*/ 3043 h 4007"/>
                <a:gd name="TX174" fmla="*/ 2374 w 4016"/>
                <a:gd name="TY174" fmla="*/ 2963 h 4007"/>
                <a:gd name="TX175" fmla="*/ 2454 w 4016"/>
                <a:gd name="TY175" fmla="*/ 2875 h 4007"/>
                <a:gd name="TX176" fmla="*/ 2534 w 4016"/>
                <a:gd name="TY176" fmla="*/ 2781 h 4007"/>
                <a:gd name="TX177" fmla="*/ 2612 w 4016"/>
                <a:gd name="TY177" fmla="*/ 2680 h 4007"/>
                <a:gd name="TX178" fmla="*/ 2700 w 4016"/>
                <a:gd name="TY178" fmla="*/ 2559 h 4007"/>
                <a:gd name="TX179" fmla="*/ 2783 w 4016"/>
                <a:gd name="TY179" fmla="*/ 2435 h 4007"/>
                <a:gd name="TX180" fmla="*/ 2860 w 4016"/>
                <a:gd name="TY180" fmla="*/ 2309 h 4007"/>
                <a:gd name="TX181" fmla="*/ 2933 w 4016"/>
                <a:gd name="TY181" fmla="*/ 2180 h 4007"/>
                <a:gd name="TX182" fmla="*/ 3000 w 4016"/>
                <a:gd name="TY182" fmla="*/ 2050 h 4007"/>
                <a:gd name="TX183" fmla="*/ 3062 w 4016"/>
                <a:gd name="TY183" fmla="*/ 1918 h 4007"/>
                <a:gd name="TX184" fmla="*/ 3100 w 4016"/>
                <a:gd name="TY184" fmla="*/ 1831 h 4007"/>
                <a:gd name="TX185" fmla="*/ 3135 w 4016"/>
                <a:gd name="TY185" fmla="*/ 1750 h 4007"/>
                <a:gd name="TX186" fmla="*/ 3166 w 4016"/>
                <a:gd name="TY186" fmla="*/ 1674 h 4007"/>
                <a:gd name="TX187" fmla="*/ 3193 w 4016"/>
                <a:gd name="TY187" fmla="*/ 1603 h 4007"/>
                <a:gd name="TX188" fmla="*/ 3218 w 4016"/>
                <a:gd name="TY188" fmla="*/ 1537 h 4007"/>
                <a:gd name="TX189" fmla="*/ 3238 w 4016"/>
                <a:gd name="TY189" fmla="*/ 1477 h 4007"/>
                <a:gd name="TX190" fmla="*/ 3255 w 4016"/>
                <a:gd name="TY190" fmla="*/ 1422 h 4007"/>
                <a:gd name="TX191" fmla="*/ 3269 w 4016"/>
                <a:gd name="TY191" fmla="*/ 1371 h 4007"/>
                <a:gd name="TX192" fmla="*/ 3279 w 4016"/>
                <a:gd name="TY192" fmla="*/ 1327 h 4007"/>
                <a:gd name="TX193" fmla="*/ 3287 w 4016"/>
                <a:gd name="TY193" fmla="*/ 1265 h 4007"/>
                <a:gd name="TX194" fmla="*/ 3291 w 4016"/>
                <a:gd name="TY194" fmla="*/ 1208 h 4007"/>
                <a:gd name="TX195" fmla="*/ 3289 w 4016"/>
                <a:gd name="TY195" fmla="*/ 1155 h 4007"/>
                <a:gd name="TX196" fmla="*/ 3281 w 4016"/>
                <a:gd name="TY196" fmla="*/ 1106 h 4007"/>
                <a:gd name="TX197" fmla="*/ 3268 w 4016"/>
                <a:gd name="TY197" fmla="*/ 1061 h 4007"/>
                <a:gd name="TX198" fmla="*/ 3248 w 4016"/>
                <a:gd name="TY198" fmla="*/ 1020 h 4007"/>
                <a:gd name="TX199" fmla="*/ 3223 w 4016"/>
                <a:gd name="TY199" fmla="*/ 983 h 4007"/>
                <a:gd name="TX200" fmla="*/ 3194 w 4016"/>
                <a:gd name="TY200" fmla="*/ 951 h 4007"/>
                <a:gd name="TX201" fmla="*/ 3160 w 4016"/>
                <a:gd name="TY201" fmla="*/ 924 h 4007"/>
                <a:gd name="TX202" fmla="*/ 3122 w 4016"/>
                <a:gd name="TY202" fmla="*/ 900 h 4007"/>
                <a:gd name="TX203" fmla="*/ 3080 w 4016"/>
                <a:gd name="TY203" fmla="*/ 883 h 4007"/>
                <a:gd name="TX204" fmla="*/ 3033 w 4016"/>
                <a:gd name="TY204" fmla="*/ 868 h 4007"/>
                <a:gd name="TX205" fmla="*/ 2982 w 4016"/>
                <a:gd name="TY205" fmla="*/ 859 h 4007"/>
                <a:gd name="TX206" fmla="*/ 2927 w 4016"/>
                <a:gd name="TY206" fmla="*/ 854 h 4007"/>
                <a:gd name="TX207" fmla="*/ 2867 w 4016"/>
                <a:gd name="TY207" fmla="*/ 853 h 4007"/>
                <a:gd name="TX209" fmla="*/ 752 w 4016"/>
                <a:gd name="TY209" fmla="*/ 0 h 4007"/>
                <a:gd name="TX210" fmla="*/ 3263 w 4016"/>
                <a:gd name="TY210" fmla="*/ 0 h 4007"/>
                <a:gd name="TX211" fmla="*/ 3338 w 4016"/>
                <a:gd name="TY211" fmla="*/ 2 h 4007"/>
                <a:gd name="TX212" fmla="*/ 3413 w 4016"/>
                <a:gd name="TY212" fmla="*/ 13 h 4007"/>
                <a:gd name="TX213" fmla="*/ 3483 w 4016"/>
                <a:gd name="TY213" fmla="*/ 31 h 4007"/>
                <a:gd name="TX214" fmla="*/ 3551 w 4016"/>
                <a:gd name="TY214" fmla="*/ 54 h 4007"/>
                <a:gd name="TX215" fmla="*/ 3616 w 4016"/>
                <a:gd name="TY215" fmla="*/ 85 h 4007"/>
                <a:gd name="TX216" fmla="*/ 3678 w 4016"/>
                <a:gd name="TY216" fmla="*/ 124 h 4007"/>
                <a:gd name="TX217" fmla="*/ 3737 w 4016"/>
                <a:gd name="TY217" fmla="*/ 168 h 4007"/>
                <a:gd name="TX218" fmla="*/ 3794 w 4016"/>
                <a:gd name="TY218" fmla="*/ 220 h 4007"/>
                <a:gd name="TX219" fmla="*/ 3846 w 4016"/>
                <a:gd name="TY219" fmla="*/ 277 h 4007"/>
                <a:gd name="TX220" fmla="*/ 3891 w 4016"/>
                <a:gd name="TY220" fmla="*/ 335 h 4007"/>
                <a:gd name="TX221" fmla="*/ 3930 w 4016"/>
                <a:gd name="TY221" fmla="*/ 398 h 4007"/>
                <a:gd name="TX222" fmla="*/ 3961 w 4016"/>
                <a:gd name="TY222" fmla="*/ 462 h 4007"/>
                <a:gd name="TX223" fmla="*/ 3984 w 4016"/>
                <a:gd name="TY223" fmla="*/ 530 h 4007"/>
                <a:gd name="TX224" fmla="*/ 4001 w 4016"/>
                <a:gd name="TY224" fmla="*/ 601 h 4007"/>
                <a:gd name="TX225" fmla="*/ 4011 w 4016"/>
                <a:gd name="TY225" fmla="*/ 674 h 4007"/>
                <a:gd name="TX226" fmla="*/ 4015 w 4016"/>
                <a:gd name="TY226" fmla="*/ 751 h 4007"/>
                <a:gd name="TX227" fmla="*/ 4015 w 4016"/>
                <a:gd name="TY227" fmla="*/ 3254 h 4007"/>
                <a:gd name="TX228" fmla="*/ 4011 w 4016"/>
                <a:gd name="TY228" fmla="*/ 3330 h 4007"/>
                <a:gd name="TX229" fmla="*/ 4001 w 4016"/>
                <a:gd name="TY229" fmla="*/ 3403 h 4007"/>
                <a:gd name="TX230" fmla="*/ 3984 w 4016"/>
                <a:gd name="TY230" fmla="*/ 3474 h 4007"/>
                <a:gd name="TX231" fmla="*/ 3961 w 4016"/>
                <a:gd name="TY231" fmla="*/ 3542 h 4007"/>
                <a:gd name="TX232" fmla="*/ 3930 w 4016"/>
                <a:gd name="TY232" fmla="*/ 3607 h 4007"/>
                <a:gd name="TX233" fmla="*/ 3891 w 4016"/>
                <a:gd name="TY233" fmla="*/ 3669 h 4007"/>
                <a:gd name="TX234" fmla="*/ 3846 w 4016"/>
                <a:gd name="TY234" fmla="*/ 3729 h 4007"/>
                <a:gd name="TX235" fmla="*/ 3794 w 4016"/>
                <a:gd name="TY235" fmla="*/ 3784 h 4007"/>
                <a:gd name="TX236" fmla="*/ 3737 w 4016"/>
                <a:gd name="TY236" fmla="*/ 3836 h 4007"/>
                <a:gd name="TX237" fmla="*/ 3678 w 4016"/>
                <a:gd name="TY237" fmla="*/ 3881 h 4007"/>
                <a:gd name="TX238" fmla="*/ 3616 w 4016"/>
                <a:gd name="TY238" fmla="*/ 3919 h 4007"/>
                <a:gd name="TX239" fmla="*/ 3551 w 4016"/>
                <a:gd name="TY239" fmla="*/ 3950 h 4007"/>
                <a:gd name="TX240" fmla="*/ 3483 w 4016"/>
                <a:gd name="TY240" fmla="*/ 3975 h 4007"/>
                <a:gd name="TX241" fmla="*/ 3413 w 4016"/>
                <a:gd name="TY241" fmla="*/ 3991 h 4007"/>
                <a:gd name="TX242" fmla="*/ 3338 w 4016"/>
                <a:gd name="TY242" fmla="*/ 4002 h 4007"/>
                <a:gd name="TX243" fmla="*/ 3263 w 4016"/>
                <a:gd name="TY243" fmla="*/ 4006 h 4007"/>
                <a:gd name="TX244" fmla="*/ 752 w 4016"/>
                <a:gd name="TY244" fmla="*/ 4006 h 4007"/>
                <a:gd name="TX245" fmla="*/ 677 w 4016"/>
                <a:gd name="TY245" fmla="*/ 4002 h 4007"/>
                <a:gd name="TX246" fmla="*/ 603 w 4016"/>
                <a:gd name="TY246" fmla="*/ 3991 h 4007"/>
                <a:gd name="TX247" fmla="*/ 533 w 4016"/>
                <a:gd name="TY247" fmla="*/ 3975 h 4007"/>
                <a:gd name="TX248" fmla="*/ 465 w 4016"/>
                <a:gd name="TY248" fmla="*/ 3950 h 4007"/>
                <a:gd name="TX249" fmla="*/ 399 w 4016"/>
                <a:gd name="TY249" fmla="*/ 3919 h 4007"/>
                <a:gd name="TX250" fmla="*/ 337 w 4016"/>
                <a:gd name="TY250" fmla="*/ 3881 h 4007"/>
                <a:gd name="TX251" fmla="*/ 277 w 4016"/>
                <a:gd name="TY251" fmla="*/ 3836 h 4007"/>
                <a:gd name="TX252" fmla="*/ 220 w 4016"/>
                <a:gd name="TY252" fmla="*/ 3784 h 4007"/>
                <a:gd name="TX253" fmla="*/ 170 w 4016"/>
                <a:gd name="TY253" fmla="*/ 3729 h 4007"/>
                <a:gd name="TX254" fmla="*/ 124 w 4016"/>
                <a:gd name="TY254" fmla="*/ 3669 h 4007"/>
                <a:gd name="TX255" fmla="*/ 87 w 4016"/>
                <a:gd name="TY255" fmla="*/ 3607 h 4007"/>
                <a:gd name="TX256" fmla="*/ 56 w 4016"/>
                <a:gd name="TY256" fmla="*/ 3542 h 4007"/>
                <a:gd name="TX257" fmla="*/ 31 w 4016"/>
                <a:gd name="TY257" fmla="*/ 3474 h 4007"/>
                <a:gd name="TX258" fmla="*/ 13 w 4016"/>
                <a:gd name="TY258" fmla="*/ 3403 h 4007"/>
                <a:gd name="TX259" fmla="*/ 3 w 4016"/>
                <a:gd name="TY259" fmla="*/ 3330 h 4007"/>
                <a:gd name="TX260" fmla="*/ 0 w 4016"/>
                <a:gd name="TY260" fmla="*/ 3254 h 4007"/>
                <a:gd name="TX261" fmla="*/ 0 w 4016"/>
                <a:gd name="TY261" fmla="*/ 2012 h 4007"/>
                <a:gd name="TX262" fmla="*/ 0 w 4016"/>
                <a:gd name="TY262" fmla="*/ 751 h 4007"/>
                <a:gd name="TX263" fmla="*/ 3 w 4016"/>
                <a:gd name="TY263" fmla="*/ 674 h 4007"/>
                <a:gd name="TX264" fmla="*/ 13 w 4016"/>
                <a:gd name="TY264" fmla="*/ 601 h 4007"/>
                <a:gd name="TX265" fmla="*/ 31 w 4016"/>
                <a:gd name="TY265" fmla="*/ 530 h 4007"/>
                <a:gd name="TX266" fmla="*/ 56 w 4016"/>
                <a:gd name="TY266" fmla="*/ 462 h 4007"/>
                <a:gd name="TX267" fmla="*/ 87 w 4016"/>
                <a:gd name="TY267" fmla="*/ 398 h 4007"/>
                <a:gd name="TX268" fmla="*/ 124 w 4016"/>
                <a:gd name="TY268" fmla="*/ 335 h 4007"/>
                <a:gd name="TX269" fmla="*/ 170 w 4016"/>
                <a:gd name="TY269" fmla="*/ 277 h 4007"/>
                <a:gd name="TX270" fmla="*/ 220 w 4016"/>
                <a:gd name="TY270" fmla="*/ 220 h 4007"/>
                <a:gd name="TX271" fmla="*/ 277 w 4016"/>
                <a:gd name="TY271" fmla="*/ 168 h 4007"/>
                <a:gd name="TX272" fmla="*/ 337 w 4016"/>
                <a:gd name="TY272" fmla="*/ 124 h 4007"/>
                <a:gd name="TX273" fmla="*/ 399 w 4016"/>
                <a:gd name="TY273" fmla="*/ 85 h 4007"/>
                <a:gd name="TX274" fmla="*/ 465 w 4016"/>
                <a:gd name="TY274" fmla="*/ 54 h 4007"/>
                <a:gd name="TX275" fmla="*/ 533 w 4016"/>
                <a:gd name="TY275" fmla="*/ 31 h 4007"/>
                <a:gd name="TX276" fmla="*/ 603 w 4016"/>
                <a:gd name="TY276" fmla="*/ 13 h 4007"/>
                <a:gd name="TX277" fmla="*/ 677 w 4016"/>
                <a:gd name="TY277" fmla="*/ 2 h 4007"/>
                <a:gd name="TX278" fmla="*/ 752 w 4016"/>
                <a:gd name="TY278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</a:cxnLst>
              <a:rect l="l" t="t" r="r" b="b"/>
              <a:pathLst>
                <a:path w="4016" h="4007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1651615" y="1169670"/>
              <a:ext cx="286385" cy="286385"/>
            </a:xfrm>
            <a:custGeom>
              <a:avLst/>
              <a:gdLst>
                <a:gd name="TX0" fmla="*/ 1531 w 3480"/>
                <a:gd name="TY0" fmla="*/ 522 h 3480"/>
                <a:gd name="TX1" fmla="*/ 1525 w 3480"/>
                <a:gd name="TY1" fmla="*/ 550 h 3480"/>
                <a:gd name="TX2" fmla="*/ 1521 w 3480"/>
                <a:gd name="TY2" fmla="*/ 581 h 3480"/>
                <a:gd name="TX3" fmla="*/ 1515 w 3480"/>
                <a:gd name="TY3" fmla="*/ 611 h 3480"/>
                <a:gd name="TX4" fmla="*/ 1510 w 3480"/>
                <a:gd name="TY4" fmla="*/ 643 h 3480"/>
                <a:gd name="TX5" fmla="*/ 1502 w 3480"/>
                <a:gd name="TY5" fmla="*/ 676 h 3480"/>
                <a:gd name="TX6" fmla="*/ 1494 w 3480"/>
                <a:gd name="TY6" fmla="*/ 708 h 3480"/>
                <a:gd name="TX7" fmla="*/ 1485 w 3480"/>
                <a:gd name="TY7" fmla="*/ 740 h 3480"/>
                <a:gd name="TX8" fmla="*/ 1474 w 3480"/>
                <a:gd name="TY8" fmla="*/ 773 h 3480"/>
                <a:gd name="TX9" fmla="*/ 1461 w 3480"/>
                <a:gd name="TY9" fmla="*/ 804 h 3480"/>
                <a:gd name="TX10" fmla="*/ 1447 w 3480"/>
                <a:gd name="TY10" fmla="*/ 835 h 3480"/>
                <a:gd name="TX11" fmla="*/ 1431 w 3480"/>
                <a:gd name="TY11" fmla="*/ 866 h 3480"/>
                <a:gd name="TX12" fmla="*/ 1412 w 3480"/>
                <a:gd name="TY12" fmla="*/ 894 h 3480"/>
                <a:gd name="TX13" fmla="*/ 1389 w 3480"/>
                <a:gd name="TY13" fmla="*/ 922 h 3480"/>
                <a:gd name="TX14" fmla="*/ 1365 w 3480"/>
                <a:gd name="TY14" fmla="*/ 949 h 3480"/>
                <a:gd name="TX15" fmla="*/ 1338 w 3480"/>
                <a:gd name="TY15" fmla="*/ 973 h 3480"/>
                <a:gd name="TX16" fmla="*/ 1307 w 3480"/>
                <a:gd name="TY16" fmla="*/ 996 h 3480"/>
                <a:gd name="TX17" fmla="*/ 1274 w 3480"/>
                <a:gd name="TY17" fmla="*/ 1016 h 3480"/>
                <a:gd name="TX18" fmla="*/ 1236 w 3480"/>
                <a:gd name="TY18" fmla="*/ 1034 h 3480"/>
                <a:gd name="TX19" fmla="*/ 1194 w 3480"/>
                <a:gd name="TY19" fmla="*/ 1050 h 3480"/>
                <a:gd name="TX20" fmla="*/ 1148 w 3480"/>
                <a:gd name="TY20" fmla="*/ 1063 h 3480"/>
                <a:gd name="TX21" fmla="*/ 1099 w 3480"/>
                <a:gd name="TY21" fmla="*/ 1072 h 3480"/>
                <a:gd name="TX22" fmla="*/ 1044 w 3480"/>
                <a:gd name="TY22" fmla="*/ 1078 h 3480"/>
                <a:gd name="TX23" fmla="*/ 1044 w 3480"/>
                <a:gd name="TY23" fmla="*/ 1566 h 3480"/>
                <a:gd name="TX24" fmla="*/ 1392 w 3480"/>
                <a:gd name="TY24" fmla="*/ 1566 h 3480"/>
                <a:gd name="TX25" fmla="*/ 1392 w 3480"/>
                <a:gd name="TY25" fmla="*/ 2384 h 3480"/>
                <a:gd name="TX26" fmla="*/ 1393 w 3480"/>
                <a:gd name="TY26" fmla="*/ 2432 h 3480"/>
                <a:gd name="TX27" fmla="*/ 1399 w 3480"/>
                <a:gd name="TY27" fmla="*/ 2481 h 3480"/>
                <a:gd name="TX28" fmla="*/ 1408 w 3480"/>
                <a:gd name="TY28" fmla="*/ 2528 h 3480"/>
                <a:gd name="TX29" fmla="*/ 1421 w 3480"/>
                <a:gd name="TY29" fmla="*/ 2573 h 3480"/>
                <a:gd name="TX30" fmla="*/ 1438 w 3480"/>
                <a:gd name="TY30" fmla="*/ 2619 h 3480"/>
                <a:gd name="TX31" fmla="*/ 1459 w 3480"/>
                <a:gd name="TY31" fmla="*/ 2662 h 3480"/>
                <a:gd name="TX32" fmla="*/ 1483 w 3480"/>
                <a:gd name="TY32" fmla="*/ 2703 h 3480"/>
                <a:gd name="TX33" fmla="*/ 1512 w 3480"/>
                <a:gd name="TY33" fmla="*/ 2742 h 3480"/>
                <a:gd name="TX34" fmla="*/ 1543 w 3480"/>
                <a:gd name="TY34" fmla="*/ 2779 h 3480"/>
                <a:gd name="TX35" fmla="*/ 1579 w 3480"/>
                <a:gd name="TY35" fmla="*/ 2813 h 3480"/>
                <a:gd name="TX36" fmla="*/ 1619 w 3480"/>
                <a:gd name="TY36" fmla="*/ 2844 h 3480"/>
                <a:gd name="TX37" fmla="*/ 1663 w 3480"/>
                <a:gd name="TY37" fmla="*/ 2873 h 3480"/>
                <a:gd name="TX38" fmla="*/ 1709 w 3480"/>
                <a:gd name="TY38" fmla="*/ 2899 h 3480"/>
                <a:gd name="TX39" fmla="*/ 1760 w 3480"/>
                <a:gd name="TY39" fmla="*/ 2921 h 3480"/>
                <a:gd name="TX40" fmla="*/ 1814 w 3480"/>
                <a:gd name="TY40" fmla="*/ 2940 h 3480"/>
                <a:gd name="TX41" fmla="*/ 1872 w 3480"/>
                <a:gd name="TY41" fmla="*/ 2955 h 3480"/>
                <a:gd name="TX42" fmla="*/ 1935 w 3480"/>
                <a:gd name="TY42" fmla="*/ 2966 h 3480"/>
                <a:gd name="TX43" fmla="*/ 2001 w 3480"/>
                <a:gd name="TY43" fmla="*/ 2972 h 3480"/>
                <a:gd name="TX44" fmla="*/ 2071 w 3480"/>
                <a:gd name="TY44" fmla="*/ 2975 h 3480"/>
                <a:gd name="TX45" fmla="*/ 2117 w 3480"/>
                <a:gd name="TY45" fmla="*/ 2974 h 3480"/>
                <a:gd name="TX46" fmla="*/ 2163 w 3480"/>
                <a:gd name="TY46" fmla="*/ 2973 h 3480"/>
                <a:gd name="TX47" fmla="*/ 2208 w 3480"/>
                <a:gd name="TY47" fmla="*/ 2972 h 3480"/>
                <a:gd name="TX48" fmla="*/ 2250 w 3480"/>
                <a:gd name="TY48" fmla="*/ 2970 h 3480"/>
                <a:gd name="TX49" fmla="*/ 2289 w 3480"/>
                <a:gd name="TY49" fmla="*/ 2968 h 3480"/>
                <a:gd name="TX50" fmla="*/ 2325 w 3480"/>
                <a:gd name="TY50" fmla="*/ 2966 h 3480"/>
                <a:gd name="TX51" fmla="*/ 2356 w 3480"/>
                <a:gd name="TY51" fmla="*/ 2963 h 3480"/>
                <a:gd name="TX52" fmla="*/ 2383 w 3480"/>
                <a:gd name="TY52" fmla="*/ 2962 h 3480"/>
                <a:gd name="TX53" fmla="*/ 2405 w 3480"/>
                <a:gd name="TY53" fmla="*/ 2960 h 3480"/>
                <a:gd name="TX54" fmla="*/ 2422 w 3480"/>
                <a:gd name="TY54" fmla="*/ 2959 h 3480"/>
                <a:gd name="TX55" fmla="*/ 2431 w 3480"/>
                <a:gd name="TY55" fmla="*/ 2958 h 3480"/>
                <a:gd name="TX56" fmla="*/ 2435 w 3480"/>
                <a:gd name="TY56" fmla="*/ 2957 h 3480"/>
                <a:gd name="TX57" fmla="*/ 2435 w 3480"/>
                <a:gd name="TY57" fmla="*/ 2435 h 3480"/>
                <a:gd name="TX58" fmla="*/ 2105 w 3480"/>
                <a:gd name="TY58" fmla="*/ 2435 h 3480"/>
                <a:gd name="TX59" fmla="*/ 2067 w 3480"/>
                <a:gd name="TY59" fmla="*/ 2434 h 3480"/>
                <a:gd name="TX60" fmla="*/ 2035 w 3480"/>
                <a:gd name="TY60" fmla="*/ 2430 h 3480"/>
                <a:gd name="TX61" fmla="*/ 2007 w 3480"/>
                <a:gd name="TY61" fmla="*/ 2424 h 3480"/>
                <a:gd name="TX62" fmla="*/ 1984 w 3480"/>
                <a:gd name="TY62" fmla="*/ 2416 h 3480"/>
                <a:gd name="TX63" fmla="*/ 1965 w 3480"/>
                <a:gd name="TY63" fmla="*/ 2405 h 3480"/>
                <a:gd name="TX64" fmla="*/ 1950 w 3480"/>
                <a:gd name="TY64" fmla="*/ 2392 h 3480"/>
                <a:gd name="TX65" fmla="*/ 1939 w 3480"/>
                <a:gd name="TY65" fmla="*/ 2377 h 3480"/>
                <a:gd name="TX66" fmla="*/ 1929 w 3480"/>
                <a:gd name="TY66" fmla="*/ 2360 h 3480"/>
                <a:gd name="TX67" fmla="*/ 1923 w 3480"/>
                <a:gd name="TY67" fmla="*/ 2340 h 3480"/>
                <a:gd name="TX68" fmla="*/ 1918 w 3480"/>
                <a:gd name="TY68" fmla="*/ 2319 h 3480"/>
                <a:gd name="TX69" fmla="*/ 1916 w 3480"/>
                <a:gd name="TY69" fmla="*/ 2296 h 3480"/>
                <a:gd name="TX70" fmla="*/ 1915 w 3480"/>
                <a:gd name="TY70" fmla="*/ 2271 h 3480"/>
                <a:gd name="TX71" fmla="*/ 1913 w 3480"/>
                <a:gd name="TY71" fmla="*/ 2244 h 3480"/>
                <a:gd name="TX72" fmla="*/ 1913 w 3480"/>
                <a:gd name="TY72" fmla="*/ 1566 h 3480"/>
                <a:gd name="TX73" fmla="*/ 2435 w 3480"/>
                <a:gd name="TY73" fmla="*/ 1566 h 3480"/>
                <a:gd name="TX74" fmla="*/ 2435 w 3480"/>
                <a:gd name="TY74" fmla="*/ 1044 h 3480"/>
                <a:gd name="TX75" fmla="*/ 1913 w 3480"/>
                <a:gd name="TY75" fmla="*/ 1044 h 3480"/>
                <a:gd name="TX76" fmla="*/ 1913 w 3480"/>
                <a:gd name="TY76" fmla="*/ 522 h 3480"/>
                <a:gd name="TX77" fmla="*/ 1531 w 3480"/>
                <a:gd name="TY77" fmla="*/ 522 h 3480"/>
                <a:gd name="TX79" fmla="*/ 348 w 3480"/>
                <a:gd name="TY79" fmla="*/ 0 h 3480"/>
                <a:gd name="TX80" fmla="*/ 3131 w 3480"/>
                <a:gd name="TY80" fmla="*/ 0 h 3480"/>
                <a:gd name="TX81" fmla="*/ 3177 w 3480"/>
                <a:gd name="TY81" fmla="*/ 3 h 3480"/>
                <a:gd name="TX82" fmla="*/ 3223 w 3480"/>
                <a:gd name="TY82" fmla="*/ 13 h 3480"/>
                <a:gd name="TX83" fmla="*/ 3266 w 3480"/>
                <a:gd name="TY83" fmla="*/ 27 h 3480"/>
                <a:gd name="TX84" fmla="*/ 3306 w 3480"/>
                <a:gd name="TY84" fmla="*/ 47 h 3480"/>
                <a:gd name="TX85" fmla="*/ 3343 w 3480"/>
                <a:gd name="TY85" fmla="*/ 73 h 3480"/>
                <a:gd name="TX86" fmla="*/ 3377 w 3480"/>
                <a:gd name="TY86" fmla="*/ 102 h 3480"/>
                <a:gd name="TX87" fmla="*/ 3406 w 3480"/>
                <a:gd name="TY87" fmla="*/ 136 h 3480"/>
                <a:gd name="TX88" fmla="*/ 3432 w 3480"/>
                <a:gd name="TY88" fmla="*/ 173 h 3480"/>
                <a:gd name="TX89" fmla="*/ 3452 w 3480"/>
                <a:gd name="TY89" fmla="*/ 213 h 3480"/>
                <a:gd name="TX90" fmla="*/ 3466 w 3480"/>
                <a:gd name="TY90" fmla="*/ 256 h 3480"/>
                <a:gd name="TX91" fmla="*/ 3476 w 3480"/>
                <a:gd name="TY91" fmla="*/ 302 h 3480"/>
                <a:gd name="TX92" fmla="*/ 3479 w 3480"/>
                <a:gd name="TY92" fmla="*/ 348 h 3480"/>
                <a:gd name="TX93" fmla="*/ 3479 w 3480"/>
                <a:gd name="TY93" fmla="*/ 3131 h 3480"/>
                <a:gd name="TX94" fmla="*/ 3476 w 3480"/>
                <a:gd name="TY94" fmla="*/ 3177 h 3480"/>
                <a:gd name="TX95" fmla="*/ 3466 w 3480"/>
                <a:gd name="TY95" fmla="*/ 3223 h 3480"/>
                <a:gd name="TX96" fmla="*/ 3452 w 3480"/>
                <a:gd name="TY96" fmla="*/ 3266 h 3480"/>
                <a:gd name="TX97" fmla="*/ 3432 w 3480"/>
                <a:gd name="TY97" fmla="*/ 3306 h 3480"/>
                <a:gd name="TX98" fmla="*/ 3406 w 3480"/>
                <a:gd name="TY98" fmla="*/ 3343 h 3480"/>
                <a:gd name="TX99" fmla="*/ 3377 w 3480"/>
                <a:gd name="TY99" fmla="*/ 3377 h 3480"/>
                <a:gd name="TX100" fmla="*/ 3343 w 3480"/>
                <a:gd name="TY100" fmla="*/ 3406 h 3480"/>
                <a:gd name="TX101" fmla="*/ 3306 w 3480"/>
                <a:gd name="TY101" fmla="*/ 3432 h 3480"/>
                <a:gd name="TX102" fmla="*/ 3266 w 3480"/>
                <a:gd name="TY102" fmla="*/ 3452 h 3480"/>
                <a:gd name="TX103" fmla="*/ 3223 w 3480"/>
                <a:gd name="TY103" fmla="*/ 3466 h 3480"/>
                <a:gd name="TX104" fmla="*/ 3177 w 3480"/>
                <a:gd name="TY104" fmla="*/ 3476 h 3480"/>
                <a:gd name="TX105" fmla="*/ 3131 w 3480"/>
                <a:gd name="TY105" fmla="*/ 3479 h 3480"/>
                <a:gd name="TX106" fmla="*/ 348 w 3480"/>
                <a:gd name="TY106" fmla="*/ 3479 h 3480"/>
                <a:gd name="TX107" fmla="*/ 302 w 3480"/>
                <a:gd name="TY107" fmla="*/ 3476 h 3480"/>
                <a:gd name="TX108" fmla="*/ 256 w 3480"/>
                <a:gd name="TY108" fmla="*/ 3466 h 3480"/>
                <a:gd name="TX109" fmla="*/ 213 w 3480"/>
                <a:gd name="TY109" fmla="*/ 3452 h 3480"/>
                <a:gd name="TX110" fmla="*/ 173 w 3480"/>
                <a:gd name="TY110" fmla="*/ 3432 h 3480"/>
                <a:gd name="TX111" fmla="*/ 136 w 3480"/>
                <a:gd name="TY111" fmla="*/ 3406 h 3480"/>
                <a:gd name="TX112" fmla="*/ 102 w 3480"/>
                <a:gd name="TY112" fmla="*/ 3377 h 3480"/>
                <a:gd name="TX113" fmla="*/ 73 w 3480"/>
                <a:gd name="TY113" fmla="*/ 3343 h 3480"/>
                <a:gd name="TX114" fmla="*/ 47 w 3480"/>
                <a:gd name="TY114" fmla="*/ 3306 h 3480"/>
                <a:gd name="TX115" fmla="*/ 27 w 3480"/>
                <a:gd name="TY115" fmla="*/ 3266 h 3480"/>
                <a:gd name="TX116" fmla="*/ 13 w 3480"/>
                <a:gd name="TY116" fmla="*/ 3223 h 3480"/>
                <a:gd name="TX117" fmla="*/ 3 w 3480"/>
                <a:gd name="TY117" fmla="*/ 3177 h 3480"/>
                <a:gd name="TX118" fmla="*/ 0 w 3480"/>
                <a:gd name="TY118" fmla="*/ 3131 h 3480"/>
                <a:gd name="TX119" fmla="*/ 0 w 3480"/>
                <a:gd name="TY119" fmla="*/ 348 h 3480"/>
                <a:gd name="TX120" fmla="*/ 3 w 3480"/>
                <a:gd name="TY120" fmla="*/ 302 h 3480"/>
                <a:gd name="TX121" fmla="*/ 13 w 3480"/>
                <a:gd name="TY121" fmla="*/ 256 h 3480"/>
                <a:gd name="TX122" fmla="*/ 27 w 3480"/>
                <a:gd name="TY122" fmla="*/ 213 h 3480"/>
                <a:gd name="TX123" fmla="*/ 47 w 3480"/>
                <a:gd name="TY123" fmla="*/ 173 h 3480"/>
                <a:gd name="TX124" fmla="*/ 73 w 3480"/>
                <a:gd name="TY124" fmla="*/ 136 h 3480"/>
                <a:gd name="TX125" fmla="*/ 102 w 3480"/>
                <a:gd name="TY125" fmla="*/ 102 h 3480"/>
                <a:gd name="TX126" fmla="*/ 136 w 3480"/>
                <a:gd name="TY126" fmla="*/ 73 h 3480"/>
                <a:gd name="TX127" fmla="*/ 173 w 3480"/>
                <a:gd name="TY127" fmla="*/ 47 h 3480"/>
                <a:gd name="TX128" fmla="*/ 213 w 3480"/>
                <a:gd name="TY128" fmla="*/ 27 h 3480"/>
                <a:gd name="TX129" fmla="*/ 256 w 3480"/>
                <a:gd name="TY129" fmla="*/ 13 h 3480"/>
                <a:gd name="TX130" fmla="*/ 302 w 3480"/>
                <a:gd name="TY130" fmla="*/ 3 h 3480"/>
                <a:gd name="TX131" fmla="*/ 348 w 3480"/>
                <a:gd name="TY131" fmla="*/ 0 h 348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</a:cxnLst>
              <a:rect l="l" t="t" r="r" b="b"/>
              <a:pathLst>
                <a:path w="3480" h="3480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1651615" y="320675"/>
              <a:ext cx="285750" cy="297180"/>
            </a:xfrm>
            <a:custGeom>
              <a:avLst/>
              <a:gdLst>
                <a:gd name="TX0" fmla="*/ 2115 w 3209"/>
                <a:gd name="TY0" fmla="*/ 736 h 3334"/>
                <a:gd name="TX1" fmla="*/ 2071 w 3209"/>
                <a:gd name="TY1" fmla="*/ 739 h 3334"/>
                <a:gd name="TX2" fmla="*/ 2030 w 3209"/>
                <a:gd name="TY2" fmla="*/ 749 h 3334"/>
                <a:gd name="TX3" fmla="*/ 1991 w 3209"/>
                <a:gd name="TY3" fmla="*/ 764 h 3334"/>
                <a:gd name="TX4" fmla="*/ 1954 w 3209"/>
                <a:gd name="TY4" fmla="*/ 785 h 3334"/>
                <a:gd name="TX5" fmla="*/ 1921 w 3209"/>
                <a:gd name="TY5" fmla="*/ 811 h 3334"/>
                <a:gd name="TX6" fmla="*/ 1892 w 3209"/>
                <a:gd name="TY6" fmla="*/ 842 h 3334"/>
                <a:gd name="TX7" fmla="*/ 1867 w 3209"/>
                <a:gd name="TY7" fmla="*/ 876 h 3334"/>
                <a:gd name="TX8" fmla="*/ 1847 w 3209"/>
                <a:gd name="TY8" fmla="*/ 913 h 3334"/>
                <a:gd name="TX9" fmla="*/ 1831 w 3209"/>
                <a:gd name="TY9" fmla="*/ 954 h 3334"/>
                <a:gd name="TX10" fmla="*/ 1823 w 3209"/>
                <a:gd name="TY10" fmla="*/ 998 h 3334"/>
                <a:gd name="TX11" fmla="*/ 1819 w 3209"/>
                <a:gd name="TY11" fmla="*/ 1044 h 3334"/>
                <a:gd name="TX12" fmla="*/ 1088 w 3209"/>
                <a:gd name="TY12" fmla="*/ 1410 h 3334"/>
                <a:gd name="TX13" fmla="*/ 1056 w 3209"/>
                <a:gd name="TY13" fmla="*/ 1387 h 3334"/>
                <a:gd name="TX14" fmla="*/ 1021 w 3209"/>
                <a:gd name="TY14" fmla="*/ 1370 h 3334"/>
                <a:gd name="TX15" fmla="*/ 984 w 3209"/>
                <a:gd name="TY15" fmla="*/ 1355 h 3334"/>
                <a:gd name="TX16" fmla="*/ 944 w 3209"/>
                <a:gd name="TY16" fmla="*/ 1346 h 3334"/>
                <a:gd name="TX17" fmla="*/ 903 w 3209"/>
                <a:gd name="TY17" fmla="*/ 1343 h 3334"/>
                <a:gd name="TX18" fmla="*/ 859 w 3209"/>
                <a:gd name="TY18" fmla="*/ 1346 h 3334"/>
                <a:gd name="TX19" fmla="*/ 817 w 3209"/>
                <a:gd name="TY19" fmla="*/ 1356 h 3334"/>
                <a:gd name="TX20" fmla="*/ 778 w 3209"/>
                <a:gd name="TY20" fmla="*/ 1372 h 3334"/>
                <a:gd name="TX21" fmla="*/ 741 w 3209"/>
                <a:gd name="TY21" fmla="*/ 1393 h 3334"/>
                <a:gd name="TX22" fmla="*/ 708 w 3209"/>
                <a:gd name="TY22" fmla="*/ 1419 h 3334"/>
                <a:gd name="TX23" fmla="*/ 679 w 3209"/>
                <a:gd name="TY23" fmla="*/ 1450 h 3334"/>
                <a:gd name="TX24" fmla="*/ 654 w 3209"/>
                <a:gd name="TY24" fmla="*/ 1484 h 3334"/>
                <a:gd name="TX25" fmla="*/ 635 w 3209"/>
                <a:gd name="TY25" fmla="*/ 1522 h 3334"/>
                <a:gd name="TX26" fmla="*/ 620 w 3209"/>
                <a:gd name="TY26" fmla="*/ 1563 h 3334"/>
                <a:gd name="TX27" fmla="*/ 610 w 3209"/>
                <a:gd name="TY27" fmla="*/ 1606 h 3334"/>
                <a:gd name="TX28" fmla="*/ 607 w 3209"/>
                <a:gd name="TY28" fmla="*/ 1652 h 3334"/>
                <a:gd name="TX29" fmla="*/ 610 w 3209"/>
                <a:gd name="TY29" fmla="*/ 1698 h 3334"/>
                <a:gd name="TX30" fmla="*/ 620 w 3209"/>
                <a:gd name="TY30" fmla="*/ 1741 h 3334"/>
                <a:gd name="TX31" fmla="*/ 635 w 3209"/>
                <a:gd name="TY31" fmla="*/ 1782 h 3334"/>
                <a:gd name="TX32" fmla="*/ 654 w 3209"/>
                <a:gd name="TY32" fmla="*/ 1819 h 3334"/>
                <a:gd name="TX33" fmla="*/ 679 w 3209"/>
                <a:gd name="TY33" fmla="*/ 1853 h 3334"/>
                <a:gd name="TX34" fmla="*/ 708 w 3209"/>
                <a:gd name="TY34" fmla="*/ 1883 h 3334"/>
                <a:gd name="TX35" fmla="*/ 741 w 3209"/>
                <a:gd name="TY35" fmla="*/ 1910 h 3334"/>
                <a:gd name="TX36" fmla="*/ 778 w 3209"/>
                <a:gd name="TY36" fmla="*/ 1931 h 3334"/>
                <a:gd name="TX37" fmla="*/ 817 w 3209"/>
                <a:gd name="TY37" fmla="*/ 1946 h 3334"/>
                <a:gd name="TX38" fmla="*/ 859 w 3209"/>
                <a:gd name="TY38" fmla="*/ 1955 h 3334"/>
                <a:gd name="TX39" fmla="*/ 903 w 3209"/>
                <a:gd name="TY39" fmla="*/ 1958 h 3334"/>
                <a:gd name="TX40" fmla="*/ 946 w 3209"/>
                <a:gd name="TY40" fmla="*/ 1955 h 3334"/>
                <a:gd name="TX41" fmla="*/ 988 w 3209"/>
                <a:gd name="TY41" fmla="*/ 1946 h 3334"/>
                <a:gd name="TX42" fmla="*/ 1027 w 3209"/>
                <a:gd name="TY42" fmla="*/ 1931 h 3334"/>
                <a:gd name="TX43" fmla="*/ 1063 w 3209"/>
                <a:gd name="TY43" fmla="*/ 1910 h 3334"/>
                <a:gd name="TX44" fmla="*/ 1819 w 3209"/>
                <a:gd name="TY44" fmla="*/ 2290 h 3334"/>
                <a:gd name="TX45" fmla="*/ 1823 w 3209"/>
                <a:gd name="TY45" fmla="*/ 2335 h 3334"/>
                <a:gd name="TX46" fmla="*/ 1832 w 3209"/>
                <a:gd name="TY46" fmla="*/ 2378 h 3334"/>
                <a:gd name="TX47" fmla="*/ 1847 w 3209"/>
                <a:gd name="TY47" fmla="*/ 2419 h 3334"/>
                <a:gd name="TX48" fmla="*/ 1867 w 3209"/>
                <a:gd name="TY48" fmla="*/ 2458 h 3334"/>
                <a:gd name="TX49" fmla="*/ 1892 w 3209"/>
                <a:gd name="TY49" fmla="*/ 2492 h 3334"/>
                <a:gd name="TX50" fmla="*/ 1921 w 3209"/>
                <a:gd name="TY50" fmla="*/ 2522 h 3334"/>
                <a:gd name="TX51" fmla="*/ 1954 w 3209"/>
                <a:gd name="TY51" fmla="*/ 2548 h 3334"/>
                <a:gd name="TX52" fmla="*/ 1991 w 3209"/>
                <a:gd name="TY52" fmla="*/ 2569 h 3334"/>
                <a:gd name="TX53" fmla="*/ 2030 w 3209"/>
                <a:gd name="TY53" fmla="*/ 2585 h 3334"/>
                <a:gd name="TX54" fmla="*/ 2071 w 3209"/>
                <a:gd name="TY54" fmla="*/ 2594 h 3334"/>
                <a:gd name="TX55" fmla="*/ 2116 w 3209"/>
                <a:gd name="TY55" fmla="*/ 2598 h 3334"/>
                <a:gd name="TX56" fmla="*/ 2160 w 3209"/>
                <a:gd name="TY56" fmla="*/ 2594 h 3334"/>
                <a:gd name="TX57" fmla="*/ 2201 w 3209"/>
                <a:gd name="TY57" fmla="*/ 2585 h 3334"/>
                <a:gd name="TX58" fmla="*/ 2240 w 3209"/>
                <a:gd name="TY58" fmla="*/ 2569 h 3334"/>
                <a:gd name="TX59" fmla="*/ 2277 w 3209"/>
                <a:gd name="TY59" fmla="*/ 2548 h 3334"/>
                <a:gd name="TX60" fmla="*/ 2310 w 3209"/>
                <a:gd name="TY60" fmla="*/ 2522 h 3334"/>
                <a:gd name="TX61" fmla="*/ 2339 w 3209"/>
                <a:gd name="TY61" fmla="*/ 2492 h 3334"/>
                <a:gd name="TX62" fmla="*/ 2364 w 3209"/>
                <a:gd name="TY62" fmla="*/ 2458 h 3334"/>
                <a:gd name="TX63" fmla="*/ 2384 w 3209"/>
                <a:gd name="TY63" fmla="*/ 2419 h 3334"/>
                <a:gd name="TX64" fmla="*/ 2399 w 3209"/>
                <a:gd name="TY64" fmla="*/ 2378 h 3334"/>
                <a:gd name="TX65" fmla="*/ 2408 w 3209"/>
                <a:gd name="TY65" fmla="*/ 2335 h 3334"/>
                <a:gd name="TX66" fmla="*/ 2412 w 3209"/>
                <a:gd name="TY66" fmla="*/ 2290 h 3334"/>
                <a:gd name="TX67" fmla="*/ 2408 w 3209"/>
                <a:gd name="TY67" fmla="*/ 2244 h 3334"/>
                <a:gd name="TX68" fmla="*/ 2399 w 3209"/>
                <a:gd name="TY68" fmla="*/ 2200 h 3334"/>
                <a:gd name="TX69" fmla="*/ 2384 w 3209"/>
                <a:gd name="TY69" fmla="*/ 2159 h 3334"/>
                <a:gd name="TX70" fmla="*/ 2364 w 3209"/>
                <a:gd name="TY70" fmla="*/ 2122 h 3334"/>
                <a:gd name="TX71" fmla="*/ 2339 w 3209"/>
                <a:gd name="TY71" fmla="*/ 2088 h 3334"/>
                <a:gd name="TX72" fmla="*/ 2310 w 3209"/>
                <a:gd name="TY72" fmla="*/ 2057 h 3334"/>
                <a:gd name="TX73" fmla="*/ 2277 w 3209"/>
                <a:gd name="TY73" fmla="*/ 2031 h 3334"/>
                <a:gd name="TX74" fmla="*/ 2240 w 3209"/>
                <a:gd name="TY74" fmla="*/ 2010 h 3334"/>
                <a:gd name="TX75" fmla="*/ 2201 w 3209"/>
                <a:gd name="TY75" fmla="*/ 1995 h 3334"/>
                <a:gd name="TX76" fmla="*/ 2160 w 3209"/>
                <a:gd name="TY76" fmla="*/ 1985 h 3334"/>
                <a:gd name="TX77" fmla="*/ 2116 w 3209"/>
                <a:gd name="TY77" fmla="*/ 1981 h 3334"/>
                <a:gd name="TX78" fmla="*/ 2076 w 3209"/>
                <a:gd name="TY78" fmla="*/ 1984 h 3334"/>
                <a:gd name="TX79" fmla="*/ 2037 w 3209"/>
                <a:gd name="TY79" fmla="*/ 1991 h 3334"/>
                <a:gd name="TX80" fmla="*/ 2002 w 3209"/>
                <a:gd name="TY80" fmla="*/ 2005 h 3334"/>
                <a:gd name="TX81" fmla="*/ 1968 w 3209"/>
                <a:gd name="TY81" fmla="*/ 2022 h 3334"/>
                <a:gd name="TX82" fmla="*/ 1937 w 3209"/>
                <a:gd name="TY82" fmla="*/ 2043 h 3334"/>
                <a:gd name="TX83" fmla="*/ 1198 w 3209"/>
                <a:gd name="TY83" fmla="*/ 1673 h 3334"/>
                <a:gd name="TX84" fmla="*/ 1199 w 3209"/>
                <a:gd name="TY84" fmla="*/ 1659 h 3334"/>
                <a:gd name="TX85" fmla="*/ 1936 w 3209"/>
                <a:gd name="TY85" fmla="*/ 1289 h 3334"/>
                <a:gd name="TX86" fmla="*/ 1968 w 3209"/>
                <a:gd name="TY86" fmla="*/ 1310 h 3334"/>
                <a:gd name="TX87" fmla="*/ 2001 w 3209"/>
                <a:gd name="TY87" fmla="*/ 1328 h 3334"/>
                <a:gd name="TX88" fmla="*/ 2037 w 3209"/>
                <a:gd name="TY88" fmla="*/ 1341 h 3334"/>
                <a:gd name="TX89" fmla="*/ 2076 w 3209"/>
                <a:gd name="TY89" fmla="*/ 1349 h 3334"/>
                <a:gd name="TX90" fmla="*/ 2115 w 3209"/>
                <a:gd name="TY90" fmla="*/ 1352 h 3334"/>
                <a:gd name="TX91" fmla="*/ 2159 w 3209"/>
                <a:gd name="TY91" fmla="*/ 1349 h 3334"/>
                <a:gd name="TX92" fmla="*/ 2201 w 3209"/>
                <a:gd name="TY92" fmla="*/ 1339 h 3334"/>
                <a:gd name="TX93" fmla="*/ 2240 w 3209"/>
                <a:gd name="TY93" fmla="*/ 1323 h 3334"/>
                <a:gd name="TX94" fmla="*/ 2277 w 3209"/>
                <a:gd name="TY94" fmla="*/ 1302 h 3334"/>
                <a:gd name="TX95" fmla="*/ 2310 w 3209"/>
                <a:gd name="TY95" fmla="*/ 1276 h 3334"/>
                <a:gd name="TX96" fmla="*/ 2338 w 3209"/>
                <a:gd name="TY96" fmla="*/ 1246 h 3334"/>
                <a:gd name="TX97" fmla="*/ 2364 w 3209"/>
                <a:gd name="TY97" fmla="*/ 1212 h 3334"/>
                <a:gd name="TX98" fmla="*/ 2384 w 3209"/>
                <a:gd name="TY98" fmla="*/ 1173 h 3334"/>
                <a:gd name="TX99" fmla="*/ 2399 w 3209"/>
                <a:gd name="TY99" fmla="*/ 1132 h 3334"/>
                <a:gd name="TX100" fmla="*/ 2408 w 3209"/>
                <a:gd name="TY100" fmla="*/ 1089 h 3334"/>
                <a:gd name="TX101" fmla="*/ 2412 w 3209"/>
                <a:gd name="TY101" fmla="*/ 1044 h 3334"/>
                <a:gd name="TX102" fmla="*/ 2408 w 3209"/>
                <a:gd name="TY102" fmla="*/ 998 h 3334"/>
                <a:gd name="TX103" fmla="*/ 2399 w 3209"/>
                <a:gd name="TY103" fmla="*/ 954 h 3334"/>
                <a:gd name="TX104" fmla="*/ 2384 w 3209"/>
                <a:gd name="TY104" fmla="*/ 913 h 3334"/>
                <a:gd name="TX105" fmla="*/ 2364 w 3209"/>
                <a:gd name="TY105" fmla="*/ 876 h 3334"/>
                <a:gd name="TX106" fmla="*/ 2338 w 3209"/>
                <a:gd name="TY106" fmla="*/ 842 h 3334"/>
                <a:gd name="TX107" fmla="*/ 2310 w 3209"/>
                <a:gd name="TY107" fmla="*/ 811 h 3334"/>
                <a:gd name="TX108" fmla="*/ 2277 w 3209"/>
                <a:gd name="TY108" fmla="*/ 785 h 3334"/>
                <a:gd name="TX109" fmla="*/ 2240 w 3209"/>
                <a:gd name="TY109" fmla="*/ 764 h 3334"/>
                <a:gd name="TX110" fmla="*/ 2201 w 3209"/>
                <a:gd name="TY110" fmla="*/ 749 h 3334"/>
                <a:gd name="TX111" fmla="*/ 2159 w 3209"/>
                <a:gd name="TY111" fmla="*/ 739 h 3334"/>
                <a:gd name="TX112" fmla="*/ 2115 w 3209"/>
                <a:gd name="TY112" fmla="*/ 736 h 3334"/>
                <a:gd name="TX114" fmla="*/ 601 w 3209"/>
                <a:gd name="TY114" fmla="*/ 0 h 3334"/>
                <a:gd name="TX115" fmla="*/ 2606 w 3209"/>
                <a:gd name="TY115" fmla="*/ 0 h 3334"/>
                <a:gd name="TX116" fmla="*/ 2668 w 3209"/>
                <a:gd name="TY116" fmla="*/ 3 h 3334"/>
                <a:gd name="TX117" fmla="*/ 2727 w 3209"/>
                <a:gd name="TY117" fmla="*/ 13 h 3334"/>
                <a:gd name="TX118" fmla="*/ 2785 w 3209"/>
                <a:gd name="TY118" fmla="*/ 29 h 3334"/>
                <a:gd name="TX119" fmla="*/ 2840 w 3209"/>
                <a:gd name="TY119" fmla="*/ 50 h 3334"/>
                <a:gd name="TX120" fmla="*/ 2893 w 3209"/>
                <a:gd name="TY120" fmla="*/ 75 h 3334"/>
                <a:gd name="TX121" fmla="*/ 2943 w 3209"/>
                <a:gd name="TY121" fmla="*/ 107 h 3334"/>
                <a:gd name="TX122" fmla="*/ 2989 w 3209"/>
                <a:gd name="TY122" fmla="*/ 142 h 3334"/>
                <a:gd name="TX123" fmla="*/ 3032 w 3209"/>
                <a:gd name="TY123" fmla="*/ 183 h 3334"/>
                <a:gd name="TX124" fmla="*/ 3071 w 3209"/>
                <a:gd name="TY124" fmla="*/ 227 h 3334"/>
                <a:gd name="TX125" fmla="*/ 3106 w 3209"/>
                <a:gd name="TY125" fmla="*/ 275 h 3334"/>
                <a:gd name="TX126" fmla="*/ 3136 w 3209"/>
                <a:gd name="TY126" fmla="*/ 327 h 3334"/>
                <a:gd name="TX127" fmla="*/ 3161 w 3209"/>
                <a:gd name="TY127" fmla="*/ 381 h 3334"/>
                <a:gd name="TX128" fmla="*/ 3181 w 3209"/>
                <a:gd name="TY128" fmla="*/ 438 h 3334"/>
                <a:gd name="TX129" fmla="*/ 3196 w 3209"/>
                <a:gd name="TY129" fmla="*/ 498 h 3334"/>
                <a:gd name="TX130" fmla="*/ 3205 w 3209"/>
                <a:gd name="TY130" fmla="*/ 561 h 3334"/>
                <a:gd name="TX131" fmla="*/ 3208 w 3209"/>
                <a:gd name="TY131" fmla="*/ 624 h 3334"/>
                <a:gd name="TX132" fmla="*/ 3208 w 3209"/>
                <a:gd name="TY132" fmla="*/ 2707 h 3334"/>
                <a:gd name="TX133" fmla="*/ 3205 w 3209"/>
                <a:gd name="TY133" fmla="*/ 2771 h 3334"/>
                <a:gd name="TX134" fmla="*/ 3196 w 3209"/>
                <a:gd name="TY134" fmla="*/ 2833 h 3334"/>
                <a:gd name="TX135" fmla="*/ 3181 w 3209"/>
                <a:gd name="TY135" fmla="*/ 2894 h 3334"/>
                <a:gd name="TX136" fmla="*/ 3161 w 3209"/>
                <a:gd name="TY136" fmla="*/ 2951 h 3334"/>
                <a:gd name="TX137" fmla="*/ 3136 w 3209"/>
                <a:gd name="TY137" fmla="*/ 3005 h 3334"/>
                <a:gd name="TX138" fmla="*/ 3106 w 3209"/>
                <a:gd name="TY138" fmla="*/ 3057 h 3334"/>
                <a:gd name="TX139" fmla="*/ 3071 w 3209"/>
                <a:gd name="TY139" fmla="*/ 3106 h 3334"/>
                <a:gd name="TX140" fmla="*/ 3032 w 3209"/>
                <a:gd name="TY140" fmla="*/ 3150 h 3334"/>
                <a:gd name="TX141" fmla="*/ 2989 w 3209"/>
                <a:gd name="TY141" fmla="*/ 3190 h 3334"/>
                <a:gd name="TX142" fmla="*/ 2943 w 3209"/>
                <a:gd name="TY142" fmla="*/ 3226 h 3334"/>
                <a:gd name="TX143" fmla="*/ 2893 w 3209"/>
                <a:gd name="TY143" fmla="*/ 3257 h 3334"/>
                <a:gd name="TX144" fmla="*/ 2840 w 3209"/>
                <a:gd name="TY144" fmla="*/ 3284 h 3334"/>
                <a:gd name="TX145" fmla="*/ 2785 w 3209"/>
                <a:gd name="TY145" fmla="*/ 3305 h 3334"/>
                <a:gd name="TX146" fmla="*/ 2727 w 3209"/>
                <a:gd name="TY146" fmla="*/ 3320 h 3334"/>
                <a:gd name="TX147" fmla="*/ 2668 w 3209"/>
                <a:gd name="TY147" fmla="*/ 3330 h 3334"/>
                <a:gd name="TX148" fmla="*/ 2606 w 3209"/>
                <a:gd name="TY148" fmla="*/ 3333 h 3334"/>
                <a:gd name="TX149" fmla="*/ 601 w 3209"/>
                <a:gd name="TY149" fmla="*/ 3333 h 3334"/>
                <a:gd name="TX150" fmla="*/ 539 w 3209"/>
                <a:gd name="TY150" fmla="*/ 3330 h 3334"/>
                <a:gd name="TX151" fmla="*/ 480 w 3209"/>
                <a:gd name="TY151" fmla="*/ 3320 h 3334"/>
                <a:gd name="TX152" fmla="*/ 422 w 3209"/>
                <a:gd name="TY152" fmla="*/ 3305 h 3334"/>
                <a:gd name="TX153" fmla="*/ 367 w 3209"/>
                <a:gd name="TY153" fmla="*/ 3284 h 3334"/>
                <a:gd name="TX154" fmla="*/ 315 w 3209"/>
                <a:gd name="TY154" fmla="*/ 3257 h 3334"/>
                <a:gd name="TX155" fmla="*/ 265 w 3209"/>
                <a:gd name="TY155" fmla="*/ 3226 h 3334"/>
                <a:gd name="TX156" fmla="*/ 219 w 3209"/>
                <a:gd name="TY156" fmla="*/ 3190 h 3334"/>
                <a:gd name="TX157" fmla="*/ 175 w 3209"/>
                <a:gd name="TY157" fmla="*/ 3150 h 3334"/>
                <a:gd name="TX158" fmla="*/ 137 w 3209"/>
                <a:gd name="TY158" fmla="*/ 3106 h 3334"/>
                <a:gd name="TX159" fmla="*/ 102 w 3209"/>
                <a:gd name="TY159" fmla="*/ 3057 h 3334"/>
                <a:gd name="TX160" fmla="*/ 72 w 3209"/>
                <a:gd name="TY160" fmla="*/ 3005 h 3334"/>
                <a:gd name="TX161" fmla="*/ 47 w 3209"/>
                <a:gd name="TY161" fmla="*/ 2951 h 3334"/>
                <a:gd name="TX162" fmla="*/ 27 w 3209"/>
                <a:gd name="TY162" fmla="*/ 2894 h 3334"/>
                <a:gd name="TX163" fmla="*/ 12 w 3209"/>
                <a:gd name="TY163" fmla="*/ 2833 h 3334"/>
                <a:gd name="TX164" fmla="*/ 3 w 3209"/>
                <a:gd name="TY164" fmla="*/ 2771 h 3334"/>
                <a:gd name="TX165" fmla="*/ 0 w 3209"/>
                <a:gd name="TY165" fmla="*/ 2707 h 3334"/>
                <a:gd name="TX166" fmla="*/ 0 w 3209"/>
                <a:gd name="TY166" fmla="*/ 624 h 3334"/>
                <a:gd name="TX167" fmla="*/ 3 w 3209"/>
                <a:gd name="TY167" fmla="*/ 561 h 3334"/>
                <a:gd name="TX168" fmla="*/ 12 w 3209"/>
                <a:gd name="TY168" fmla="*/ 498 h 3334"/>
                <a:gd name="TX169" fmla="*/ 27 w 3209"/>
                <a:gd name="TY169" fmla="*/ 438 h 3334"/>
                <a:gd name="TX170" fmla="*/ 47 w 3209"/>
                <a:gd name="TY170" fmla="*/ 381 h 3334"/>
                <a:gd name="TX171" fmla="*/ 72 w 3209"/>
                <a:gd name="TY171" fmla="*/ 327 h 3334"/>
                <a:gd name="TX172" fmla="*/ 102 w 3209"/>
                <a:gd name="TY172" fmla="*/ 275 h 3334"/>
                <a:gd name="TX173" fmla="*/ 137 w 3209"/>
                <a:gd name="TY173" fmla="*/ 227 h 3334"/>
                <a:gd name="TX174" fmla="*/ 175 w 3209"/>
                <a:gd name="TY174" fmla="*/ 183 h 3334"/>
                <a:gd name="TX175" fmla="*/ 219 w 3209"/>
                <a:gd name="TY175" fmla="*/ 142 h 3334"/>
                <a:gd name="TX176" fmla="*/ 265 w 3209"/>
                <a:gd name="TY176" fmla="*/ 107 h 3334"/>
                <a:gd name="TX177" fmla="*/ 315 w 3209"/>
                <a:gd name="TY177" fmla="*/ 75 h 3334"/>
                <a:gd name="TX178" fmla="*/ 367 w 3209"/>
                <a:gd name="TY178" fmla="*/ 50 h 3334"/>
                <a:gd name="TX179" fmla="*/ 422 w 3209"/>
                <a:gd name="TY179" fmla="*/ 29 h 3334"/>
                <a:gd name="TX180" fmla="*/ 480 w 3209"/>
                <a:gd name="TY180" fmla="*/ 13 h 3334"/>
                <a:gd name="TX181" fmla="*/ 539 w 3209"/>
                <a:gd name="TY181" fmla="*/ 3 h 3334"/>
                <a:gd name="TX182" fmla="*/ 601 w 3209"/>
                <a:gd name="TY182" fmla="*/ 0 h 33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</a:cxnLst>
              <a:rect l="l" t="t" r="r" b="b"/>
              <a:pathLst>
                <a:path w="3209" h="3334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1651615" y="1591945"/>
              <a:ext cx="285750" cy="285115"/>
            </a:xfrm>
            <a:custGeom>
              <a:avLst/>
              <a:gdLst>
                <a:gd name="TX0" fmla="*/ 2513 w 4016"/>
                <a:gd name="TY0" fmla="*/ 414 h 4007"/>
                <a:gd name="TX1" fmla="*/ 2480 w 4016"/>
                <a:gd name="TY1" fmla="*/ 418 h 4007"/>
                <a:gd name="TX2" fmla="*/ 2447 w 4016"/>
                <a:gd name="TY2" fmla="*/ 430 h 4007"/>
                <a:gd name="TX3" fmla="*/ 2415 w 4016"/>
                <a:gd name="TY3" fmla="*/ 446 h 4007"/>
                <a:gd name="TX4" fmla="*/ 2389 w 4016"/>
                <a:gd name="TY4" fmla="*/ 466 h 4007"/>
                <a:gd name="TX5" fmla="*/ 2369 w 4016"/>
                <a:gd name="TY5" fmla="*/ 491 h 4007"/>
                <a:gd name="TX6" fmla="*/ 2354 w 4016"/>
                <a:gd name="TY6" fmla="*/ 518 h 4007"/>
                <a:gd name="TX7" fmla="*/ 2345 w 4016"/>
                <a:gd name="TY7" fmla="*/ 549 h 4007"/>
                <a:gd name="TX8" fmla="*/ 2343 w 4016"/>
                <a:gd name="TY8" fmla="*/ 584 h 4007"/>
                <a:gd name="TX9" fmla="*/ 2343 w 4016"/>
                <a:gd name="TY9" fmla="*/ 1000 h 4007"/>
                <a:gd name="TX10" fmla="*/ 2220 w 4016"/>
                <a:gd name="TY10" fmla="*/ 1003 h 4007"/>
                <a:gd name="TX11" fmla="*/ 2102 w 4016"/>
                <a:gd name="TY11" fmla="*/ 1009 h 4007"/>
                <a:gd name="TX12" fmla="*/ 1989 w 4016"/>
                <a:gd name="TY12" fmla="*/ 1019 h 4007"/>
                <a:gd name="TX13" fmla="*/ 1882 w 4016"/>
                <a:gd name="TY13" fmla="*/ 1034 h 4007"/>
                <a:gd name="TX14" fmla="*/ 1777 w 4016"/>
                <a:gd name="TY14" fmla="*/ 1051 h 4007"/>
                <a:gd name="TX15" fmla="*/ 1680 w 4016"/>
                <a:gd name="TY15" fmla="*/ 1073 h 4007"/>
                <a:gd name="TX16" fmla="*/ 1588 w 4016"/>
                <a:gd name="TY16" fmla="*/ 1097 h 4007"/>
                <a:gd name="TX17" fmla="*/ 1503 w 4016"/>
                <a:gd name="TY17" fmla="*/ 1124 h 4007"/>
                <a:gd name="TX18" fmla="*/ 1424 w 4016"/>
                <a:gd name="TY18" fmla="*/ 1153 h 4007"/>
                <a:gd name="TX19" fmla="*/ 1352 w 4016"/>
                <a:gd name="TY19" fmla="*/ 1185 h 4007"/>
                <a:gd name="TX20" fmla="*/ 1287 w 4016"/>
                <a:gd name="TY20" fmla="*/ 1219 h 4007"/>
                <a:gd name="TX21" fmla="*/ 1223 w 4016"/>
                <a:gd name="TY21" fmla="*/ 1258 h 4007"/>
                <a:gd name="TX22" fmla="*/ 1164 w 4016"/>
                <a:gd name="TY22" fmla="*/ 1298 h 4007"/>
                <a:gd name="TX23" fmla="*/ 1107 w 4016"/>
                <a:gd name="TY23" fmla="*/ 1343 h 4007"/>
                <a:gd name="TX24" fmla="*/ 1055 w 4016"/>
                <a:gd name="TY24" fmla="*/ 1391 h 4007"/>
                <a:gd name="TX25" fmla="*/ 995 w 4016"/>
                <a:gd name="TY25" fmla="*/ 1453 h 4007"/>
                <a:gd name="TX26" fmla="*/ 942 w 4016"/>
                <a:gd name="TY26" fmla="*/ 1515 h 4007"/>
                <a:gd name="TX27" fmla="*/ 895 w 4016"/>
                <a:gd name="TY27" fmla="*/ 1577 h 4007"/>
                <a:gd name="TX28" fmla="*/ 855 w 4016"/>
                <a:gd name="TY28" fmla="*/ 1640 h 4007"/>
                <a:gd name="TX29" fmla="*/ 820 w 4016"/>
                <a:gd name="TY29" fmla="*/ 1704 h 4007"/>
                <a:gd name="TX30" fmla="*/ 789 w 4016"/>
                <a:gd name="TY30" fmla="*/ 1773 h 4007"/>
                <a:gd name="TX31" fmla="*/ 762 w 4016"/>
                <a:gd name="TY31" fmla="*/ 1846 h 4007"/>
                <a:gd name="TX32" fmla="*/ 739 w 4016"/>
                <a:gd name="TY32" fmla="*/ 1924 h 4007"/>
                <a:gd name="TX33" fmla="*/ 719 w 4016"/>
                <a:gd name="TY33" fmla="*/ 2002 h 4007"/>
                <a:gd name="TX34" fmla="*/ 703 w 4016"/>
                <a:gd name="TY34" fmla="*/ 2076 h 4007"/>
                <a:gd name="TX35" fmla="*/ 690 w 4016"/>
                <a:gd name="TY35" fmla="*/ 2147 h 4007"/>
                <a:gd name="TX36" fmla="*/ 683 w 4016"/>
                <a:gd name="TY36" fmla="*/ 2215 h 4007"/>
                <a:gd name="TX37" fmla="*/ 675 w 4016"/>
                <a:gd name="TY37" fmla="*/ 2305 h 4007"/>
                <a:gd name="TX38" fmla="*/ 670 w 4016"/>
                <a:gd name="TY38" fmla="*/ 2402 h 4007"/>
                <a:gd name="TX39" fmla="*/ 669 w 4016"/>
                <a:gd name="TY39" fmla="*/ 2503 h 4007"/>
                <a:gd name="TX40" fmla="*/ 673 w 4016"/>
                <a:gd name="TY40" fmla="*/ 2590 h 4007"/>
                <a:gd name="TX41" fmla="*/ 684 w 4016"/>
                <a:gd name="TY41" fmla="*/ 2679 h 4007"/>
                <a:gd name="TX42" fmla="*/ 701 w 4016"/>
                <a:gd name="TY42" fmla="*/ 2769 h 4007"/>
                <a:gd name="TX43" fmla="*/ 727 w 4016"/>
                <a:gd name="TY43" fmla="*/ 2860 h 4007"/>
                <a:gd name="TX44" fmla="*/ 760 w 4016"/>
                <a:gd name="TY44" fmla="*/ 2954 h 4007"/>
                <a:gd name="TX45" fmla="*/ 799 w 4016"/>
                <a:gd name="TY45" fmla="*/ 3051 h 4007"/>
                <a:gd name="TX46" fmla="*/ 846 w 4016"/>
                <a:gd name="TY46" fmla="*/ 3149 h 4007"/>
                <a:gd name="TX47" fmla="*/ 900 w 4016"/>
                <a:gd name="TY47" fmla="*/ 3248 h 4007"/>
                <a:gd name="TX48" fmla="*/ 962 w 4016"/>
                <a:gd name="TY48" fmla="*/ 3349 h 4007"/>
                <a:gd name="TX49" fmla="*/ 1030 w 4016"/>
                <a:gd name="TY49" fmla="*/ 3452 h 4007"/>
                <a:gd name="TX50" fmla="*/ 1106 w 4016"/>
                <a:gd name="TY50" fmla="*/ 3557 h 4007"/>
                <a:gd name="TX51" fmla="*/ 1119 w 4016"/>
                <a:gd name="TY51" fmla="*/ 3570 h 4007"/>
                <a:gd name="TX52" fmla="*/ 1135 w 4016"/>
                <a:gd name="TY52" fmla="*/ 3580 h 4007"/>
                <a:gd name="TX53" fmla="*/ 1153 w 4016"/>
                <a:gd name="TY53" fmla="*/ 3586 h 4007"/>
                <a:gd name="TX54" fmla="*/ 1171 w 4016"/>
                <a:gd name="TY54" fmla="*/ 3588 h 4007"/>
                <a:gd name="TX55" fmla="*/ 1189 w 4016"/>
                <a:gd name="TY55" fmla="*/ 3586 h 4007"/>
                <a:gd name="TX56" fmla="*/ 1205 w 4016"/>
                <a:gd name="TY56" fmla="*/ 3580 h 4007"/>
                <a:gd name="TX57" fmla="*/ 1226 w 4016"/>
                <a:gd name="TY57" fmla="*/ 3569 h 4007"/>
                <a:gd name="TX58" fmla="*/ 1241 w 4016"/>
                <a:gd name="TY58" fmla="*/ 3555 h 4007"/>
                <a:gd name="TX59" fmla="*/ 1251 w 4016"/>
                <a:gd name="TY59" fmla="*/ 3538 h 4007"/>
                <a:gd name="TX60" fmla="*/ 1256 w 4016"/>
                <a:gd name="TY60" fmla="*/ 3517 h 4007"/>
                <a:gd name="TX61" fmla="*/ 1254 w 4016"/>
                <a:gd name="TY61" fmla="*/ 3494 h 4007"/>
                <a:gd name="TX62" fmla="*/ 1241 w 4016"/>
                <a:gd name="TY62" fmla="*/ 3374 h 4007"/>
                <a:gd name="TX63" fmla="*/ 1231 w 4016"/>
                <a:gd name="TY63" fmla="*/ 3259 h 4007"/>
                <a:gd name="TX64" fmla="*/ 1225 w 4016"/>
                <a:gd name="TY64" fmla="*/ 3150 h 4007"/>
                <a:gd name="TX65" fmla="*/ 1221 w 4016"/>
                <a:gd name="TY65" fmla="*/ 3045 h 4007"/>
                <a:gd name="TX66" fmla="*/ 1222 w 4016"/>
                <a:gd name="TY66" fmla="*/ 2947 h 4007"/>
                <a:gd name="TX67" fmla="*/ 1226 w 4016"/>
                <a:gd name="TY67" fmla="*/ 2853 h 4007"/>
                <a:gd name="TX68" fmla="*/ 1233 w 4016"/>
                <a:gd name="TY68" fmla="*/ 2766 h 4007"/>
                <a:gd name="TX69" fmla="*/ 1243 w 4016"/>
                <a:gd name="TY69" fmla="*/ 2684 h 4007"/>
                <a:gd name="TX70" fmla="*/ 1258 w 4016"/>
                <a:gd name="TY70" fmla="*/ 2607 h 4007"/>
                <a:gd name="TX71" fmla="*/ 1275 w 4016"/>
                <a:gd name="TY71" fmla="*/ 2535 h 4007"/>
                <a:gd name="TX72" fmla="*/ 1296 w 4016"/>
                <a:gd name="TY72" fmla="*/ 2470 h 4007"/>
                <a:gd name="TX73" fmla="*/ 1321 w 4016"/>
                <a:gd name="TY73" fmla="*/ 2409 h 4007"/>
                <a:gd name="TX74" fmla="*/ 1350 w 4016"/>
                <a:gd name="TY74" fmla="*/ 2355 h 4007"/>
                <a:gd name="TX75" fmla="*/ 1382 w 4016"/>
                <a:gd name="TY75" fmla="*/ 2305 h 4007"/>
                <a:gd name="TX76" fmla="*/ 1417 w 4016"/>
                <a:gd name="TY76" fmla="*/ 2261 h 4007"/>
                <a:gd name="TX77" fmla="*/ 1460 w 4016"/>
                <a:gd name="TY77" fmla="*/ 2217 h 4007"/>
                <a:gd name="TX78" fmla="*/ 1508 w 4016"/>
                <a:gd name="TY78" fmla="*/ 2178 h 4007"/>
                <a:gd name="TX79" fmla="*/ 1562 w 4016"/>
                <a:gd name="TY79" fmla="*/ 2143 h 4007"/>
                <a:gd name="TX80" fmla="*/ 1621 w 4016"/>
                <a:gd name="TY80" fmla="*/ 2112 h 4007"/>
                <a:gd name="TX81" fmla="*/ 1686 w 4016"/>
                <a:gd name="TY81" fmla="*/ 2086 h 4007"/>
                <a:gd name="TX82" fmla="*/ 1756 w 4016"/>
                <a:gd name="TY82" fmla="*/ 2064 h 4007"/>
                <a:gd name="TX83" fmla="*/ 1822 w 4016"/>
                <a:gd name="TY83" fmla="*/ 2048 h 4007"/>
                <a:gd name="TX84" fmla="*/ 1894 w 4016"/>
                <a:gd name="TY84" fmla="*/ 2033 h 4007"/>
                <a:gd name="TX85" fmla="*/ 1972 w 4016"/>
                <a:gd name="TY85" fmla="*/ 2022 h 4007"/>
                <a:gd name="TX86" fmla="*/ 2055 w 4016"/>
                <a:gd name="TY86" fmla="*/ 2013 h 4007"/>
                <a:gd name="TX87" fmla="*/ 2144 w 4016"/>
                <a:gd name="TY87" fmla="*/ 2007 h 4007"/>
                <a:gd name="TX88" fmla="*/ 2241 w 4016"/>
                <a:gd name="TY88" fmla="*/ 2003 h 4007"/>
                <a:gd name="TX89" fmla="*/ 2343 w 4016"/>
                <a:gd name="TY89" fmla="*/ 2002 h 4007"/>
                <a:gd name="TX90" fmla="*/ 2343 w 4016"/>
                <a:gd name="TY90" fmla="*/ 2420 h 4007"/>
                <a:gd name="TX91" fmla="*/ 2345 w 4016"/>
                <a:gd name="TY91" fmla="*/ 2455 h 4007"/>
                <a:gd name="TX92" fmla="*/ 2354 w 4016"/>
                <a:gd name="TY92" fmla="*/ 2486 h 4007"/>
                <a:gd name="TX93" fmla="*/ 2369 w 4016"/>
                <a:gd name="TY93" fmla="*/ 2513 h 4007"/>
                <a:gd name="TX94" fmla="*/ 2389 w 4016"/>
                <a:gd name="TY94" fmla="*/ 2536 h 4007"/>
                <a:gd name="TX95" fmla="*/ 2415 w 4016"/>
                <a:gd name="TY95" fmla="*/ 2557 h 4007"/>
                <a:gd name="TX96" fmla="*/ 2447 w 4016"/>
                <a:gd name="TY96" fmla="*/ 2574 h 4007"/>
                <a:gd name="TX97" fmla="*/ 2478 w 4016"/>
                <a:gd name="TY97" fmla="*/ 2583 h 4007"/>
                <a:gd name="TX98" fmla="*/ 2509 w 4016"/>
                <a:gd name="TY98" fmla="*/ 2587 h 4007"/>
                <a:gd name="TX99" fmla="*/ 2542 w 4016"/>
                <a:gd name="TY99" fmla="*/ 2583 h 4007"/>
                <a:gd name="TX100" fmla="*/ 2573 w 4016"/>
                <a:gd name="TY100" fmla="*/ 2574 h 4007"/>
                <a:gd name="TX101" fmla="*/ 2601 w 4016"/>
                <a:gd name="TY101" fmla="*/ 2559 h 4007"/>
                <a:gd name="TX102" fmla="*/ 2627 w 4016"/>
                <a:gd name="TY102" fmla="*/ 2536 h 4007"/>
                <a:gd name="TX103" fmla="*/ 3548 w 4016"/>
                <a:gd name="TY103" fmla="*/ 1619 h 4007"/>
                <a:gd name="TX104" fmla="*/ 3569 w 4016"/>
                <a:gd name="TY104" fmla="*/ 1593 h 4007"/>
                <a:gd name="TX105" fmla="*/ 3585 w 4016"/>
                <a:gd name="TY105" fmla="*/ 1564 h 4007"/>
                <a:gd name="TX106" fmla="*/ 3594 w 4016"/>
                <a:gd name="TY106" fmla="*/ 1535 h 4007"/>
                <a:gd name="TX107" fmla="*/ 3597 w 4016"/>
                <a:gd name="TY107" fmla="*/ 1501 h 4007"/>
                <a:gd name="TX108" fmla="*/ 3594 w 4016"/>
                <a:gd name="TY108" fmla="*/ 1469 h 4007"/>
                <a:gd name="TX109" fmla="*/ 3585 w 4016"/>
                <a:gd name="TY109" fmla="*/ 1438 h 4007"/>
                <a:gd name="TX110" fmla="*/ 3569 w 4016"/>
                <a:gd name="TY110" fmla="*/ 1410 h 4007"/>
                <a:gd name="TX111" fmla="*/ 3548 w 4016"/>
                <a:gd name="TY111" fmla="*/ 1384 h 4007"/>
                <a:gd name="TX112" fmla="*/ 2627 w 4016"/>
                <a:gd name="TY112" fmla="*/ 466 h 4007"/>
                <a:gd name="TX113" fmla="*/ 2601 w 4016"/>
                <a:gd name="TY113" fmla="*/ 443 h 4007"/>
                <a:gd name="TX114" fmla="*/ 2572 w 4016"/>
                <a:gd name="TY114" fmla="*/ 427 h 4007"/>
                <a:gd name="TX115" fmla="*/ 2542 w 4016"/>
                <a:gd name="TY115" fmla="*/ 417 h 4007"/>
                <a:gd name="TX116" fmla="*/ 2513 w 4016"/>
                <a:gd name="TY116" fmla="*/ 414 h 4007"/>
                <a:gd name="TX118" fmla="*/ 752 w 4016"/>
                <a:gd name="TY118" fmla="*/ 0 h 4007"/>
                <a:gd name="TX119" fmla="*/ 3263 w 4016"/>
                <a:gd name="TY119" fmla="*/ 0 h 4007"/>
                <a:gd name="TX120" fmla="*/ 3338 w 4016"/>
                <a:gd name="TY120" fmla="*/ 2 h 4007"/>
                <a:gd name="TX121" fmla="*/ 3413 w 4016"/>
                <a:gd name="TY121" fmla="*/ 13 h 4007"/>
                <a:gd name="TX122" fmla="*/ 3483 w 4016"/>
                <a:gd name="TY122" fmla="*/ 31 h 4007"/>
                <a:gd name="TX123" fmla="*/ 3551 w 4016"/>
                <a:gd name="TY123" fmla="*/ 54 h 4007"/>
                <a:gd name="TX124" fmla="*/ 3616 w 4016"/>
                <a:gd name="TY124" fmla="*/ 85 h 4007"/>
                <a:gd name="TX125" fmla="*/ 3678 w 4016"/>
                <a:gd name="TY125" fmla="*/ 124 h 4007"/>
                <a:gd name="TX126" fmla="*/ 3737 w 4016"/>
                <a:gd name="TY126" fmla="*/ 168 h 4007"/>
                <a:gd name="TX127" fmla="*/ 3794 w 4016"/>
                <a:gd name="TY127" fmla="*/ 220 h 4007"/>
                <a:gd name="TX128" fmla="*/ 3846 w 4016"/>
                <a:gd name="TY128" fmla="*/ 277 h 4007"/>
                <a:gd name="TX129" fmla="*/ 3891 w 4016"/>
                <a:gd name="TY129" fmla="*/ 335 h 4007"/>
                <a:gd name="TX130" fmla="*/ 3930 w 4016"/>
                <a:gd name="TY130" fmla="*/ 398 h 4007"/>
                <a:gd name="TX131" fmla="*/ 3961 w 4016"/>
                <a:gd name="TY131" fmla="*/ 462 h 4007"/>
                <a:gd name="TX132" fmla="*/ 3984 w 4016"/>
                <a:gd name="TY132" fmla="*/ 530 h 4007"/>
                <a:gd name="TX133" fmla="*/ 4001 w 4016"/>
                <a:gd name="TY133" fmla="*/ 601 h 4007"/>
                <a:gd name="TX134" fmla="*/ 4011 w 4016"/>
                <a:gd name="TY134" fmla="*/ 674 h 4007"/>
                <a:gd name="TX135" fmla="*/ 4015 w 4016"/>
                <a:gd name="TY135" fmla="*/ 751 h 4007"/>
                <a:gd name="TX136" fmla="*/ 4015 w 4016"/>
                <a:gd name="TY136" fmla="*/ 3254 h 4007"/>
                <a:gd name="TX137" fmla="*/ 4011 w 4016"/>
                <a:gd name="TY137" fmla="*/ 3330 h 4007"/>
                <a:gd name="TX138" fmla="*/ 4001 w 4016"/>
                <a:gd name="TY138" fmla="*/ 3403 h 4007"/>
                <a:gd name="TX139" fmla="*/ 3984 w 4016"/>
                <a:gd name="TY139" fmla="*/ 3474 h 4007"/>
                <a:gd name="TX140" fmla="*/ 3961 w 4016"/>
                <a:gd name="TY140" fmla="*/ 3542 h 4007"/>
                <a:gd name="TX141" fmla="*/ 3930 w 4016"/>
                <a:gd name="TY141" fmla="*/ 3607 h 4007"/>
                <a:gd name="TX142" fmla="*/ 3891 w 4016"/>
                <a:gd name="TY142" fmla="*/ 3669 h 4007"/>
                <a:gd name="TX143" fmla="*/ 3846 w 4016"/>
                <a:gd name="TY143" fmla="*/ 3729 h 4007"/>
                <a:gd name="TX144" fmla="*/ 3794 w 4016"/>
                <a:gd name="TY144" fmla="*/ 3784 h 4007"/>
                <a:gd name="TX145" fmla="*/ 3737 w 4016"/>
                <a:gd name="TY145" fmla="*/ 3836 h 4007"/>
                <a:gd name="TX146" fmla="*/ 3678 w 4016"/>
                <a:gd name="TY146" fmla="*/ 3881 h 4007"/>
                <a:gd name="TX147" fmla="*/ 3616 w 4016"/>
                <a:gd name="TY147" fmla="*/ 3919 h 4007"/>
                <a:gd name="TX148" fmla="*/ 3551 w 4016"/>
                <a:gd name="TY148" fmla="*/ 3950 h 4007"/>
                <a:gd name="TX149" fmla="*/ 3483 w 4016"/>
                <a:gd name="TY149" fmla="*/ 3975 h 4007"/>
                <a:gd name="TX150" fmla="*/ 3413 w 4016"/>
                <a:gd name="TY150" fmla="*/ 3991 h 4007"/>
                <a:gd name="TX151" fmla="*/ 3338 w 4016"/>
                <a:gd name="TY151" fmla="*/ 4002 h 4007"/>
                <a:gd name="TX152" fmla="*/ 3263 w 4016"/>
                <a:gd name="TY152" fmla="*/ 4006 h 4007"/>
                <a:gd name="TX153" fmla="*/ 752 w 4016"/>
                <a:gd name="TY153" fmla="*/ 4006 h 4007"/>
                <a:gd name="TX154" fmla="*/ 677 w 4016"/>
                <a:gd name="TY154" fmla="*/ 4002 h 4007"/>
                <a:gd name="TX155" fmla="*/ 603 w 4016"/>
                <a:gd name="TY155" fmla="*/ 3991 h 4007"/>
                <a:gd name="TX156" fmla="*/ 533 w 4016"/>
                <a:gd name="TY156" fmla="*/ 3975 h 4007"/>
                <a:gd name="TX157" fmla="*/ 465 w 4016"/>
                <a:gd name="TY157" fmla="*/ 3950 h 4007"/>
                <a:gd name="TX158" fmla="*/ 399 w 4016"/>
                <a:gd name="TY158" fmla="*/ 3919 h 4007"/>
                <a:gd name="TX159" fmla="*/ 337 w 4016"/>
                <a:gd name="TY159" fmla="*/ 3881 h 4007"/>
                <a:gd name="TX160" fmla="*/ 277 w 4016"/>
                <a:gd name="TY160" fmla="*/ 3836 h 4007"/>
                <a:gd name="TX161" fmla="*/ 220 w 4016"/>
                <a:gd name="TY161" fmla="*/ 3784 h 4007"/>
                <a:gd name="TX162" fmla="*/ 170 w 4016"/>
                <a:gd name="TY162" fmla="*/ 3729 h 4007"/>
                <a:gd name="TX163" fmla="*/ 124 w 4016"/>
                <a:gd name="TY163" fmla="*/ 3669 h 4007"/>
                <a:gd name="TX164" fmla="*/ 87 w 4016"/>
                <a:gd name="TY164" fmla="*/ 3607 h 4007"/>
                <a:gd name="TX165" fmla="*/ 56 w 4016"/>
                <a:gd name="TY165" fmla="*/ 3542 h 4007"/>
                <a:gd name="TX166" fmla="*/ 31 w 4016"/>
                <a:gd name="TY166" fmla="*/ 3474 h 4007"/>
                <a:gd name="TX167" fmla="*/ 13 w 4016"/>
                <a:gd name="TY167" fmla="*/ 3403 h 4007"/>
                <a:gd name="TX168" fmla="*/ 3 w 4016"/>
                <a:gd name="TY168" fmla="*/ 3330 h 4007"/>
                <a:gd name="TX169" fmla="*/ 0 w 4016"/>
                <a:gd name="TY169" fmla="*/ 3254 h 4007"/>
                <a:gd name="TX170" fmla="*/ 0 w 4016"/>
                <a:gd name="TY170" fmla="*/ 2012 h 4007"/>
                <a:gd name="TX171" fmla="*/ 0 w 4016"/>
                <a:gd name="TY171" fmla="*/ 751 h 4007"/>
                <a:gd name="TX172" fmla="*/ 3 w 4016"/>
                <a:gd name="TY172" fmla="*/ 674 h 4007"/>
                <a:gd name="TX173" fmla="*/ 13 w 4016"/>
                <a:gd name="TY173" fmla="*/ 601 h 4007"/>
                <a:gd name="TX174" fmla="*/ 31 w 4016"/>
                <a:gd name="TY174" fmla="*/ 530 h 4007"/>
                <a:gd name="TX175" fmla="*/ 56 w 4016"/>
                <a:gd name="TY175" fmla="*/ 462 h 4007"/>
                <a:gd name="TX176" fmla="*/ 87 w 4016"/>
                <a:gd name="TY176" fmla="*/ 398 h 4007"/>
                <a:gd name="TX177" fmla="*/ 124 w 4016"/>
                <a:gd name="TY177" fmla="*/ 335 h 4007"/>
                <a:gd name="TX178" fmla="*/ 170 w 4016"/>
                <a:gd name="TY178" fmla="*/ 277 h 4007"/>
                <a:gd name="TX179" fmla="*/ 220 w 4016"/>
                <a:gd name="TY179" fmla="*/ 220 h 4007"/>
                <a:gd name="TX180" fmla="*/ 277 w 4016"/>
                <a:gd name="TY180" fmla="*/ 168 h 4007"/>
                <a:gd name="TX181" fmla="*/ 337 w 4016"/>
                <a:gd name="TY181" fmla="*/ 124 h 4007"/>
                <a:gd name="TX182" fmla="*/ 399 w 4016"/>
                <a:gd name="TY182" fmla="*/ 85 h 4007"/>
                <a:gd name="TX183" fmla="*/ 465 w 4016"/>
                <a:gd name="TY183" fmla="*/ 54 h 4007"/>
                <a:gd name="TX184" fmla="*/ 533 w 4016"/>
                <a:gd name="TY184" fmla="*/ 31 h 4007"/>
                <a:gd name="TX185" fmla="*/ 603 w 4016"/>
                <a:gd name="TY185" fmla="*/ 13 h 4007"/>
                <a:gd name="TX186" fmla="*/ 677 w 4016"/>
                <a:gd name="TY186" fmla="*/ 2 h 4007"/>
                <a:gd name="TX187" fmla="*/ 752 w 4016"/>
                <a:gd name="TY187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</a:cxnLst>
              <a:rect l="l" t="t" r="r" b="b"/>
              <a:pathLst>
                <a:path w="4016" h="4007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9ED8D6FD-A808-4C05-A727-59567789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" y="790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0653048" descr="EMB000004085718">
            <a:extLst>
              <a:ext uri="{FF2B5EF4-FFF2-40B4-BE49-F238E27FC236}">
                <a16:creationId xmlns:a16="http://schemas.microsoft.com/office/drawing/2014/main" id="{3B5B9269-EF0D-421D-9602-448CABA6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1591246"/>
            <a:ext cx="59436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E0D8A6AD-D7CC-4E52-B14C-8861BA62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732" y="23066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0652648" descr="EMB000004085719">
            <a:extLst>
              <a:ext uri="{FF2B5EF4-FFF2-40B4-BE49-F238E27FC236}">
                <a16:creationId xmlns:a16="http://schemas.microsoft.com/office/drawing/2014/main" id="{960626B9-C88A-4532-B7F4-D69731C5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30" y="1587105"/>
            <a:ext cx="3601593" cy="406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23878E-6F82-4A19-ADAD-CA2BEB4901CC}"/>
              </a:ext>
            </a:extLst>
          </p:cNvPr>
          <p:cNvSpPr/>
          <p:nvPr/>
        </p:nvSpPr>
        <p:spPr>
          <a:xfrm>
            <a:off x="7543927" y="4938182"/>
            <a:ext cx="2765933" cy="2364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67538E-1760-4339-B20A-B9C0C5E85E10}"/>
              </a:ext>
            </a:extLst>
          </p:cNvPr>
          <p:cNvSpPr txBox="1"/>
          <p:nvPr/>
        </p:nvSpPr>
        <p:spPr>
          <a:xfrm>
            <a:off x="477520" y="4534198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 latinLnBrk="0">
              <a:buFontTx/>
              <a:buChar char="-"/>
            </a:pPr>
            <a:r>
              <a:rPr lang="en-US" altLang="ko-KR" dirty="0"/>
              <a:t>SQS</a:t>
            </a:r>
            <a:r>
              <a:rPr lang="ko-KR" altLang="en-US" dirty="0"/>
              <a:t>대기열에 메시지를 전송하도록 </a:t>
            </a:r>
            <a:r>
              <a:rPr lang="en-US" altLang="ko-KR" dirty="0"/>
              <a:t>SNS </a:t>
            </a:r>
            <a:r>
              <a:rPr lang="ko-KR" altLang="en-US" dirty="0"/>
              <a:t>주제에 대한 권한 부여</a:t>
            </a:r>
            <a:endParaRPr lang="en-US" altLang="ko-KR" dirty="0"/>
          </a:p>
          <a:p>
            <a:pPr marL="285750" lvl="0" indent="-285750" fontAlgn="base" latinLnBrk="0">
              <a:buFontTx/>
              <a:buChar char="-"/>
            </a:pPr>
            <a:r>
              <a:rPr lang="ko-KR" altLang="en-US" dirty="0"/>
              <a:t>권한 추가 시 값 부분에는 </a:t>
            </a:r>
            <a:r>
              <a:rPr lang="en-US" altLang="ko-KR" dirty="0" err="1"/>
              <a:t>TopicArn</a:t>
            </a:r>
            <a:r>
              <a:rPr lang="ko-KR" altLang="en-US" dirty="0"/>
              <a:t>을 입력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55223D0-04C5-4303-AC9F-999B3F35E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893F7329-51C1-4BF5-AC2E-9F5202612FA6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31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5270" y="377190"/>
            <a:ext cx="8571738" cy="6629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0" y="6328410"/>
            <a:ext cx="12192635" cy="530225"/>
          </a:xfrm>
          <a:prstGeom prst="rect">
            <a:avLst/>
          </a:prstGeom>
          <a:solidFill>
            <a:srgbClr val="23212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153035" y="6430010"/>
            <a:ext cx="324485" cy="324485"/>
          </a:xfrm>
          <a:prstGeom prst="roundRect">
            <a:avLst/>
          </a:prstGeom>
          <a:solidFill>
            <a:srgbClr val="F5488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195" tIns="0" rIns="36195" bIns="36195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▶</a:t>
            </a:r>
            <a:endParaRPr kumimoji="0" lang="ko-KR" altLang="en-US" sz="14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 bwMode="auto">
          <a:xfrm>
            <a:off x="9939020" y="6483350"/>
            <a:ext cx="261620" cy="223520"/>
            <a:chOff x="9939020" y="6483350"/>
            <a:chExt cx="261620" cy="223520"/>
          </a:xfrm>
          <a:solidFill>
            <a:srgbClr val="F6F6F6"/>
          </a:solidFill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9939020" y="6499225"/>
              <a:ext cx="121285" cy="191135"/>
            </a:xfrm>
            <a:custGeom>
              <a:avLst/>
              <a:gdLst>
                <a:gd name="TX0" fmla="*/ 1465 w 1600"/>
                <a:gd name="TY0" fmla="*/ 0 h 2530"/>
                <a:gd name="TX1" fmla="*/ 1491 w 1600"/>
                <a:gd name="TY1" fmla="*/ 2 h 2530"/>
                <a:gd name="TX2" fmla="*/ 1515 w 1600"/>
                <a:gd name="TY2" fmla="*/ 9 h 2530"/>
                <a:gd name="TX3" fmla="*/ 1538 w 1600"/>
                <a:gd name="TY3" fmla="*/ 22 h 2530"/>
                <a:gd name="TX4" fmla="*/ 1559 w 1600"/>
                <a:gd name="TY4" fmla="*/ 39 h 2530"/>
                <a:gd name="TX5" fmla="*/ 1575 w 1600"/>
                <a:gd name="TY5" fmla="*/ 60 h 2530"/>
                <a:gd name="TX6" fmla="*/ 1588 w 1600"/>
                <a:gd name="TY6" fmla="*/ 82 h 2530"/>
                <a:gd name="TX7" fmla="*/ 1596 w 1600"/>
                <a:gd name="TY7" fmla="*/ 106 h 2530"/>
                <a:gd name="TX8" fmla="*/ 1599 w 1600"/>
                <a:gd name="TY8" fmla="*/ 132 h 2530"/>
                <a:gd name="TX9" fmla="*/ 1599 w 1600"/>
                <a:gd name="TY9" fmla="*/ 2396 h 2530"/>
                <a:gd name="TX10" fmla="*/ 1596 w 1600"/>
                <a:gd name="TY10" fmla="*/ 2423 h 2530"/>
                <a:gd name="TX11" fmla="*/ 1588 w 1600"/>
                <a:gd name="TY11" fmla="*/ 2447 h 2530"/>
                <a:gd name="TX12" fmla="*/ 1575 w 1600"/>
                <a:gd name="TY12" fmla="*/ 2469 h 2530"/>
                <a:gd name="TX13" fmla="*/ 1559 w 1600"/>
                <a:gd name="TY13" fmla="*/ 2490 h 2530"/>
                <a:gd name="TX14" fmla="*/ 1538 w 1600"/>
                <a:gd name="TY14" fmla="*/ 2507 h 2530"/>
                <a:gd name="TX15" fmla="*/ 1515 w 1600"/>
                <a:gd name="TY15" fmla="*/ 2520 h 2530"/>
                <a:gd name="TX16" fmla="*/ 1491 w 1600"/>
                <a:gd name="TY16" fmla="*/ 2527 h 2530"/>
                <a:gd name="TX17" fmla="*/ 1465 w 1600"/>
                <a:gd name="TY17" fmla="*/ 2529 h 2530"/>
                <a:gd name="TX18" fmla="*/ 1438 w 1600"/>
                <a:gd name="TY18" fmla="*/ 2527 h 2530"/>
                <a:gd name="TX19" fmla="*/ 1414 w 1600"/>
                <a:gd name="TY19" fmla="*/ 2520 h 2530"/>
                <a:gd name="TX20" fmla="*/ 1392 w 1600"/>
                <a:gd name="TY20" fmla="*/ 2507 h 2530"/>
                <a:gd name="TX21" fmla="*/ 1371 w 1600"/>
                <a:gd name="TY21" fmla="*/ 2490 h 2530"/>
                <a:gd name="TX22" fmla="*/ 678 w 1600"/>
                <a:gd name="TY22" fmla="*/ 1797 h 2530"/>
                <a:gd name="TX23" fmla="*/ 133 w 1600"/>
                <a:gd name="TY23" fmla="*/ 1797 h 2530"/>
                <a:gd name="TX24" fmla="*/ 108 w 1600"/>
                <a:gd name="TY24" fmla="*/ 1795 h 2530"/>
                <a:gd name="TX25" fmla="*/ 82 w 1600"/>
                <a:gd name="TY25" fmla="*/ 1787 h 2530"/>
                <a:gd name="TX26" fmla="*/ 60 w 1600"/>
                <a:gd name="TY26" fmla="*/ 1775 h 2530"/>
                <a:gd name="TX27" fmla="*/ 39 w 1600"/>
                <a:gd name="TY27" fmla="*/ 1757 h 2530"/>
                <a:gd name="TX28" fmla="*/ 22 w 1600"/>
                <a:gd name="TY28" fmla="*/ 1737 h 2530"/>
                <a:gd name="TX29" fmla="*/ 9 w 1600"/>
                <a:gd name="TY29" fmla="*/ 1714 h 2530"/>
                <a:gd name="TX30" fmla="*/ 2 w 1600"/>
                <a:gd name="TY30" fmla="*/ 1690 h 2530"/>
                <a:gd name="TX31" fmla="*/ 0 w 1600"/>
                <a:gd name="TY31" fmla="*/ 1665 h 2530"/>
                <a:gd name="TX32" fmla="*/ 0 w 1600"/>
                <a:gd name="TY32" fmla="*/ 1272 h 2530"/>
                <a:gd name="TX33" fmla="*/ 0 w 1600"/>
                <a:gd name="TY33" fmla="*/ 865 h 2530"/>
                <a:gd name="TX34" fmla="*/ 2 w 1600"/>
                <a:gd name="TY34" fmla="*/ 839 h 2530"/>
                <a:gd name="TX35" fmla="*/ 9 w 1600"/>
                <a:gd name="TY35" fmla="*/ 815 h 2530"/>
                <a:gd name="TX36" fmla="*/ 22 w 1600"/>
                <a:gd name="TY36" fmla="*/ 793 h 2530"/>
                <a:gd name="TX37" fmla="*/ 39 w 1600"/>
                <a:gd name="TY37" fmla="*/ 771 h 2530"/>
                <a:gd name="TX38" fmla="*/ 60 w 1600"/>
                <a:gd name="TY38" fmla="*/ 755 h 2530"/>
                <a:gd name="TX39" fmla="*/ 82 w 1600"/>
                <a:gd name="TY39" fmla="*/ 742 h 2530"/>
                <a:gd name="TX40" fmla="*/ 108 w 1600"/>
                <a:gd name="TY40" fmla="*/ 735 h 2530"/>
                <a:gd name="TX41" fmla="*/ 133 w 1600"/>
                <a:gd name="TY41" fmla="*/ 732 h 2530"/>
                <a:gd name="TX42" fmla="*/ 678 w 1600"/>
                <a:gd name="TY42" fmla="*/ 732 h 2530"/>
                <a:gd name="TX43" fmla="*/ 1371 w 1600"/>
                <a:gd name="TY43" fmla="*/ 39 h 2530"/>
                <a:gd name="TX44" fmla="*/ 1392 w 1600"/>
                <a:gd name="TY44" fmla="*/ 22 h 2530"/>
                <a:gd name="TX45" fmla="*/ 1414 w 1600"/>
                <a:gd name="TY45" fmla="*/ 9 h 2530"/>
                <a:gd name="TX46" fmla="*/ 1438 w 1600"/>
                <a:gd name="TY46" fmla="*/ 2 h 2530"/>
                <a:gd name="TX47" fmla="*/ 1465 w 1600"/>
                <a:gd name="TY47" fmla="*/ 0 h 253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</a:cxnLst>
              <a:rect l="l" t="t" r="r" b="b"/>
              <a:pathLst>
                <a:path w="1600" h="2530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0081260" y="6557010"/>
              <a:ext cx="38735" cy="76200"/>
            </a:xfrm>
            <a:custGeom>
              <a:avLst/>
              <a:gdLst>
                <a:gd name="TX0" fmla="*/ 133 w 508"/>
                <a:gd name="TY0" fmla="*/ 0 h 1000"/>
                <a:gd name="TX1" fmla="*/ 153 w 508"/>
                <a:gd name="TY1" fmla="*/ 1 h 1000"/>
                <a:gd name="TX2" fmla="*/ 170 w 508"/>
                <a:gd name="TY2" fmla="*/ 4 h 1000"/>
                <a:gd name="TX3" fmla="*/ 184 w 508"/>
                <a:gd name="TY3" fmla="*/ 11 h 1000"/>
                <a:gd name="TX4" fmla="*/ 232 w 508"/>
                <a:gd name="TY4" fmla="*/ 32 h 1000"/>
                <a:gd name="TX5" fmla="*/ 275 w 508"/>
                <a:gd name="TY5" fmla="*/ 57 h 1000"/>
                <a:gd name="TX6" fmla="*/ 316 w 508"/>
                <a:gd name="TY6" fmla="*/ 87 h 1000"/>
                <a:gd name="TX7" fmla="*/ 353 w 508"/>
                <a:gd name="TY7" fmla="*/ 121 h 1000"/>
                <a:gd name="TX8" fmla="*/ 388 w 508"/>
                <a:gd name="TY8" fmla="*/ 160 h 1000"/>
                <a:gd name="TX9" fmla="*/ 418 w 508"/>
                <a:gd name="TY9" fmla="*/ 204 h 1000"/>
                <a:gd name="TX10" fmla="*/ 446 w 508"/>
                <a:gd name="TY10" fmla="*/ 250 h 1000"/>
                <a:gd name="TX11" fmla="*/ 468 w 508"/>
                <a:gd name="TY11" fmla="*/ 297 h 1000"/>
                <a:gd name="TX12" fmla="*/ 485 w 508"/>
                <a:gd name="TY12" fmla="*/ 347 h 1000"/>
                <a:gd name="TX13" fmla="*/ 497 w 508"/>
                <a:gd name="TY13" fmla="*/ 397 h 1000"/>
                <a:gd name="TX14" fmla="*/ 505 w 508"/>
                <a:gd name="TY14" fmla="*/ 447 h 1000"/>
                <a:gd name="TX15" fmla="*/ 507 w 508"/>
                <a:gd name="TY15" fmla="*/ 500 h 1000"/>
                <a:gd name="TX16" fmla="*/ 505 w 508"/>
                <a:gd name="TY16" fmla="*/ 552 h 1000"/>
                <a:gd name="TX17" fmla="*/ 497 w 508"/>
                <a:gd name="TY17" fmla="*/ 602 h 1000"/>
                <a:gd name="TX18" fmla="*/ 485 w 508"/>
                <a:gd name="TY18" fmla="*/ 652 h 1000"/>
                <a:gd name="TX19" fmla="*/ 468 w 508"/>
                <a:gd name="TY19" fmla="*/ 700 h 1000"/>
                <a:gd name="TX20" fmla="*/ 446 w 508"/>
                <a:gd name="TY20" fmla="*/ 748 h 1000"/>
                <a:gd name="TX21" fmla="*/ 418 w 508"/>
                <a:gd name="TY21" fmla="*/ 794 h 1000"/>
                <a:gd name="TX22" fmla="*/ 388 w 508"/>
                <a:gd name="TY22" fmla="*/ 837 h 1000"/>
                <a:gd name="TX23" fmla="*/ 353 w 508"/>
                <a:gd name="TY23" fmla="*/ 876 h 1000"/>
                <a:gd name="TX24" fmla="*/ 316 w 508"/>
                <a:gd name="TY24" fmla="*/ 911 h 1000"/>
                <a:gd name="TX25" fmla="*/ 275 w 508"/>
                <a:gd name="TY25" fmla="*/ 941 h 1000"/>
                <a:gd name="TX26" fmla="*/ 232 w 508"/>
                <a:gd name="TY26" fmla="*/ 967 h 1000"/>
                <a:gd name="TX27" fmla="*/ 184 w 508"/>
                <a:gd name="TY27" fmla="*/ 988 h 1000"/>
                <a:gd name="TX28" fmla="*/ 170 w 508"/>
                <a:gd name="TY28" fmla="*/ 994 h 1000"/>
                <a:gd name="TX29" fmla="*/ 153 w 508"/>
                <a:gd name="TY29" fmla="*/ 998 h 1000"/>
                <a:gd name="TX30" fmla="*/ 133 w 508"/>
                <a:gd name="TY30" fmla="*/ 999 h 1000"/>
                <a:gd name="TX31" fmla="*/ 106 w 508"/>
                <a:gd name="TY31" fmla="*/ 997 h 1000"/>
                <a:gd name="TX32" fmla="*/ 82 w 508"/>
                <a:gd name="TY32" fmla="*/ 989 h 1000"/>
                <a:gd name="TX33" fmla="*/ 60 w 508"/>
                <a:gd name="TY33" fmla="*/ 978 h 1000"/>
                <a:gd name="TX34" fmla="*/ 39 w 508"/>
                <a:gd name="TY34" fmla="*/ 961 h 1000"/>
                <a:gd name="TX35" fmla="*/ 22 w 508"/>
                <a:gd name="TY35" fmla="*/ 940 h 1000"/>
                <a:gd name="TX36" fmla="*/ 9 w 508"/>
                <a:gd name="TY36" fmla="*/ 918 h 1000"/>
                <a:gd name="TX37" fmla="*/ 2 w 508"/>
                <a:gd name="TY37" fmla="*/ 893 h 1000"/>
                <a:gd name="TX38" fmla="*/ 0 w 508"/>
                <a:gd name="TY38" fmla="*/ 866 h 1000"/>
                <a:gd name="TX39" fmla="*/ 1 w 508"/>
                <a:gd name="TY39" fmla="*/ 845 h 1000"/>
                <a:gd name="TX40" fmla="*/ 6 w 508"/>
                <a:gd name="TY40" fmla="*/ 826 h 1000"/>
                <a:gd name="TX41" fmla="*/ 13 w 508"/>
                <a:gd name="TY41" fmla="*/ 808 h 1000"/>
                <a:gd name="TX42" fmla="*/ 24 w 508"/>
                <a:gd name="TY42" fmla="*/ 792 h 1000"/>
                <a:gd name="TX43" fmla="*/ 42 w 508"/>
                <a:gd name="TY43" fmla="*/ 773 h 1000"/>
                <a:gd name="TX44" fmla="*/ 62 w 508"/>
                <a:gd name="TY44" fmla="*/ 755 h 1000"/>
                <a:gd name="TX45" fmla="*/ 85 w 508"/>
                <a:gd name="TY45" fmla="*/ 740 h 1000"/>
                <a:gd name="TX46" fmla="*/ 120 w 508"/>
                <a:gd name="TY46" fmla="*/ 717 h 1000"/>
                <a:gd name="TX47" fmla="*/ 156 w 508"/>
                <a:gd name="TY47" fmla="*/ 692 h 1000"/>
                <a:gd name="TX48" fmla="*/ 178 w 508"/>
                <a:gd name="TY48" fmla="*/ 672 h 1000"/>
                <a:gd name="TX49" fmla="*/ 198 w 508"/>
                <a:gd name="TY49" fmla="*/ 648 h 1000"/>
                <a:gd name="TX50" fmla="*/ 216 w 508"/>
                <a:gd name="TY50" fmla="*/ 618 h 1000"/>
                <a:gd name="TX51" fmla="*/ 226 w 508"/>
                <a:gd name="TY51" fmla="*/ 593 h 1000"/>
                <a:gd name="TX52" fmla="*/ 235 w 508"/>
                <a:gd name="TY52" fmla="*/ 564 h 1000"/>
                <a:gd name="TX53" fmla="*/ 239 w 508"/>
                <a:gd name="TY53" fmla="*/ 534 h 1000"/>
                <a:gd name="TX54" fmla="*/ 241 w 508"/>
                <a:gd name="TY54" fmla="*/ 500 h 1000"/>
                <a:gd name="TX55" fmla="*/ 239 w 508"/>
                <a:gd name="TY55" fmla="*/ 465 h 1000"/>
                <a:gd name="TX56" fmla="*/ 235 w 508"/>
                <a:gd name="TY56" fmla="*/ 435 h 1000"/>
                <a:gd name="TX57" fmla="*/ 226 w 508"/>
                <a:gd name="TY57" fmla="*/ 406 h 1000"/>
                <a:gd name="TX58" fmla="*/ 216 w 508"/>
                <a:gd name="TY58" fmla="*/ 381 h 1000"/>
                <a:gd name="TX59" fmla="*/ 198 w 508"/>
                <a:gd name="TY59" fmla="*/ 351 h 1000"/>
                <a:gd name="TX60" fmla="*/ 178 w 508"/>
                <a:gd name="TY60" fmla="*/ 327 h 1000"/>
                <a:gd name="TX61" fmla="*/ 156 w 508"/>
                <a:gd name="TY61" fmla="*/ 307 h 1000"/>
                <a:gd name="TX62" fmla="*/ 85 w 508"/>
                <a:gd name="TY62" fmla="*/ 260 h 1000"/>
                <a:gd name="TX63" fmla="*/ 62 w 508"/>
                <a:gd name="TY63" fmla="*/ 244 h 1000"/>
                <a:gd name="TX64" fmla="*/ 42 w 508"/>
                <a:gd name="TY64" fmla="*/ 227 h 1000"/>
                <a:gd name="TX65" fmla="*/ 24 w 508"/>
                <a:gd name="TY65" fmla="*/ 207 h 1000"/>
                <a:gd name="TX66" fmla="*/ 13 w 508"/>
                <a:gd name="TY66" fmla="*/ 191 h 1000"/>
                <a:gd name="TX67" fmla="*/ 6 w 508"/>
                <a:gd name="TY67" fmla="*/ 174 h 1000"/>
                <a:gd name="TX68" fmla="*/ 1 w 508"/>
                <a:gd name="TY68" fmla="*/ 154 h 1000"/>
                <a:gd name="TX69" fmla="*/ 0 w 508"/>
                <a:gd name="TY69" fmla="*/ 133 h 1000"/>
                <a:gd name="TX70" fmla="*/ 2 w 508"/>
                <a:gd name="TY70" fmla="*/ 107 h 1000"/>
                <a:gd name="TX71" fmla="*/ 9 w 508"/>
                <a:gd name="TY71" fmla="*/ 81 h 1000"/>
                <a:gd name="TX72" fmla="*/ 22 w 508"/>
                <a:gd name="TY72" fmla="*/ 59 h 1000"/>
                <a:gd name="TX73" fmla="*/ 39 w 508"/>
                <a:gd name="TY73" fmla="*/ 39 h 1000"/>
                <a:gd name="TX74" fmla="*/ 60 w 508"/>
                <a:gd name="TY74" fmla="*/ 22 h 1000"/>
                <a:gd name="TX75" fmla="*/ 82 w 508"/>
                <a:gd name="TY75" fmla="*/ 10 h 1000"/>
                <a:gd name="TX76" fmla="*/ 106 w 508"/>
                <a:gd name="TY76" fmla="*/ 2 h 1000"/>
                <a:gd name="TX77" fmla="*/ 133 w 508"/>
                <a:gd name="TY77" fmla="*/ 0 h 100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</a:cxnLst>
              <a:rect l="l" t="t" r="r" b="b"/>
              <a:pathLst>
                <a:path w="508" h="1000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0096500" y="6520180"/>
              <a:ext cx="63500" cy="149860"/>
            </a:xfrm>
            <a:custGeom>
              <a:avLst/>
              <a:gdLst>
                <a:gd name="TX0" fmla="*/ 133 w 834"/>
                <a:gd name="TY0" fmla="*/ 0 h 1982"/>
                <a:gd name="TX1" fmla="*/ 161 w 834"/>
                <a:gd name="TY1" fmla="*/ 3 h 1982"/>
                <a:gd name="TX2" fmla="*/ 188 w 834"/>
                <a:gd name="TY2" fmla="*/ 10 h 1982"/>
                <a:gd name="TX3" fmla="*/ 259 w 834"/>
                <a:gd name="TY3" fmla="*/ 44 h 1982"/>
                <a:gd name="TX4" fmla="*/ 326 w 834"/>
                <a:gd name="TY4" fmla="*/ 81 h 1982"/>
                <a:gd name="TX5" fmla="*/ 391 w 834"/>
                <a:gd name="TY5" fmla="*/ 123 h 1982"/>
                <a:gd name="TX6" fmla="*/ 451 w 834"/>
                <a:gd name="TY6" fmla="*/ 169 h 1982"/>
                <a:gd name="TX7" fmla="*/ 508 w 834"/>
                <a:gd name="TY7" fmla="*/ 221 h 1982"/>
                <a:gd name="TX8" fmla="*/ 560 w 834"/>
                <a:gd name="TY8" fmla="*/ 277 h 1982"/>
                <a:gd name="TX9" fmla="*/ 610 w 834"/>
                <a:gd name="TY9" fmla="*/ 337 h 1982"/>
                <a:gd name="TX10" fmla="*/ 656 w 834"/>
                <a:gd name="TY10" fmla="*/ 403 h 1982"/>
                <a:gd name="TX11" fmla="*/ 698 w 834"/>
                <a:gd name="TY11" fmla="*/ 471 h 1982"/>
                <a:gd name="TX12" fmla="*/ 733 w 834"/>
                <a:gd name="TY12" fmla="*/ 541 h 1982"/>
                <a:gd name="TX13" fmla="*/ 764 w 834"/>
                <a:gd name="TY13" fmla="*/ 611 h 1982"/>
                <a:gd name="TX14" fmla="*/ 789 w 834"/>
                <a:gd name="TY14" fmla="*/ 684 h 1982"/>
                <a:gd name="TX15" fmla="*/ 808 w 834"/>
                <a:gd name="TY15" fmla="*/ 759 h 1982"/>
                <a:gd name="TX16" fmla="*/ 822 w 834"/>
                <a:gd name="TY16" fmla="*/ 835 h 1982"/>
                <a:gd name="TX17" fmla="*/ 830 w 834"/>
                <a:gd name="TY17" fmla="*/ 912 h 1982"/>
                <a:gd name="TX18" fmla="*/ 833 w 834"/>
                <a:gd name="TY18" fmla="*/ 991 h 1982"/>
                <a:gd name="TX19" fmla="*/ 830 w 834"/>
                <a:gd name="TY19" fmla="*/ 1069 h 1982"/>
                <a:gd name="TX20" fmla="*/ 822 w 834"/>
                <a:gd name="TY20" fmla="*/ 1147 h 1982"/>
                <a:gd name="TX21" fmla="*/ 808 w 834"/>
                <a:gd name="TY21" fmla="*/ 1223 h 1982"/>
                <a:gd name="TX22" fmla="*/ 789 w 834"/>
                <a:gd name="TY22" fmla="*/ 1297 h 1982"/>
                <a:gd name="TX23" fmla="*/ 764 w 834"/>
                <a:gd name="TY23" fmla="*/ 1369 h 1982"/>
                <a:gd name="TX24" fmla="*/ 733 w 834"/>
                <a:gd name="TY24" fmla="*/ 1440 h 1982"/>
                <a:gd name="TX25" fmla="*/ 698 w 834"/>
                <a:gd name="TY25" fmla="*/ 1511 h 1982"/>
                <a:gd name="TX26" fmla="*/ 656 w 834"/>
                <a:gd name="TY26" fmla="*/ 1578 h 1982"/>
                <a:gd name="TX27" fmla="*/ 610 w 834"/>
                <a:gd name="TY27" fmla="*/ 1644 h 1982"/>
                <a:gd name="TX28" fmla="*/ 560 w 834"/>
                <a:gd name="TY28" fmla="*/ 1704 h 1982"/>
                <a:gd name="TX29" fmla="*/ 508 w 834"/>
                <a:gd name="TY29" fmla="*/ 1760 h 1982"/>
                <a:gd name="TX30" fmla="*/ 451 w 834"/>
                <a:gd name="TY30" fmla="*/ 1811 h 1982"/>
                <a:gd name="TX31" fmla="*/ 391 w 834"/>
                <a:gd name="TY31" fmla="*/ 1858 h 1982"/>
                <a:gd name="TX32" fmla="*/ 326 w 834"/>
                <a:gd name="TY32" fmla="*/ 1900 h 1982"/>
                <a:gd name="TX33" fmla="*/ 259 w 834"/>
                <a:gd name="TY33" fmla="*/ 1938 h 1982"/>
                <a:gd name="TX34" fmla="*/ 188 w 834"/>
                <a:gd name="TY34" fmla="*/ 1971 h 1982"/>
                <a:gd name="TX35" fmla="*/ 162 w 834"/>
                <a:gd name="TY35" fmla="*/ 1979 h 1982"/>
                <a:gd name="TX36" fmla="*/ 135 w 834"/>
                <a:gd name="TY36" fmla="*/ 1981 h 1982"/>
                <a:gd name="TX37" fmla="*/ 109 w 834"/>
                <a:gd name="TY37" fmla="*/ 1979 h 1982"/>
                <a:gd name="TX38" fmla="*/ 84 w 834"/>
                <a:gd name="TY38" fmla="*/ 1972 h 1982"/>
                <a:gd name="TX39" fmla="*/ 61 w 834"/>
                <a:gd name="TY39" fmla="*/ 1959 h 1982"/>
                <a:gd name="TX40" fmla="*/ 41 w 834"/>
                <a:gd name="TY40" fmla="*/ 1942 h 1982"/>
                <a:gd name="TX41" fmla="*/ 23 w 834"/>
                <a:gd name="TY41" fmla="*/ 1921 h 1982"/>
                <a:gd name="TX42" fmla="*/ 10 w 834"/>
                <a:gd name="TY42" fmla="*/ 1899 h 1982"/>
                <a:gd name="TX43" fmla="*/ 3 w 834"/>
                <a:gd name="TY43" fmla="*/ 1874 h 1982"/>
                <a:gd name="TX44" fmla="*/ 0 w 834"/>
                <a:gd name="TY44" fmla="*/ 1848 h 1982"/>
                <a:gd name="TX45" fmla="*/ 3 w 834"/>
                <a:gd name="TY45" fmla="*/ 1822 h 1982"/>
                <a:gd name="TX46" fmla="*/ 10 w 834"/>
                <a:gd name="TY46" fmla="*/ 1799 h 1982"/>
                <a:gd name="TX47" fmla="*/ 21 w 834"/>
                <a:gd name="TY47" fmla="*/ 1777 h 1982"/>
                <a:gd name="TX48" fmla="*/ 36 w 834"/>
                <a:gd name="TY48" fmla="*/ 1758 h 1982"/>
                <a:gd name="TX49" fmla="*/ 57 w 834"/>
                <a:gd name="TY49" fmla="*/ 1740 h 1982"/>
                <a:gd name="TX50" fmla="*/ 82 w 834"/>
                <a:gd name="TY50" fmla="*/ 1725 h 1982"/>
                <a:gd name="TX51" fmla="*/ 125 w 834"/>
                <a:gd name="TY51" fmla="*/ 1702 h 1982"/>
                <a:gd name="TX52" fmla="*/ 163 w 834"/>
                <a:gd name="TY52" fmla="*/ 1682 h 1982"/>
                <a:gd name="TX53" fmla="*/ 195 w 834"/>
                <a:gd name="TY53" fmla="*/ 1664 h 1982"/>
                <a:gd name="TX54" fmla="*/ 220 w 834"/>
                <a:gd name="TY54" fmla="*/ 1647 h 1982"/>
                <a:gd name="TX55" fmla="*/ 240 w 834"/>
                <a:gd name="TY55" fmla="*/ 1633 h 1982"/>
                <a:gd name="TX56" fmla="*/ 289 w 834"/>
                <a:gd name="TY56" fmla="*/ 1594 h 1982"/>
                <a:gd name="TX57" fmla="*/ 335 w 834"/>
                <a:gd name="TY57" fmla="*/ 1552 h 1982"/>
                <a:gd name="TX58" fmla="*/ 377 w 834"/>
                <a:gd name="TY58" fmla="*/ 1507 h 1982"/>
                <a:gd name="TX59" fmla="*/ 415 w 834"/>
                <a:gd name="TY59" fmla="*/ 1458 h 1982"/>
                <a:gd name="TX60" fmla="*/ 450 w 834"/>
                <a:gd name="TY60" fmla="*/ 1406 h 1982"/>
                <a:gd name="TX61" fmla="*/ 480 w 834"/>
                <a:gd name="TY61" fmla="*/ 1352 h 1982"/>
                <a:gd name="TX62" fmla="*/ 507 w 834"/>
                <a:gd name="TY62" fmla="*/ 1295 h 1982"/>
                <a:gd name="TX63" fmla="*/ 528 w 834"/>
                <a:gd name="TY63" fmla="*/ 1236 h 1982"/>
                <a:gd name="TX64" fmla="*/ 545 w 834"/>
                <a:gd name="TY64" fmla="*/ 1177 h 1982"/>
                <a:gd name="TX65" fmla="*/ 557 w 834"/>
                <a:gd name="TY65" fmla="*/ 1115 h 1982"/>
                <a:gd name="TX66" fmla="*/ 565 w 834"/>
                <a:gd name="TY66" fmla="*/ 1054 h 1982"/>
                <a:gd name="TX67" fmla="*/ 567 w 834"/>
                <a:gd name="TY67" fmla="*/ 991 h 1982"/>
                <a:gd name="TX68" fmla="*/ 565 w 834"/>
                <a:gd name="TY68" fmla="*/ 928 h 1982"/>
                <a:gd name="TX69" fmla="*/ 557 w 834"/>
                <a:gd name="TY69" fmla="*/ 865 h 1982"/>
                <a:gd name="TX70" fmla="*/ 545 w 834"/>
                <a:gd name="TY70" fmla="*/ 804 h 1982"/>
                <a:gd name="TX71" fmla="*/ 528 w 834"/>
                <a:gd name="TY71" fmla="*/ 745 h 1982"/>
                <a:gd name="TX72" fmla="*/ 507 w 834"/>
                <a:gd name="TY72" fmla="*/ 686 h 1982"/>
                <a:gd name="TX73" fmla="*/ 480 w 834"/>
                <a:gd name="TY73" fmla="*/ 629 h 1982"/>
                <a:gd name="TX74" fmla="*/ 450 w 834"/>
                <a:gd name="TY74" fmla="*/ 574 h 1982"/>
                <a:gd name="TX75" fmla="*/ 415 w 834"/>
                <a:gd name="TY75" fmla="*/ 523 h 1982"/>
                <a:gd name="TX76" fmla="*/ 377 w 834"/>
                <a:gd name="TY76" fmla="*/ 474 h 1982"/>
                <a:gd name="TX77" fmla="*/ 335 w 834"/>
                <a:gd name="TY77" fmla="*/ 429 h 1982"/>
                <a:gd name="TX78" fmla="*/ 289 w 834"/>
                <a:gd name="TY78" fmla="*/ 387 h 1982"/>
                <a:gd name="TX79" fmla="*/ 240 w 834"/>
                <a:gd name="TY79" fmla="*/ 348 h 1982"/>
                <a:gd name="TX80" fmla="*/ 220 w 834"/>
                <a:gd name="TY80" fmla="*/ 334 h 1982"/>
                <a:gd name="TX81" fmla="*/ 195 w 834"/>
                <a:gd name="TY81" fmla="*/ 318 h 1982"/>
                <a:gd name="TX82" fmla="*/ 163 w 834"/>
                <a:gd name="TY82" fmla="*/ 299 h 1982"/>
                <a:gd name="TX83" fmla="*/ 125 w 834"/>
                <a:gd name="TY83" fmla="*/ 279 h 1982"/>
                <a:gd name="TX84" fmla="*/ 82 w 834"/>
                <a:gd name="TY84" fmla="*/ 256 h 1982"/>
                <a:gd name="TX85" fmla="*/ 57 w 834"/>
                <a:gd name="TY85" fmla="*/ 241 h 1982"/>
                <a:gd name="TX86" fmla="*/ 36 w 834"/>
                <a:gd name="TY86" fmla="*/ 224 h 1982"/>
                <a:gd name="TX87" fmla="*/ 21 w 834"/>
                <a:gd name="TY87" fmla="*/ 204 h 1982"/>
                <a:gd name="TX88" fmla="*/ 10 w 834"/>
                <a:gd name="TY88" fmla="*/ 183 h 1982"/>
                <a:gd name="TX89" fmla="*/ 3 w 834"/>
                <a:gd name="TY89" fmla="*/ 159 h 1982"/>
                <a:gd name="TX90" fmla="*/ 0 w 834"/>
                <a:gd name="TY90" fmla="*/ 134 h 1982"/>
                <a:gd name="TX91" fmla="*/ 3 w 834"/>
                <a:gd name="TY91" fmla="*/ 107 h 1982"/>
                <a:gd name="TX92" fmla="*/ 10 w 834"/>
                <a:gd name="TY92" fmla="*/ 83 h 1982"/>
                <a:gd name="TX93" fmla="*/ 23 w 834"/>
                <a:gd name="TY93" fmla="*/ 60 h 1982"/>
                <a:gd name="TX94" fmla="*/ 41 w 834"/>
                <a:gd name="TY94" fmla="*/ 40 h 1982"/>
                <a:gd name="TX95" fmla="*/ 61 w 834"/>
                <a:gd name="TY95" fmla="*/ 22 h 1982"/>
                <a:gd name="TX96" fmla="*/ 84 w 834"/>
                <a:gd name="TY96" fmla="*/ 10 h 1982"/>
                <a:gd name="TX97" fmla="*/ 108 w 834"/>
                <a:gd name="TY97" fmla="*/ 3 h 1982"/>
                <a:gd name="TX98" fmla="*/ 133 w 834"/>
                <a:gd name="TY98" fmla="*/ 0 h 19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</a:cxnLst>
              <a:rect l="l" t="t" r="r" b="b"/>
              <a:pathLst>
                <a:path w="834" h="1982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0112375" y="6483350"/>
              <a:ext cx="87630" cy="223520"/>
            </a:xfrm>
            <a:custGeom>
              <a:avLst/>
              <a:gdLst>
                <a:gd name="TX0" fmla="*/ 134 w 1157"/>
                <a:gd name="TY0" fmla="*/ 0 h 2960"/>
                <a:gd name="TX1" fmla="*/ 161 w 1157"/>
                <a:gd name="TY1" fmla="*/ 3 h 2960"/>
                <a:gd name="TX2" fmla="*/ 188 w 1157"/>
                <a:gd name="TY2" fmla="*/ 11 h 2960"/>
                <a:gd name="TX3" fmla="*/ 275 w 1157"/>
                <a:gd name="TY3" fmla="*/ 50 h 2960"/>
                <a:gd name="TX4" fmla="*/ 357 w 1157"/>
                <a:gd name="TY4" fmla="*/ 94 h 2960"/>
                <a:gd name="TX5" fmla="*/ 436 w 1157"/>
                <a:gd name="TY5" fmla="*/ 143 h 2960"/>
                <a:gd name="TX6" fmla="*/ 512 w 1157"/>
                <a:gd name="TY6" fmla="*/ 196 h 2960"/>
                <a:gd name="TX7" fmla="*/ 584 w 1157"/>
                <a:gd name="TY7" fmla="*/ 253 h 2960"/>
                <a:gd name="TX8" fmla="*/ 652 w 1157"/>
                <a:gd name="TY8" fmla="*/ 314 h 2960"/>
                <a:gd name="TX9" fmla="*/ 717 w 1157"/>
                <a:gd name="TY9" fmla="*/ 379 h 2960"/>
                <a:gd name="TX10" fmla="*/ 779 w 1157"/>
                <a:gd name="TY10" fmla="*/ 449 h 2960"/>
                <a:gd name="TX11" fmla="*/ 837 w 1157"/>
                <a:gd name="TY11" fmla="*/ 522 h 2960"/>
                <a:gd name="TX12" fmla="*/ 891 w 1157"/>
                <a:gd name="TY12" fmla="*/ 600 h 2960"/>
                <a:gd name="TX13" fmla="*/ 942 w 1157"/>
                <a:gd name="TY13" fmla="*/ 682 h 2960"/>
                <a:gd name="TX14" fmla="*/ 986 w 1157"/>
                <a:gd name="TY14" fmla="*/ 764 h 2960"/>
                <a:gd name="TX15" fmla="*/ 1026 w 1157"/>
                <a:gd name="TY15" fmla="*/ 848 h 2960"/>
                <a:gd name="TX16" fmla="*/ 1060 w 1157"/>
                <a:gd name="TY16" fmla="*/ 934 h 2960"/>
                <a:gd name="TX17" fmla="*/ 1090 w 1157"/>
                <a:gd name="TY17" fmla="*/ 1020 h 2960"/>
                <a:gd name="TX18" fmla="*/ 1113 w 1157"/>
                <a:gd name="TY18" fmla="*/ 1109 h 2960"/>
                <a:gd name="TX19" fmla="*/ 1132 w 1157"/>
                <a:gd name="TY19" fmla="*/ 1199 h 2960"/>
                <a:gd name="TX20" fmla="*/ 1146 w 1157"/>
                <a:gd name="TY20" fmla="*/ 1291 h 2960"/>
                <a:gd name="TX21" fmla="*/ 1153 w 1157"/>
                <a:gd name="TY21" fmla="*/ 1385 h 2960"/>
                <a:gd name="TX22" fmla="*/ 1156 w 1157"/>
                <a:gd name="TY22" fmla="*/ 1480 h 2960"/>
                <a:gd name="TX23" fmla="*/ 1153 w 1157"/>
                <a:gd name="TY23" fmla="*/ 1575 h 2960"/>
                <a:gd name="TX24" fmla="*/ 1146 w 1157"/>
                <a:gd name="TY24" fmla="*/ 1668 h 2960"/>
                <a:gd name="TX25" fmla="*/ 1132 w 1157"/>
                <a:gd name="TY25" fmla="*/ 1759 h 2960"/>
                <a:gd name="TX26" fmla="*/ 1113 w 1157"/>
                <a:gd name="TY26" fmla="*/ 1850 h 2960"/>
                <a:gd name="TX27" fmla="*/ 1090 w 1157"/>
                <a:gd name="TY27" fmla="*/ 1939 h 2960"/>
                <a:gd name="TX28" fmla="*/ 1060 w 1157"/>
                <a:gd name="TY28" fmla="*/ 2026 h 2960"/>
                <a:gd name="TX29" fmla="*/ 1026 w 1157"/>
                <a:gd name="TY29" fmla="*/ 2112 h 2960"/>
                <a:gd name="TX30" fmla="*/ 986 w 1157"/>
                <a:gd name="TY30" fmla="*/ 2195 h 2960"/>
                <a:gd name="TX31" fmla="*/ 942 w 1157"/>
                <a:gd name="TY31" fmla="*/ 2278 h 2960"/>
                <a:gd name="TX32" fmla="*/ 891 w 1157"/>
                <a:gd name="TY32" fmla="*/ 2358 h 2960"/>
                <a:gd name="TX33" fmla="*/ 837 w 1157"/>
                <a:gd name="TY33" fmla="*/ 2436 h 2960"/>
                <a:gd name="TX34" fmla="*/ 779 w 1157"/>
                <a:gd name="TY34" fmla="*/ 2510 h 2960"/>
                <a:gd name="TX35" fmla="*/ 717 w 1157"/>
                <a:gd name="TY35" fmla="*/ 2580 h 2960"/>
                <a:gd name="TX36" fmla="*/ 652 w 1157"/>
                <a:gd name="TY36" fmla="*/ 2645 h 2960"/>
                <a:gd name="TX37" fmla="*/ 584 w 1157"/>
                <a:gd name="TY37" fmla="*/ 2706 h 2960"/>
                <a:gd name="TX38" fmla="*/ 512 w 1157"/>
                <a:gd name="TY38" fmla="*/ 2763 h 2960"/>
                <a:gd name="TX39" fmla="*/ 436 w 1157"/>
                <a:gd name="TY39" fmla="*/ 2816 h 2960"/>
                <a:gd name="TX40" fmla="*/ 357 w 1157"/>
                <a:gd name="TY40" fmla="*/ 2864 h 2960"/>
                <a:gd name="TX41" fmla="*/ 275 w 1157"/>
                <a:gd name="TY41" fmla="*/ 2909 h 2960"/>
                <a:gd name="TX42" fmla="*/ 188 w 1157"/>
                <a:gd name="TY42" fmla="*/ 2949 h 2960"/>
                <a:gd name="TX43" fmla="*/ 161 w 1157"/>
                <a:gd name="TY43" fmla="*/ 2956 h 2960"/>
                <a:gd name="TX44" fmla="*/ 134 w 1157"/>
                <a:gd name="TY44" fmla="*/ 2959 h 2960"/>
                <a:gd name="TX45" fmla="*/ 108 w 1157"/>
                <a:gd name="TY45" fmla="*/ 2956 h 2960"/>
                <a:gd name="TX46" fmla="*/ 84 w 1157"/>
                <a:gd name="TY46" fmla="*/ 2949 h 2960"/>
                <a:gd name="TX47" fmla="*/ 62 w 1157"/>
                <a:gd name="TY47" fmla="*/ 2937 h 2960"/>
                <a:gd name="TX48" fmla="*/ 40 w 1157"/>
                <a:gd name="TY48" fmla="*/ 2919 h 2960"/>
                <a:gd name="TX49" fmla="*/ 22 w 1157"/>
                <a:gd name="TY49" fmla="*/ 2899 h 2960"/>
                <a:gd name="TX50" fmla="*/ 11 w 1157"/>
                <a:gd name="TY50" fmla="*/ 2876 h 2960"/>
                <a:gd name="TX51" fmla="*/ 4 w 1157"/>
                <a:gd name="TY51" fmla="*/ 2852 h 2960"/>
                <a:gd name="TX52" fmla="*/ 0 w 1157"/>
                <a:gd name="TY52" fmla="*/ 2825 h 2960"/>
                <a:gd name="TX53" fmla="*/ 2 w 1157"/>
                <a:gd name="TY53" fmla="*/ 2801 h 2960"/>
                <a:gd name="TX54" fmla="*/ 10 w 1157"/>
                <a:gd name="TY54" fmla="*/ 2779 h 2960"/>
                <a:gd name="TX55" fmla="*/ 21 w 1157"/>
                <a:gd name="TY55" fmla="*/ 2758 h 2960"/>
                <a:gd name="TX56" fmla="*/ 37 w 1157"/>
                <a:gd name="TY56" fmla="*/ 2738 h 2960"/>
                <a:gd name="TX57" fmla="*/ 57 w 1157"/>
                <a:gd name="TY57" fmla="*/ 2720 h 2960"/>
                <a:gd name="TX58" fmla="*/ 82 w 1157"/>
                <a:gd name="TY58" fmla="*/ 2703 h 2960"/>
                <a:gd name="TX59" fmla="*/ 93 w 1157"/>
                <a:gd name="TY59" fmla="*/ 2697 h 2960"/>
                <a:gd name="TX60" fmla="*/ 109 w 1157"/>
                <a:gd name="TY60" fmla="*/ 2689 h 2960"/>
                <a:gd name="TX61" fmla="*/ 129 w 1157"/>
                <a:gd name="TY61" fmla="*/ 2681 h 2960"/>
                <a:gd name="TX62" fmla="*/ 148 w 1157"/>
                <a:gd name="TY62" fmla="*/ 2673 h 2960"/>
                <a:gd name="TX63" fmla="*/ 164 w 1157"/>
                <a:gd name="TY63" fmla="*/ 2665 h 2960"/>
                <a:gd name="TX64" fmla="*/ 175 w 1157"/>
                <a:gd name="TY64" fmla="*/ 2660 h 2960"/>
                <a:gd name="TX65" fmla="*/ 237 w 1157"/>
                <a:gd name="TY65" fmla="*/ 2624 h 2960"/>
                <a:gd name="TX66" fmla="*/ 294 w 1157"/>
                <a:gd name="TY66" fmla="*/ 2589 h 2960"/>
                <a:gd name="TX67" fmla="*/ 346 w 1157"/>
                <a:gd name="TY67" fmla="*/ 2553 h 2960"/>
                <a:gd name="TX68" fmla="*/ 417 w 1157"/>
                <a:gd name="TY68" fmla="*/ 2498 h 2960"/>
                <a:gd name="TX69" fmla="*/ 483 w 1157"/>
                <a:gd name="TY69" fmla="*/ 2437 h 2960"/>
                <a:gd name="TX70" fmla="*/ 544 w 1157"/>
                <a:gd name="TY70" fmla="*/ 2374 h 2960"/>
                <a:gd name="TX71" fmla="*/ 602 w 1157"/>
                <a:gd name="TY71" fmla="*/ 2307 h 2960"/>
                <a:gd name="TX72" fmla="*/ 654 w 1157"/>
                <a:gd name="TY72" fmla="*/ 2235 h 2960"/>
                <a:gd name="TX73" fmla="*/ 703 w 1157"/>
                <a:gd name="TY73" fmla="*/ 2160 h 2960"/>
                <a:gd name="TX74" fmla="*/ 746 w 1157"/>
                <a:gd name="TY74" fmla="*/ 2081 h 2960"/>
                <a:gd name="TX75" fmla="*/ 784 w 1157"/>
                <a:gd name="TY75" fmla="*/ 2000 h 2960"/>
                <a:gd name="TX76" fmla="*/ 817 w 1157"/>
                <a:gd name="TY76" fmla="*/ 1916 h 2960"/>
                <a:gd name="TX77" fmla="*/ 843 w 1157"/>
                <a:gd name="TY77" fmla="*/ 1832 h 2960"/>
                <a:gd name="TX78" fmla="*/ 863 w 1157"/>
                <a:gd name="TY78" fmla="*/ 1746 h 2960"/>
                <a:gd name="TX79" fmla="*/ 878 w 1157"/>
                <a:gd name="TY79" fmla="*/ 1659 h 2960"/>
                <a:gd name="TX80" fmla="*/ 886 w 1157"/>
                <a:gd name="TY80" fmla="*/ 1570 h 2960"/>
                <a:gd name="TX81" fmla="*/ 889 w 1157"/>
                <a:gd name="TY81" fmla="*/ 1480 h 2960"/>
                <a:gd name="TX82" fmla="*/ 886 w 1157"/>
                <a:gd name="TY82" fmla="*/ 1389 h 2960"/>
                <a:gd name="TX83" fmla="*/ 878 w 1157"/>
                <a:gd name="TY83" fmla="*/ 1301 h 2960"/>
                <a:gd name="TX84" fmla="*/ 863 w 1157"/>
                <a:gd name="TY84" fmla="*/ 1213 h 2960"/>
                <a:gd name="TX85" fmla="*/ 843 w 1157"/>
                <a:gd name="TY85" fmla="*/ 1128 h 2960"/>
                <a:gd name="TX86" fmla="*/ 817 w 1157"/>
                <a:gd name="TY86" fmla="*/ 1042 h 2960"/>
                <a:gd name="TX87" fmla="*/ 784 w 1157"/>
                <a:gd name="TY87" fmla="*/ 960 h 2960"/>
                <a:gd name="TX88" fmla="*/ 746 w 1157"/>
                <a:gd name="TY88" fmla="*/ 878 h 2960"/>
                <a:gd name="TX89" fmla="*/ 703 w 1157"/>
                <a:gd name="TY89" fmla="*/ 800 h 2960"/>
                <a:gd name="TX90" fmla="*/ 654 w 1157"/>
                <a:gd name="TY90" fmla="*/ 724 h 2960"/>
                <a:gd name="TX91" fmla="*/ 602 w 1157"/>
                <a:gd name="TY91" fmla="*/ 653 h 2960"/>
                <a:gd name="TX92" fmla="*/ 544 w 1157"/>
                <a:gd name="TY92" fmla="*/ 586 h 2960"/>
                <a:gd name="TX93" fmla="*/ 483 w 1157"/>
                <a:gd name="TY93" fmla="*/ 521 h 2960"/>
                <a:gd name="TX94" fmla="*/ 417 w 1157"/>
                <a:gd name="TY94" fmla="*/ 462 h 2960"/>
                <a:gd name="TX95" fmla="*/ 346 w 1157"/>
                <a:gd name="TY95" fmla="*/ 405 h 2960"/>
                <a:gd name="TX96" fmla="*/ 294 w 1157"/>
                <a:gd name="TY96" fmla="*/ 370 h 2960"/>
                <a:gd name="TX97" fmla="*/ 237 w 1157"/>
                <a:gd name="TY97" fmla="*/ 335 h 2960"/>
                <a:gd name="TX98" fmla="*/ 175 w 1157"/>
                <a:gd name="TY98" fmla="*/ 300 h 2960"/>
                <a:gd name="TX99" fmla="*/ 164 w 1157"/>
                <a:gd name="TY99" fmla="*/ 294 h 2960"/>
                <a:gd name="TX100" fmla="*/ 148 w 1157"/>
                <a:gd name="TY100" fmla="*/ 286 h 2960"/>
                <a:gd name="TX101" fmla="*/ 129 w 1157"/>
                <a:gd name="TY101" fmla="*/ 278 h 2960"/>
                <a:gd name="TX102" fmla="*/ 109 w 1157"/>
                <a:gd name="TY102" fmla="*/ 269 h 2960"/>
                <a:gd name="TX103" fmla="*/ 93 w 1157"/>
                <a:gd name="TY103" fmla="*/ 262 h 2960"/>
                <a:gd name="TX104" fmla="*/ 82 w 1157"/>
                <a:gd name="TY104" fmla="*/ 256 h 2960"/>
                <a:gd name="TX105" fmla="*/ 57 w 1157"/>
                <a:gd name="TY105" fmla="*/ 240 h 2960"/>
                <a:gd name="TX106" fmla="*/ 37 w 1157"/>
                <a:gd name="TY106" fmla="*/ 221 h 2960"/>
                <a:gd name="TX107" fmla="*/ 21 w 1157"/>
                <a:gd name="TY107" fmla="*/ 202 h 2960"/>
                <a:gd name="TX108" fmla="*/ 10 w 1157"/>
                <a:gd name="TY108" fmla="*/ 181 h 2960"/>
                <a:gd name="TX109" fmla="*/ 2 w 1157"/>
                <a:gd name="TY109" fmla="*/ 158 h 2960"/>
                <a:gd name="TX110" fmla="*/ 0 w 1157"/>
                <a:gd name="TY110" fmla="*/ 133 h 2960"/>
                <a:gd name="TX111" fmla="*/ 4 w 1157"/>
                <a:gd name="TY111" fmla="*/ 107 h 2960"/>
                <a:gd name="TX112" fmla="*/ 11 w 1157"/>
                <a:gd name="TY112" fmla="*/ 83 h 2960"/>
                <a:gd name="TX113" fmla="*/ 22 w 1157"/>
                <a:gd name="TY113" fmla="*/ 61 h 2960"/>
                <a:gd name="TX114" fmla="*/ 40 w 1157"/>
                <a:gd name="TY114" fmla="*/ 40 h 2960"/>
                <a:gd name="TX115" fmla="*/ 62 w 1157"/>
                <a:gd name="TY115" fmla="*/ 23 h 2960"/>
                <a:gd name="TX116" fmla="*/ 84 w 1157"/>
                <a:gd name="TY116" fmla="*/ 10 h 2960"/>
                <a:gd name="TX117" fmla="*/ 108 w 1157"/>
                <a:gd name="TY117" fmla="*/ 3 h 2960"/>
                <a:gd name="TX118" fmla="*/ 134 w 1157"/>
                <a:gd name="TY118" fmla="*/ 0 h 29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</a:cxnLst>
              <a:rect l="l" t="t" r="r" b="b"/>
              <a:pathLst>
                <a:path w="1157" h="2960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860" y="6546850"/>
          <a:ext cx="1530350" cy="9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1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>
            <a:spLocks/>
          </p:cNvSpPr>
          <p:nvPr/>
        </p:nvSpPr>
        <p:spPr>
          <a:xfrm>
            <a:off x="314960" y="446405"/>
            <a:ext cx="8682736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수행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과정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_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AWS CLI 및 SDK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설정_SQS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대기열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구독</a:t>
            </a:r>
            <a:endParaRPr kumimoji="0" lang="ko-KR" altLang="en-US" sz="2800" b="1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232124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615" y="320675"/>
            <a:ext cx="286385" cy="1556385"/>
            <a:chOff x="11651615" y="320675"/>
            <a:chExt cx="286385" cy="1556385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1651615" y="755015"/>
              <a:ext cx="285750" cy="285115"/>
            </a:xfrm>
            <a:custGeom>
              <a:avLst/>
              <a:gdLst>
                <a:gd name="TX0" fmla="*/ 2867 w 4016"/>
                <a:gd name="TY0" fmla="*/ 853 h 4007"/>
                <a:gd name="TX1" fmla="*/ 2803 w 4016"/>
                <a:gd name="TY1" fmla="*/ 857 h 4007"/>
                <a:gd name="TX2" fmla="*/ 2734 w 4016"/>
                <a:gd name="TY2" fmla="*/ 866 h 4007"/>
                <a:gd name="TX3" fmla="*/ 2702 w 4016"/>
                <a:gd name="TY3" fmla="*/ 872 h 4007"/>
                <a:gd name="TX4" fmla="*/ 2668 w 4016"/>
                <a:gd name="TY4" fmla="*/ 883 h 4007"/>
                <a:gd name="TX5" fmla="*/ 2627 w 4016"/>
                <a:gd name="TY5" fmla="*/ 898 h 4007"/>
                <a:gd name="TX6" fmla="*/ 2594 w 4016"/>
                <a:gd name="TY6" fmla="*/ 913 h 4007"/>
                <a:gd name="TX7" fmla="*/ 2558 w 4016"/>
                <a:gd name="TY7" fmla="*/ 930 h 4007"/>
                <a:gd name="TX8" fmla="*/ 2519 w 4016"/>
                <a:gd name="TY8" fmla="*/ 952 h 4007"/>
                <a:gd name="TX9" fmla="*/ 2477 w 4016"/>
                <a:gd name="TY9" fmla="*/ 977 h 4007"/>
                <a:gd name="TX10" fmla="*/ 2420 w 4016"/>
                <a:gd name="TY10" fmla="*/ 1015 h 4007"/>
                <a:gd name="TX11" fmla="*/ 2363 w 4016"/>
                <a:gd name="TY11" fmla="*/ 1059 h 4007"/>
                <a:gd name="TX12" fmla="*/ 2308 w 4016"/>
                <a:gd name="TY12" fmla="*/ 1104 h 4007"/>
                <a:gd name="TX13" fmla="*/ 2268 w 4016"/>
                <a:gd name="TY13" fmla="*/ 1143 h 4007"/>
                <a:gd name="TX14" fmla="*/ 2229 w 4016"/>
                <a:gd name="TY14" fmla="*/ 1186 h 4007"/>
                <a:gd name="TX15" fmla="*/ 2190 w 4016"/>
                <a:gd name="TY15" fmla="*/ 1233 h 4007"/>
                <a:gd name="TX16" fmla="*/ 2153 w 4016"/>
                <a:gd name="TY16" fmla="*/ 1286 h 4007"/>
                <a:gd name="TX17" fmla="*/ 2117 w 4016"/>
                <a:gd name="TY17" fmla="*/ 1343 h 4007"/>
                <a:gd name="TX18" fmla="*/ 2086 w 4016"/>
                <a:gd name="TY18" fmla="*/ 1401 h 4007"/>
                <a:gd name="TX19" fmla="*/ 2059 w 4016"/>
                <a:gd name="TY19" fmla="*/ 1462 h 4007"/>
                <a:gd name="TX20" fmla="*/ 2037 w 4016"/>
                <a:gd name="TY20" fmla="*/ 1525 h 4007"/>
                <a:gd name="TX21" fmla="*/ 2094 w 4016"/>
                <a:gd name="TY21" fmla="*/ 1521 h 4007"/>
                <a:gd name="TX22" fmla="*/ 2146 w 4016"/>
                <a:gd name="TY22" fmla="*/ 1521 h 4007"/>
                <a:gd name="TX23" fmla="*/ 2193 w 4016"/>
                <a:gd name="TY23" fmla="*/ 1524 h 4007"/>
                <a:gd name="TX24" fmla="*/ 2236 w 4016"/>
                <a:gd name="TY24" fmla="*/ 1530 h 4007"/>
                <a:gd name="TX25" fmla="*/ 2273 w 4016"/>
                <a:gd name="TY25" fmla="*/ 1538 h 4007"/>
                <a:gd name="TX26" fmla="*/ 2306 w 4016"/>
                <a:gd name="TY26" fmla="*/ 1551 h 4007"/>
                <a:gd name="TX27" fmla="*/ 2333 w 4016"/>
                <a:gd name="TY27" fmla="*/ 1567 h 4007"/>
                <a:gd name="TX28" fmla="*/ 2354 w 4016"/>
                <a:gd name="TY28" fmla="*/ 1584 h 4007"/>
                <a:gd name="TX29" fmla="*/ 2370 w 4016"/>
                <a:gd name="TY29" fmla="*/ 1605 h 4007"/>
                <a:gd name="TX30" fmla="*/ 2384 w 4016"/>
                <a:gd name="TY30" fmla="*/ 1631 h 4007"/>
                <a:gd name="TX31" fmla="*/ 2394 w 4016"/>
                <a:gd name="TY31" fmla="*/ 1661 h 4007"/>
                <a:gd name="TX32" fmla="*/ 2401 w 4016"/>
                <a:gd name="TY32" fmla="*/ 1695 h 4007"/>
                <a:gd name="TX33" fmla="*/ 2405 w 4016"/>
                <a:gd name="TY33" fmla="*/ 1735 h 4007"/>
                <a:gd name="TX34" fmla="*/ 2405 w 4016"/>
                <a:gd name="TY34" fmla="*/ 1777 h 4007"/>
                <a:gd name="TX35" fmla="*/ 2402 w 4016"/>
                <a:gd name="TY35" fmla="*/ 1825 h 4007"/>
                <a:gd name="TX36" fmla="*/ 2396 w 4016"/>
                <a:gd name="TY36" fmla="*/ 1866 h 4007"/>
                <a:gd name="TX37" fmla="*/ 2386 w 4016"/>
                <a:gd name="TY37" fmla="*/ 1911 h 4007"/>
                <a:gd name="TX38" fmla="*/ 2371 w 4016"/>
                <a:gd name="TY38" fmla="*/ 1960 h 4007"/>
                <a:gd name="TX39" fmla="*/ 2351 w 4016"/>
                <a:gd name="TY39" fmla="*/ 2013 h 4007"/>
                <a:gd name="TX40" fmla="*/ 2328 w 4016"/>
                <a:gd name="TY40" fmla="*/ 2070 h 4007"/>
                <a:gd name="TX41" fmla="*/ 2299 w 4016"/>
                <a:gd name="TY41" fmla="*/ 2132 h 4007"/>
                <a:gd name="TX42" fmla="*/ 2266 w 4016"/>
                <a:gd name="TY42" fmla="*/ 2198 h 4007"/>
                <a:gd name="TX43" fmla="*/ 2235 w 4016"/>
                <a:gd name="TY43" fmla="*/ 2253 h 4007"/>
                <a:gd name="TX44" fmla="*/ 2205 w 4016"/>
                <a:gd name="TY44" fmla="*/ 2301 h 4007"/>
                <a:gd name="TX45" fmla="*/ 2178 w 4016"/>
                <a:gd name="TY45" fmla="*/ 2345 h 4007"/>
                <a:gd name="TX46" fmla="*/ 2151 w 4016"/>
                <a:gd name="TY46" fmla="*/ 2382 h 4007"/>
                <a:gd name="TX47" fmla="*/ 2126 w 4016"/>
                <a:gd name="TY47" fmla="*/ 2413 h 4007"/>
                <a:gd name="TX48" fmla="*/ 2102 w 4016"/>
                <a:gd name="TY48" fmla="*/ 2437 h 4007"/>
                <a:gd name="TX49" fmla="*/ 2081 w 4016"/>
                <a:gd name="TY49" fmla="*/ 2456 h 4007"/>
                <a:gd name="TX50" fmla="*/ 2048 w 4016"/>
                <a:gd name="TY50" fmla="*/ 2476 h 4007"/>
                <a:gd name="TX51" fmla="*/ 2015 w 4016"/>
                <a:gd name="TY51" fmla="*/ 2487 h 4007"/>
                <a:gd name="TX52" fmla="*/ 1983 w 4016"/>
                <a:gd name="TY52" fmla="*/ 2491 h 4007"/>
                <a:gd name="TX53" fmla="*/ 1950 w 4016"/>
                <a:gd name="TY53" fmla="*/ 2484 h 4007"/>
                <a:gd name="TX54" fmla="*/ 1918 w 4016"/>
                <a:gd name="TY54" fmla="*/ 2471 h 4007"/>
                <a:gd name="TX55" fmla="*/ 1885 w 4016"/>
                <a:gd name="TY55" fmla="*/ 2450 h 4007"/>
                <a:gd name="TX56" fmla="*/ 1853 w 4016"/>
                <a:gd name="TY56" fmla="*/ 2419 h 4007"/>
                <a:gd name="TX57" fmla="*/ 1825 w 4016"/>
                <a:gd name="TY57" fmla="*/ 2386 h 4007"/>
                <a:gd name="TX58" fmla="*/ 1799 w 4016"/>
                <a:gd name="TY58" fmla="*/ 2346 h 4007"/>
                <a:gd name="TX59" fmla="*/ 1776 w 4016"/>
                <a:gd name="TY59" fmla="*/ 2301 h 4007"/>
                <a:gd name="TX60" fmla="*/ 1755 w 4016"/>
                <a:gd name="TY60" fmla="*/ 2251 h 4007"/>
                <a:gd name="TX61" fmla="*/ 1738 w 4016"/>
                <a:gd name="TY61" fmla="*/ 2200 h 4007"/>
                <a:gd name="TX62" fmla="*/ 1724 w 4016"/>
                <a:gd name="TY62" fmla="*/ 2151 h 4007"/>
                <a:gd name="TX63" fmla="*/ 1713 w 4016"/>
                <a:gd name="TY63" fmla="*/ 2105 h 4007"/>
                <a:gd name="TX64" fmla="*/ 1706 w 4016"/>
                <a:gd name="TY64" fmla="*/ 2060 h 4007"/>
                <a:gd name="TX65" fmla="*/ 1699 w 4016"/>
                <a:gd name="TY65" fmla="*/ 2016 h 4007"/>
                <a:gd name="TX66" fmla="*/ 1693 w 4016"/>
                <a:gd name="TY66" fmla="*/ 1964 h 4007"/>
                <a:gd name="TX67" fmla="*/ 1687 w 4016"/>
                <a:gd name="TY67" fmla="*/ 1906 h 4007"/>
                <a:gd name="TX68" fmla="*/ 1680 w 4016"/>
                <a:gd name="TY68" fmla="*/ 1841 h 4007"/>
                <a:gd name="TX69" fmla="*/ 1675 w 4016"/>
                <a:gd name="TY69" fmla="*/ 1792 h 4007"/>
                <a:gd name="TX70" fmla="*/ 1670 w 4016"/>
                <a:gd name="TY70" fmla="*/ 1747 h 4007"/>
                <a:gd name="TX71" fmla="*/ 1665 w 4016"/>
                <a:gd name="TY71" fmla="*/ 1710 h 4007"/>
                <a:gd name="TX72" fmla="*/ 1661 w 4016"/>
                <a:gd name="TY72" fmla="*/ 1679 h 4007"/>
                <a:gd name="TX73" fmla="*/ 1657 w 4016"/>
                <a:gd name="TY73" fmla="*/ 1656 h 4007"/>
                <a:gd name="TX74" fmla="*/ 1642 w 4016"/>
                <a:gd name="TY74" fmla="*/ 1575 h 4007"/>
                <a:gd name="TX75" fmla="*/ 1629 w 4016"/>
                <a:gd name="TY75" fmla="*/ 1503 h 4007"/>
                <a:gd name="TX76" fmla="*/ 1616 w 4016"/>
                <a:gd name="TY76" fmla="*/ 1437 h 4007"/>
                <a:gd name="TX77" fmla="*/ 1605 w 4016"/>
                <a:gd name="TY77" fmla="*/ 1380 h 4007"/>
                <a:gd name="TX78" fmla="*/ 1594 w 4016"/>
                <a:gd name="TY78" fmla="*/ 1331 h 4007"/>
                <a:gd name="TX79" fmla="*/ 1585 w 4016"/>
                <a:gd name="TY79" fmla="*/ 1289 h 4007"/>
                <a:gd name="TX80" fmla="*/ 1577 w 4016"/>
                <a:gd name="TY80" fmla="*/ 1254 h 4007"/>
                <a:gd name="TX81" fmla="*/ 1568 w 4016"/>
                <a:gd name="TY81" fmla="*/ 1228 h 4007"/>
                <a:gd name="TX82" fmla="*/ 1544 w 4016"/>
                <a:gd name="TY82" fmla="*/ 1165 h 4007"/>
                <a:gd name="TX83" fmla="*/ 1513 w 4016"/>
                <a:gd name="TY83" fmla="*/ 1104 h 4007"/>
                <a:gd name="TX84" fmla="*/ 1476 w 4016"/>
                <a:gd name="TY84" fmla="*/ 1047 h 4007"/>
                <a:gd name="TX85" fmla="*/ 1444 w 4016"/>
                <a:gd name="TY85" fmla="*/ 1010 h 4007"/>
                <a:gd name="TX86" fmla="*/ 1412 w 4016"/>
                <a:gd name="TY86" fmla="*/ 979 h 4007"/>
                <a:gd name="TX87" fmla="*/ 1378 w 4016"/>
                <a:gd name="TY87" fmla="*/ 958 h 4007"/>
                <a:gd name="TX88" fmla="*/ 1344 w 4016"/>
                <a:gd name="TY88" fmla="*/ 943 h 4007"/>
                <a:gd name="TX89" fmla="*/ 1300 w 4016"/>
                <a:gd name="TY89" fmla="*/ 935 h 4007"/>
                <a:gd name="TX90" fmla="*/ 1256 w 4016"/>
                <a:gd name="TY90" fmla="*/ 932 h 4007"/>
                <a:gd name="TX91" fmla="*/ 1210 w 4016"/>
                <a:gd name="TY91" fmla="*/ 935 h 4007"/>
                <a:gd name="TX92" fmla="*/ 1163 w 4016"/>
                <a:gd name="TY92" fmla="*/ 945 h 4007"/>
                <a:gd name="TX93" fmla="*/ 1113 w 4016"/>
                <a:gd name="TY93" fmla="*/ 960 h 4007"/>
                <a:gd name="TX94" fmla="*/ 1063 w 4016"/>
                <a:gd name="TY94" fmla="*/ 981 h 4007"/>
                <a:gd name="TX95" fmla="*/ 1011 w 4016"/>
                <a:gd name="TY95" fmla="*/ 1009 h 4007"/>
                <a:gd name="TX96" fmla="*/ 970 w 4016"/>
                <a:gd name="TY96" fmla="*/ 1035 h 4007"/>
                <a:gd name="TX97" fmla="*/ 925 w 4016"/>
                <a:gd name="TY97" fmla="*/ 1065 h 4007"/>
                <a:gd name="TX98" fmla="*/ 877 w 4016"/>
                <a:gd name="TY98" fmla="*/ 1101 h 4007"/>
                <a:gd name="TX99" fmla="*/ 827 w 4016"/>
                <a:gd name="TY99" fmla="*/ 1140 h 4007"/>
                <a:gd name="TX100" fmla="*/ 772 w 4016"/>
                <a:gd name="TY100" fmla="*/ 1183 h 4007"/>
                <a:gd name="TX101" fmla="*/ 715 w 4016"/>
                <a:gd name="TY101" fmla="*/ 1232 h 4007"/>
                <a:gd name="TX102" fmla="*/ 654 w 4016"/>
                <a:gd name="TY102" fmla="*/ 1285 h 4007"/>
                <a:gd name="TX103" fmla="*/ 596 w 4016"/>
                <a:gd name="TY103" fmla="*/ 1338 h 4007"/>
                <a:gd name="TX104" fmla="*/ 540 w 4016"/>
                <a:gd name="TY104" fmla="*/ 1385 h 4007"/>
                <a:gd name="TX105" fmla="*/ 491 w 4016"/>
                <a:gd name="TY105" fmla="*/ 1428 h 4007"/>
                <a:gd name="TX106" fmla="*/ 445 w 4016"/>
                <a:gd name="TY106" fmla="*/ 1467 h 4007"/>
                <a:gd name="TX107" fmla="*/ 404 w 4016"/>
                <a:gd name="TY107" fmla="*/ 1500 h 4007"/>
                <a:gd name="TX108" fmla="*/ 367 w 4016"/>
                <a:gd name="TY108" fmla="*/ 1527 h 4007"/>
                <a:gd name="TX109" fmla="*/ 334 w 4016"/>
                <a:gd name="TY109" fmla="*/ 1551 h 4007"/>
                <a:gd name="TX110" fmla="*/ 334 w 4016"/>
                <a:gd name="TY110" fmla="*/ 1569 h 4007"/>
                <a:gd name="TX111" fmla="*/ 361 w 4016"/>
                <a:gd name="TY111" fmla="*/ 1587 h 4007"/>
                <a:gd name="TX112" fmla="*/ 383 w 4016"/>
                <a:gd name="TY112" fmla="*/ 1609 h 4007"/>
                <a:gd name="TX113" fmla="*/ 401 w 4016"/>
                <a:gd name="TY113" fmla="*/ 1637 h 4007"/>
                <a:gd name="TX114" fmla="*/ 414 w 4016"/>
                <a:gd name="TY114" fmla="*/ 1658 h 4007"/>
                <a:gd name="TX115" fmla="*/ 427 w 4016"/>
                <a:gd name="TY115" fmla="*/ 1673 h 4007"/>
                <a:gd name="TX116" fmla="*/ 442 w 4016"/>
                <a:gd name="TY116" fmla="*/ 1684 h 4007"/>
                <a:gd name="TX117" fmla="*/ 457 w 4016"/>
                <a:gd name="TY117" fmla="*/ 1689 h 4007"/>
                <a:gd name="TX118" fmla="*/ 487 w 4016"/>
                <a:gd name="TY118" fmla="*/ 1690 h 4007"/>
                <a:gd name="TX119" fmla="*/ 520 w 4016"/>
                <a:gd name="TY119" fmla="*/ 1688 h 4007"/>
                <a:gd name="TX120" fmla="*/ 559 w 4016"/>
                <a:gd name="TY120" fmla="*/ 1679 h 4007"/>
                <a:gd name="TX121" fmla="*/ 600 w 4016"/>
                <a:gd name="TY121" fmla="*/ 1667 h 4007"/>
                <a:gd name="TX122" fmla="*/ 642 w 4016"/>
                <a:gd name="TY122" fmla="*/ 1655 h 4007"/>
                <a:gd name="TX123" fmla="*/ 682 w 4016"/>
                <a:gd name="TY123" fmla="*/ 1645 h 4007"/>
                <a:gd name="TX124" fmla="*/ 718 w 4016"/>
                <a:gd name="TY124" fmla="*/ 1641 h 4007"/>
                <a:gd name="TX125" fmla="*/ 751 w 4016"/>
                <a:gd name="TY125" fmla="*/ 1640 h 4007"/>
                <a:gd name="TX126" fmla="*/ 776 w 4016"/>
                <a:gd name="TY126" fmla="*/ 1643 h 4007"/>
                <a:gd name="TX127" fmla="*/ 799 w 4016"/>
                <a:gd name="TY127" fmla="*/ 1653 h 4007"/>
                <a:gd name="TX128" fmla="*/ 822 w 4016"/>
                <a:gd name="TY128" fmla="*/ 1669 h 4007"/>
                <a:gd name="TX129" fmla="*/ 841 w 4016"/>
                <a:gd name="TY129" fmla="*/ 1690 h 4007"/>
                <a:gd name="TX130" fmla="*/ 860 w 4016"/>
                <a:gd name="TY130" fmla="*/ 1718 h 4007"/>
                <a:gd name="TX131" fmla="*/ 886 w 4016"/>
                <a:gd name="TY131" fmla="*/ 1767 h 4007"/>
                <a:gd name="TX132" fmla="*/ 908 w 4016"/>
                <a:gd name="TY132" fmla="*/ 1818 h 4007"/>
                <a:gd name="TX133" fmla="*/ 928 w 4016"/>
                <a:gd name="TY133" fmla="*/ 1876 h 4007"/>
                <a:gd name="TX134" fmla="*/ 948 w 4016"/>
                <a:gd name="TY134" fmla="*/ 1944 h 4007"/>
                <a:gd name="TX135" fmla="*/ 957 w 4016"/>
                <a:gd name="TY135" fmla="*/ 1977 h 4007"/>
                <a:gd name="TX136" fmla="*/ 965 w 4016"/>
                <a:gd name="TY136" fmla="*/ 2006 h 4007"/>
                <a:gd name="TX137" fmla="*/ 973 w 4016"/>
                <a:gd name="TY137" fmla="*/ 2029 h 4007"/>
                <a:gd name="TX138" fmla="*/ 980 w 4016"/>
                <a:gd name="TY138" fmla="*/ 2049 h 4007"/>
                <a:gd name="TX139" fmla="*/ 993 w 4016"/>
                <a:gd name="TY139" fmla="*/ 2083 h 4007"/>
                <a:gd name="TX140" fmla="*/ 1005 w 4016"/>
                <a:gd name="TY140" fmla="*/ 2125 h 4007"/>
                <a:gd name="TX141" fmla="*/ 1020 w 4016"/>
                <a:gd name="TY141" fmla="*/ 2174 h 4007"/>
                <a:gd name="TX142" fmla="*/ 1037 w 4016"/>
                <a:gd name="TY142" fmla="*/ 2231 h 4007"/>
                <a:gd name="TX143" fmla="*/ 1055 w 4016"/>
                <a:gd name="TY143" fmla="*/ 2296 h 4007"/>
                <a:gd name="TX144" fmla="*/ 1075 w 4016"/>
                <a:gd name="TY144" fmla="*/ 2368 h 4007"/>
                <a:gd name="TX145" fmla="*/ 1096 w 4016"/>
                <a:gd name="TY145" fmla="*/ 2449 h 4007"/>
                <a:gd name="TX146" fmla="*/ 1119 w 4016"/>
                <a:gd name="TY146" fmla="*/ 2536 h 4007"/>
                <a:gd name="TX147" fmla="*/ 1141 w 4016"/>
                <a:gd name="TY147" fmla="*/ 2628 h 4007"/>
                <a:gd name="TX148" fmla="*/ 1164 w 4016"/>
                <a:gd name="TY148" fmla="*/ 2712 h 4007"/>
                <a:gd name="TX149" fmla="*/ 1184 w 4016"/>
                <a:gd name="TY149" fmla="*/ 2787 h 4007"/>
                <a:gd name="TX150" fmla="*/ 1203 w 4016"/>
                <a:gd name="TY150" fmla="*/ 2855 h 4007"/>
                <a:gd name="TX151" fmla="*/ 1221 w 4016"/>
                <a:gd name="TY151" fmla="*/ 2916 h 4007"/>
                <a:gd name="TX152" fmla="*/ 1238 w 4016"/>
                <a:gd name="TY152" fmla="*/ 2968 h 4007"/>
                <a:gd name="TX153" fmla="*/ 1253 w 4016"/>
                <a:gd name="TY153" fmla="*/ 3014 h 4007"/>
                <a:gd name="TX154" fmla="*/ 1268 w 4016"/>
                <a:gd name="TY154" fmla="*/ 3051 h 4007"/>
                <a:gd name="TX155" fmla="*/ 1300 w 4016"/>
                <a:gd name="TY155" fmla="*/ 3120 h 4007"/>
                <a:gd name="TX156" fmla="*/ 1335 w 4016"/>
                <a:gd name="TY156" fmla="*/ 3183 h 4007"/>
                <a:gd name="TX157" fmla="*/ 1371 w 4016"/>
                <a:gd name="TY157" fmla="*/ 3236 h 4007"/>
                <a:gd name="TX158" fmla="*/ 1409 w 4016"/>
                <a:gd name="TY158" fmla="*/ 3283 h 4007"/>
                <a:gd name="TX159" fmla="*/ 1450 w 4016"/>
                <a:gd name="TY159" fmla="*/ 3323 h 4007"/>
                <a:gd name="TX160" fmla="*/ 1492 w 4016"/>
                <a:gd name="TY160" fmla="*/ 3354 h 4007"/>
                <a:gd name="TX161" fmla="*/ 1537 w 4016"/>
                <a:gd name="TY161" fmla="*/ 3376 h 4007"/>
                <a:gd name="TX162" fmla="*/ 1593 w 4016"/>
                <a:gd name="TY162" fmla="*/ 3389 h 4007"/>
                <a:gd name="TX163" fmla="*/ 1649 w 4016"/>
                <a:gd name="TY163" fmla="*/ 3393 h 4007"/>
                <a:gd name="TX164" fmla="*/ 1704 w 4016"/>
                <a:gd name="TY164" fmla="*/ 3391 h 4007"/>
                <a:gd name="TX165" fmla="*/ 1759 w 4016"/>
                <a:gd name="TY165" fmla="*/ 3381 h 4007"/>
                <a:gd name="TX166" fmla="*/ 1813 w 4016"/>
                <a:gd name="TY166" fmla="*/ 3365 h 4007"/>
                <a:gd name="TX167" fmla="*/ 1864 w 4016"/>
                <a:gd name="TY167" fmla="*/ 3346 h 4007"/>
                <a:gd name="TX168" fmla="*/ 1913 w 4016"/>
                <a:gd name="TY168" fmla="*/ 3324 h 4007"/>
                <a:gd name="TX169" fmla="*/ 1958 w 4016"/>
                <a:gd name="TY169" fmla="*/ 3298 h 4007"/>
                <a:gd name="TX170" fmla="*/ 2043 w 4016"/>
                <a:gd name="TY170" fmla="*/ 3245 h 4007"/>
                <a:gd name="TX171" fmla="*/ 2127 w 4016"/>
                <a:gd name="TY171" fmla="*/ 3184 h 4007"/>
                <a:gd name="TX172" fmla="*/ 2210 w 4016"/>
                <a:gd name="TY172" fmla="*/ 3118 h 4007"/>
                <a:gd name="TX173" fmla="*/ 2292 w 4016"/>
                <a:gd name="TY173" fmla="*/ 3043 h 4007"/>
                <a:gd name="TX174" fmla="*/ 2374 w 4016"/>
                <a:gd name="TY174" fmla="*/ 2963 h 4007"/>
                <a:gd name="TX175" fmla="*/ 2454 w 4016"/>
                <a:gd name="TY175" fmla="*/ 2875 h 4007"/>
                <a:gd name="TX176" fmla="*/ 2534 w 4016"/>
                <a:gd name="TY176" fmla="*/ 2781 h 4007"/>
                <a:gd name="TX177" fmla="*/ 2612 w 4016"/>
                <a:gd name="TY177" fmla="*/ 2680 h 4007"/>
                <a:gd name="TX178" fmla="*/ 2700 w 4016"/>
                <a:gd name="TY178" fmla="*/ 2559 h 4007"/>
                <a:gd name="TX179" fmla="*/ 2783 w 4016"/>
                <a:gd name="TY179" fmla="*/ 2435 h 4007"/>
                <a:gd name="TX180" fmla="*/ 2860 w 4016"/>
                <a:gd name="TY180" fmla="*/ 2309 h 4007"/>
                <a:gd name="TX181" fmla="*/ 2933 w 4016"/>
                <a:gd name="TY181" fmla="*/ 2180 h 4007"/>
                <a:gd name="TX182" fmla="*/ 3000 w 4016"/>
                <a:gd name="TY182" fmla="*/ 2050 h 4007"/>
                <a:gd name="TX183" fmla="*/ 3062 w 4016"/>
                <a:gd name="TY183" fmla="*/ 1918 h 4007"/>
                <a:gd name="TX184" fmla="*/ 3100 w 4016"/>
                <a:gd name="TY184" fmla="*/ 1831 h 4007"/>
                <a:gd name="TX185" fmla="*/ 3135 w 4016"/>
                <a:gd name="TY185" fmla="*/ 1750 h 4007"/>
                <a:gd name="TX186" fmla="*/ 3166 w 4016"/>
                <a:gd name="TY186" fmla="*/ 1674 h 4007"/>
                <a:gd name="TX187" fmla="*/ 3193 w 4016"/>
                <a:gd name="TY187" fmla="*/ 1603 h 4007"/>
                <a:gd name="TX188" fmla="*/ 3218 w 4016"/>
                <a:gd name="TY188" fmla="*/ 1537 h 4007"/>
                <a:gd name="TX189" fmla="*/ 3238 w 4016"/>
                <a:gd name="TY189" fmla="*/ 1477 h 4007"/>
                <a:gd name="TX190" fmla="*/ 3255 w 4016"/>
                <a:gd name="TY190" fmla="*/ 1422 h 4007"/>
                <a:gd name="TX191" fmla="*/ 3269 w 4016"/>
                <a:gd name="TY191" fmla="*/ 1371 h 4007"/>
                <a:gd name="TX192" fmla="*/ 3279 w 4016"/>
                <a:gd name="TY192" fmla="*/ 1327 h 4007"/>
                <a:gd name="TX193" fmla="*/ 3287 w 4016"/>
                <a:gd name="TY193" fmla="*/ 1265 h 4007"/>
                <a:gd name="TX194" fmla="*/ 3291 w 4016"/>
                <a:gd name="TY194" fmla="*/ 1208 h 4007"/>
                <a:gd name="TX195" fmla="*/ 3289 w 4016"/>
                <a:gd name="TY195" fmla="*/ 1155 h 4007"/>
                <a:gd name="TX196" fmla="*/ 3281 w 4016"/>
                <a:gd name="TY196" fmla="*/ 1106 h 4007"/>
                <a:gd name="TX197" fmla="*/ 3268 w 4016"/>
                <a:gd name="TY197" fmla="*/ 1061 h 4007"/>
                <a:gd name="TX198" fmla="*/ 3248 w 4016"/>
                <a:gd name="TY198" fmla="*/ 1020 h 4007"/>
                <a:gd name="TX199" fmla="*/ 3223 w 4016"/>
                <a:gd name="TY199" fmla="*/ 983 h 4007"/>
                <a:gd name="TX200" fmla="*/ 3194 w 4016"/>
                <a:gd name="TY200" fmla="*/ 951 h 4007"/>
                <a:gd name="TX201" fmla="*/ 3160 w 4016"/>
                <a:gd name="TY201" fmla="*/ 924 h 4007"/>
                <a:gd name="TX202" fmla="*/ 3122 w 4016"/>
                <a:gd name="TY202" fmla="*/ 900 h 4007"/>
                <a:gd name="TX203" fmla="*/ 3080 w 4016"/>
                <a:gd name="TY203" fmla="*/ 883 h 4007"/>
                <a:gd name="TX204" fmla="*/ 3033 w 4016"/>
                <a:gd name="TY204" fmla="*/ 868 h 4007"/>
                <a:gd name="TX205" fmla="*/ 2982 w 4016"/>
                <a:gd name="TY205" fmla="*/ 859 h 4007"/>
                <a:gd name="TX206" fmla="*/ 2927 w 4016"/>
                <a:gd name="TY206" fmla="*/ 854 h 4007"/>
                <a:gd name="TX207" fmla="*/ 2867 w 4016"/>
                <a:gd name="TY207" fmla="*/ 853 h 4007"/>
                <a:gd name="TX209" fmla="*/ 752 w 4016"/>
                <a:gd name="TY209" fmla="*/ 0 h 4007"/>
                <a:gd name="TX210" fmla="*/ 3263 w 4016"/>
                <a:gd name="TY210" fmla="*/ 0 h 4007"/>
                <a:gd name="TX211" fmla="*/ 3338 w 4016"/>
                <a:gd name="TY211" fmla="*/ 2 h 4007"/>
                <a:gd name="TX212" fmla="*/ 3413 w 4016"/>
                <a:gd name="TY212" fmla="*/ 13 h 4007"/>
                <a:gd name="TX213" fmla="*/ 3483 w 4016"/>
                <a:gd name="TY213" fmla="*/ 31 h 4007"/>
                <a:gd name="TX214" fmla="*/ 3551 w 4016"/>
                <a:gd name="TY214" fmla="*/ 54 h 4007"/>
                <a:gd name="TX215" fmla="*/ 3616 w 4016"/>
                <a:gd name="TY215" fmla="*/ 85 h 4007"/>
                <a:gd name="TX216" fmla="*/ 3678 w 4016"/>
                <a:gd name="TY216" fmla="*/ 124 h 4007"/>
                <a:gd name="TX217" fmla="*/ 3737 w 4016"/>
                <a:gd name="TY217" fmla="*/ 168 h 4007"/>
                <a:gd name="TX218" fmla="*/ 3794 w 4016"/>
                <a:gd name="TY218" fmla="*/ 220 h 4007"/>
                <a:gd name="TX219" fmla="*/ 3846 w 4016"/>
                <a:gd name="TY219" fmla="*/ 277 h 4007"/>
                <a:gd name="TX220" fmla="*/ 3891 w 4016"/>
                <a:gd name="TY220" fmla="*/ 335 h 4007"/>
                <a:gd name="TX221" fmla="*/ 3930 w 4016"/>
                <a:gd name="TY221" fmla="*/ 398 h 4007"/>
                <a:gd name="TX222" fmla="*/ 3961 w 4016"/>
                <a:gd name="TY222" fmla="*/ 462 h 4007"/>
                <a:gd name="TX223" fmla="*/ 3984 w 4016"/>
                <a:gd name="TY223" fmla="*/ 530 h 4007"/>
                <a:gd name="TX224" fmla="*/ 4001 w 4016"/>
                <a:gd name="TY224" fmla="*/ 601 h 4007"/>
                <a:gd name="TX225" fmla="*/ 4011 w 4016"/>
                <a:gd name="TY225" fmla="*/ 674 h 4007"/>
                <a:gd name="TX226" fmla="*/ 4015 w 4016"/>
                <a:gd name="TY226" fmla="*/ 751 h 4007"/>
                <a:gd name="TX227" fmla="*/ 4015 w 4016"/>
                <a:gd name="TY227" fmla="*/ 3254 h 4007"/>
                <a:gd name="TX228" fmla="*/ 4011 w 4016"/>
                <a:gd name="TY228" fmla="*/ 3330 h 4007"/>
                <a:gd name="TX229" fmla="*/ 4001 w 4016"/>
                <a:gd name="TY229" fmla="*/ 3403 h 4007"/>
                <a:gd name="TX230" fmla="*/ 3984 w 4016"/>
                <a:gd name="TY230" fmla="*/ 3474 h 4007"/>
                <a:gd name="TX231" fmla="*/ 3961 w 4016"/>
                <a:gd name="TY231" fmla="*/ 3542 h 4007"/>
                <a:gd name="TX232" fmla="*/ 3930 w 4016"/>
                <a:gd name="TY232" fmla="*/ 3607 h 4007"/>
                <a:gd name="TX233" fmla="*/ 3891 w 4016"/>
                <a:gd name="TY233" fmla="*/ 3669 h 4007"/>
                <a:gd name="TX234" fmla="*/ 3846 w 4016"/>
                <a:gd name="TY234" fmla="*/ 3729 h 4007"/>
                <a:gd name="TX235" fmla="*/ 3794 w 4016"/>
                <a:gd name="TY235" fmla="*/ 3784 h 4007"/>
                <a:gd name="TX236" fmla="*/ 3737 w 4016"/>
                <a:gd name="TY236" fmla="*/ 3836 h 4007"/>
                <a:gd name="TX237" fmla="*/ 3678 w 4016"/>
                <a:gd name="TY237" fmla="*/ 3881 h 4007"/>
                <a:gd name="TX238" fmla="*/ 3616 w 4016"/>
                <a:gd name="TY238" fmla="*/ 3919 h 4007"/>
                <a:gd name="TX239" fmla="*/ 3551 w 4016"/>
                <a:gd name="TY239" fmla="*/ 3950 h 4007"/>
                <a:gd name="TX240" fmla="*/ 3483 w 4016"/>
                <a:gd name="TY240" fmla="*/ 3975 h 4007"/>
                <a:gd name="TX241" fmla="*/ 3413 w 4016"/>
                <a:gd name="TY241" fmla="*/ 3991 h 4007"/>
                <a:gd name="TX242" fmla="*/ 3338 w 4016"/>
                <a:gd name="TY242" fmla="*/ 4002 h 4007"/>
                <a:gd name="TX243" fmla="*/ 3263 w 4016"/>
                <a:gd name="TY243" fmla="*/ 4006 h 4007"/>
                <a:gd name="TX244" fmla="*/ 752 w 4016"/>
                <a:gd name="TY244" fmla="*/ 4006 h 4007"/>
                <a:gd name="TX245" fmla="*/ 677 w 4016"/>
                <a:gd name="TY245" fmla="*/ 4002 h 4007"/>
                <a:gd name="TX246" fmla="*/ 603 w 4016"/>
                <a:gd name="TY246" fmla="*/ 3991 h 4007"/>
                <a:gd name="TX247" fmla="*/ 533 w 4016"/>
                <a:gd name="TY247" fmla="*/ 3975 h 4007"/>
                <a:gd name="TX248" fmla="*/ 465 w 4016"/>
                <a:gd name="TY248" fmla="*/ 3950 h 4007"/>
                <a:gd name="TX249" fmla="*/ 399 w 4016"/>
                <a:gd name="TY249" fmla="*/ 3919 h 4007"/>
                <a:gd name="TX250" fmla="*/ 337 w 4016"/>
                <a:gd name="TY250" fmla="*/ 3881 h 4007"/>
                <a:gd name="TX251" fmla="*/ 277 w 4016"/>
                <a:gd name="TY251" fmla="*/ 3836 h 4007"/>
                <a:gd name="TX252" fmla="*/ 220 w 4016"/>
                <a:gd name="TY252" fmla="*/ 3784 h 4007"/>
                <a:gd name="TX253" fmla="*/ 170 w 4016"/>
                <a:gd name="TY253" fmla="*/ 3729 h 4007"/>
                <a:gd name="TX254" fmla="*/ 124 w 4016"/>
                <a:gd name="TY254" fmla="*/ 3669 h 4007"/>
                <a:gd name="TX255" fmla="*/ 87 w 4016"/>
                <a:gd name="TY255" fmla="*/ 3607 h 4007"/>
                <a:gd name="TX256" fmla="*/ 56 w 4016"/>
                <a:gd name="TY256" fmla="*/ 3542 h 4007"/>
                <a:gd name="TX257" fmla="*/ 31 w 4016"/>
                <a:gd name="TY257" fmla="*/ 3474 h 4007"/>
                <a:gd name="TX258" fmla="*/ 13 w 4016"/>
                <a:gd name="TY258" fmla="*/ 3403 h 4007"/>
                <a:gd name="TX259" fmla="*/ 3 w 4016"/>
                <a:gd name="TY259" fmla="*/ 3330 h 4007"/>
                <a:gd name="TX260" fmla="*/ 0 w 4016"/>
                <a:gd name="TY260" fmla="*/ 3254 h 4007"/>
                <a:gd name="TX261" fmla="*/ 0 w 4016"/>
                <a:gd name="TY261" fmla="*/ 2012 h 4007"/>
                <a:gd name="TX262" fmla="*/ 0 w 4016"/>
                <a:gd name="TY262" fmla="*/ 751 h 4007"/>
                <a:gd name="TX263" fmla="*/ 3 w 4016"/>
                <a:gd name="TY263" fmla="*/ 674 h 4007"/>
                <a:gd name="TX264" fmla="*/ 13 w 4016"/>
                <a:gd name="TY264" fmla="*/ 601 h 4007"/>
                <a:gd name="TX265" fmla="*/ 31 w 4016"/>
                <a:gd name="TY265" fmla="*/ 530 h 4007"/>
                <a:gd name="TX266" fmla="*/ 56 w 4016"/>
                <a:gd name="TY266" fmla="*/ 462 h 4007"/>
                <a:gd name="TX267" fmla="*/ 87 w 4016"/>
                <a:gd name="TY267" fmla="*/ 398 h 4007"/>
                <a:gd name="TX268" fmla="*/ 124 w 4016"/>
                <a:gd name="TY268" fmla="*/ 335 h 4007"/>
                <a:gd name="TX269" fmla="*/ 170 w 4016"/>
                <a:gd name="TY269" fmla="*/ 277 h 4007"/>
                <a:gd name="TX270" fmla="*/ 220 w 4016"/>
                <a:gd name="TY270" fmla="*/ 220 h 4007"/>
                <a:gd name="TX271" fmla="*/ 277 w 4016"/>
                <a:gd name="TY271" fmla="*/ 168 h 4007"/>
                <a:gd name="TX272" fmla="*/ 337 w 4016"/>
                <a:gd name="TY272" fmla="*/ 124 h 4007"/>
                <a:gd name="TX273" fmla="*/ 399 w 4016"/>
                <a:gd name="TY273" fmla="*/ 85 h 4007"/>
                <a:gd name="TX274" fmla="*/ 465 w 4016"/>
                <a:gd name="TY274" fmla="*/ 54 h 4007"/>
                <a:gd name="TX275" fmla="*/ 533 w 4016"/>
                <a:gd name="TY275" fmla="*/ 31 h 4007"/>
                <a:gd name="TX276" fmla="*/ 603 w 4016"/>
                <a:gd name="TY276" fmla="*/ 13 h 4007"/>
                <a:gd name="TX277" fmla="*/ 677 w 4016"/>
                <a:gd name="TY277" fmla="*/ 2 h 4007"/>
                <a:gd name="TX278" fmla="*/ 752 w 4016"/>
                <a:gd name="TY278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</a:cxnLst>
              <a:rect l="l" t="t" r="r" b="b"/>
              <a:pathLst>
                <a:path w="4016" h="4007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1651615" y="1169670"/>
              <a:ext cx="286385" cy="286385"/>
            </a:xfrm>
            <a:custGeom>
              <a:avLst/>
              <a:gdLst>
                <a:gd name="TX0" fmla="*/ 1531 w 3480"/>
                <a:gd name="TY0" fmla="*/ 522 h 3480"/>
                <a:gd name="TX1" fmla="*/ 1525 w 3480"/>
                <a:gd name="TY1" fmla="*/ 550 h 3480"/>
                <a:gd name="TX2" fmla="*/ 1521 w 3480"/>
                <a:gd name="TY2" fmla="*/ 581 h 3480"/>
                <a:gd name="TX3" fmla="*/ 1515 w 3480"/>
                <a:gd name="TY3" fmla="*/ 611 h 3480"/>
                <a:gd name="TX4" fmla="*/ 1510 w 3480"/>
                <a:gd name="TY4" fmla="*/ 643 h 3480"/>
                <a:gd name="TX5" fmla="*/ 1502 w 3480"/>
                <a:gd name="TY5" fmla="*/ 676 h 3480"/>
                <a:gd name="TX6" fmla="*/ 1494 w 3480"/>
                <a:gd name="TY6" fmla="*/ 708 h 3480"/>
                <a:gd name="TX7" fmla="*/ 1485 w 3480"/>
                <a:gd name="TY7" fmla="*/ 740 h 3480"/>
                <a:gd name="TX8" fmla="*/ 1474 w 3480"/>
                <a:gd name="TY8" fmla="*/ 773 h 3480"/>
                <a:gd name="TX9" fmla="*/ 1461 w 3480"/>
                <a:gd name="TY9" fmla="*/ 804 h 3480"/>
                <a:gd name="TX10" fmla="*/ 1447 w 3480"/>
                <a:gd name="TY10" fmla="*/ 835 h 3480"/>
                <a:gd name="TX11" fmla="*/ 1431 w 3480"/>
                <a:gd name="TY11" fmla="*/ 866 h 3480"/>
                <a:gd name="TX12" fmla="*/ 1412 w 3480"/>
                <a:gd name="TY12" fmla="*/ 894 h 3480"/>
                <a:gd name="TX13" fmla="*/ 1389 w 3480"/>
                <a:gd name="TY13" fmla="*/ 922 h 3480"/>
                <a:gd name="TX14" fmla="*/ 1365 w 3480"/>
                <a:gd name="TY14" fmla="*/ 949 h 3480"/>
                <a:gd name="TX15" fmla="*/ 1338 w 3480"/>
                <a:gd name="TY15" fmla="*/ 973 h 3480"/>
                <a:gd name="TX16" fmla="*/ 1307 w 3480"/>
                <a:gd name="TY16" fmla="*/ 996 h 3480"/>
                <a:gd name="TX17" fmla="*/ 1274 w 3480"/>
                <a:gd name="TY17" fmla="*/ 1016 h 3480"/>
                <a:gd name="TX18" fmla="*/ 1236 w 3480"/>
                <a:gd name="TY18" fmla="*/ 1034 h 3480"/>
                <a:gd name="TX19" fmla="*/ 1194 w 3480"/>
                <a:gd name="TY19" fmla="*/ 1050 h 3480"/>
                <a:gd name="TX20" fmla="*/ 1148 w 3480"/>
                <a:gd name="TY20" fmla="*/ 1063 h 3480"/>
                <a:gd name="TX21" fmla="*/ 1099 w 3480"/>
                <a:gd name="TY21" fmla="*/ 1072 h 3480"/>
                <a:gd name="TX22" fmla="*/ 1044 w 3480"/>
                <a:gd name="TY22" fmla="*/ 1078 h 3480"/>
                <a:gd name="TX23" fmla="*/ 1044 w 3480"/>
                <a:gd name="TY23" fmla="*/ 1566 h 3480"/>
                <a:gd name="TX24" fmla="*/ 1392 w 3480"/>
                <a:gd name="TY24" fmla="*/ 1566 h 3480"/>
                <a:gd name="TX25" fmla="*/ 1392 w 3480"/>
                <a:gd name="TY25" fmla="*/ 2384 h 3480"/>
                <a:gd name="TX26" fmla="*/ 1393 w 3480"/>
                <a:gd name="TY26" fmla="*/ 2432 h 3480"/>
                <a:gd name="TX27" fmla="*/ 1399 w 3480"/>
                <a:gd name="TY27" fmla="*/ 2481 h 3480"/>
                <a:gd name="TX28" fmla="*/ 1408 w 3480"/>
                <a:gd name="TY28" fmla="*/ 2528 h 3480"/>
                <a:gd name="TX29" fmla="*/ 1421 w 3480"/>
                <a:gd name="TY29" fmla="*/ 2573 h 3480"/>
                <a:gd name="TX30" fmla="*/ 1438 w 3480"/>
                <a:gd name="TY30" fmla="*/ 2619 h 3480"/>
                <a:gd name="TX31" fmla="*/ 1459 w 3480"/>
                <a:gd name="TY31" fmla="*/ 2662 h 3480"/>
                <a:gd name="TX32" fmla="*/ 1483 w 3480"/>
                <a:gd name="TY32" fmla="*/ 2703 h 3480"/>
                <a:gd name="TX33" fmla="*/ 1512 w 3480"/>
                <a:gd name="TY33" fmla="*/ 2742 h 3480"/>
                <a:gd name="TX34" fmla="*/ 1543 w 3480"/>
                <a:gd name="TY34" fmla="*/ 2779 h 3480"/>
                <a:gd name="TX35" fmla="*/ 1579 w 3480"/>
                <a:gd name="TY35" fmla="*/ 2813 h 3480"/>
                <a:gd name="TX36" fmla="*/ 1619 w 3480"/>
                <a:gd name="TY36" fmla="*/ 2844 h 3480"/>
                <a:gd name="TX37" fmla="*/ 1663 w 3480"/>
                <a:gd name="TY37" fmla="*/ 2873 h 3480"/>
                <a:gd name="TX38" fmla="*/ 1709 w 3480"/>
                <a:gd name="TY38" fmla="*/ 2899 h 3480"/>
                <a:gd name="TX39" fmla="*/ 1760 w 3480"/>
                <a:gd name="TY39" fmla="*/ 2921 h 3480"/>
                <a:gd name="TX40" fmla="*/ 1814 w 3480"/>
                <a:gd name="TY40" fmla="*/ 2940 h 3480"/>
                <a:gd name="TX41" fmla="*/ 1872 w 3480"/>
                <a:gd name="TY41" fmla="*/ 2955 h 3480"/>
                <a:gd name="TX42" fmla="*/ 1935 w 3480"/>
                <a:gd name="TY42" fmla="*/ 2966 h 3480"/>
                <a:gd name="TX43" fmla="*/ 2001 w 3480"/>
                <a:gd name="TY43" fmla="*/ 2972 h 3480"/>
                <a:gd name="TX44" fmla="*/ 2071 w 3480"/>
                <a:gd name="TY44" fmla="*/ 2975 h 3480"/>
                <a:gd name="TX45" fmla="*/ 2117 w 3480"/>
                <a:gd name="TY45" fmla="*/ 2974 h 3480"/>
                <a:gd name="TX46" fmla="*/ 2163 w 3480"/>
                <a:gd name="TY46" fmla="*/ 2973 h 3480"/>
                <a:gd name="TX47" fmla="*/ 2208 w 3480"/>
                <a:gd name="TY47" fmla="*/ 2972 h 3480"/>
                <a:gd name="TX48" fmla="*/ 2250 w 3480"/>
                <a:gd name="TY48" fmla="*/ 2970 h 3480"/>
                <a:gd name="TX49" fmla="*/ 2289 w 3480"/>
                <a:gd name="TY49" fmla="*/ 2968 h 3480"/>
                <a:gd name="TX50" fmla="*/ 2325 w 3480"/>
                <a:gd name="TY50" fmla="*/ 2966 h 3480"/>
                <a:gd name="TX51" fmla="*/ 2356 w 3480"/>
                <a:gd name="TY51" fmla="*/ 2963 h 3480"/>
                <a:gd name="TX52" fmla="*/ 2383 w 3480"/>
                <a:gd name="TY52" fmla="*/ 2962 h 3480"/>
                <a:gd name="TX53" fmla="*/ 2405 w 3480"/>
                <a:gd name="TY53" fmla="*/ 2960 h 3480"/>
                <a:gd name="TX54" fmla="*/ 2422 w 3480"/>
                <a:gd name="TY54" fmla="*/ 2959 h 3480"/>
                <a:gd name="TX55" fmla="*/ 2431 w 3480"/>
                <a:gd name="TY55" fmla="*/ 2958 h 3480"/>
                <a:gd name="TX56" fmla="*/ 2435 w 3480"/>
                <a:gd name="TY56" fmla="*/ 2957 h 3480"/>
                <a:gd name="TX57" fmla="*/ 2435 w 3480"/>
                <a:gd name="TY57" fmla="*/ 2435 h 3480"/>
                <a:gd name="TX58" fmla="*/ 2105 w 3480"/>
                <a:gd name="TY58" fmla="*/ 2435 h 3480"/>
                <a:gd name="TX59" fmla="*/ 2067 w 3480"/>
                <a:gd name="TY59" fmla="*/ 2434 h 3480"/>
                <a:gd name="TX60" fmla="*/ 2035 w 3480"/>
                <a:gd name="TY60" fmla="*/ 2430 h 3480"/>
                <a:gd name="TX61" fmla="*/ 2007 w 3480"/>
                <a:gd name="TY61" fmla="*/ 2424 h 3480"/>
                <a:gd name="TX62" fmla="*/ 1984 w 3480"/>
                <a:gd name="TY62" fmla="*/ 2416 h 3480"/>
                <a:gd name="TX63" fmla="*/ 1965 w 3480"/>
                <a:gd name="TY63" fmla="*/ 2405 h 3480"/>
                <a:gd name="TX64" fmla="*/ 1950 w 3480"/>
                <a:gd name="TY64" fmla="*/ 2392 h 3480"/>
                <a:gd name="TX65" fmla="*/ 1939 w 3480"/>
                <a:gd name="TY65" fmla="*/ 2377 h 3480"/>
                <a:gd name="TX66" fmla="*/ 1929 w 3480"/>
                <a:gd name="TY66" fmla="*/ 2360 h 3480"/>
                <a:gd name="TX67" fmla="*/ 1923 w 3480"/>
                <a:gd name="TY67" fmla="*/ 2340 h 3480"/>
                <a:gd name="TX68" fmla="*/ 1918 w 3480"/>
                <a:gd name="TY68" fmla="*/ 2319 h 3480"/>
                <a:gd name="TX69" fmla="*/ 1916 w 3480"/>
                <a:gd name="TY69" fmla="*/ 2296 h 3480"/>
                <a:gd name="TX70" fmla="*/ 1915 w 3480"/>
                <a:gd name="TY70" fmla="*/ 2271 h 3480"/>
                <a:gd name="TX71" fmla="*/ 1913 w 3480"/>
                <a:gd name="TY71" fmla="*/ 2244 h 3480"/>
                <a:gd name="TX72" fmla="*/ 1913 w 3480"/>
                <a:gd name="TY72" fmla="*/ 1566 h 3480"/>
                <a:gd name="TX73" fmla="*/ 2435 w 3480"/>
                <a:gd name="TY73" fmla="*/ 1566 h 3480"/>
                <a:gd name="TX74" fmla="*/ 2435 w 3480"/>
                <a:gd name="TY74" fmla="*/ 1044 h 3480"/>
                <a:gd name="TX75" fmla="*/ 1913 w 3480"/>
                <a:gd name="TY75" fmla="*/ 1044 h 3480"/>
                <a:gd name="TX76" fmla="*/ 1913 w 3480"/>
                <a:gd name="TY76" fmla="*/ 522 h 3480"/>
                <a:gd name="TX77" fmla="*/ 1531 w 3480"/>
                <a:gd name="TY77" fmla="*/ 522 h 3480"/>
                <a:gd name="TX79" fmla="*/ 348 w 3480"/>
                <a:gd name="TY79" fmla="*/ 0 h 3480"/>
                <a:gd name="TX80" fmla="*/ 3131 w 3480"/>
                <a:gd name="TY80" fmla="*/ 0 h 3480"/>
                <a:gd name="TX81" fmla="*/ 3177 w 3480"/>
                <a:gd name="TY81" fmla="*/ 3 h 3480"/>
                <a:gd name="TX82" fmla="*/ 3223 w 3480"/>
                <a:gd name="TY82" fmla="*/ 13 h 3480"/>
                <a:gd name="TX83" fmla="*/ 3266 w 3480"/>
                <a:gd name="TY83" fmla="*/ 27 h 3480"/>
                <a:gd name="TX84" fmla="*/ 3306 w 3480"/>
                <a:gd name="TY84" fmla="*/ 47 h 3480"/>
                <a:gd name="TX85" fmla="*/ 3343 w 3480"/>
                <a:gd name="TY85" fmla="*/ 73 h 3480"/>
                <a:gd name="TX86" fmla="*/ 3377 w 3480"/>
                <a:gd name="TY86" fmla="*/ 102 h 3480"/>
                <a:gd name="TX87" fmla="*/ 3406 w 3480"/>
                <a:gd name="TY87" fmla="*/ 136 h 3480"/>
                <a:gd name="TX88" fmla="*/ 3432 w 3480"/>
                <a:gd name="TY88" fmla="*/ 173 h 3480"/>
                <a:gd name="TX89" fmla="*/ 3452 w 3480"/>
                <a:gd name="TY89" fmla="*/ 213 h 3480"/>
                <a:gd name="TX90" fmla="*/ 3466 w 3480"/>
                <a:gd name="TY90" fmla="*/ 256 h 3480"/>
                <a:gd name="TX91" fmla="*/ 3476 w 3480"/>
                <a:gd name="TY91" fmla="*/ 302 h 3480"/>
                <a:gd name="TX92" fmla="*/ 3479 w 3480"/>
                <a:gd name="TY92" fmla="*/ 348 h 3480"/>
                <a:gd name="TX93" fmla="*/ 3479 w 3480"/>
                <a:gd name="TY93" fmla="*/ 3131 h 3480"/>
                <a:gd name="TX94" fmla="*/ 3476 w 3480"/>
                <a:gd name="TY94" fmla="*/ 3177 h 3480"/>
                <a:gd name="TX95" fmla="*/ 3466 w 3480"/>
                <a:gd name="TY95" fmla="*/ 3223 h 3480"/>
                <a:gd name="TX96" fmla="*/ 3452 w 3480"/>
                <a:gd name="TY96" fmla="*/ 3266 h 3480"/>
                <a:gd name="TX97" fmla="*/ 3432 w 3480"/>
                <a:gd name="TY97" fmla="*/ 3306 h 3480"/>
                <a:gd name="TX98" fmla="*/ 3406 w 3480"/>
                <a:gd name="TY98" fmla="*/ 3343 h 3480"/>
                <a:gd name="TX99" fmla="*/ 3377 w 3480"/>
                <a:gd name="TY99" fmla="*/ 3377 h 3480"/>
                <a:gd name="TX100" fmla="*/ 3343 w 3480"/>
                <a:gd name="TY100" fmla="*/ 3406 h 3480"/>
                <a:gd name="TX101" fmla="*/ 3306 w 3480"/>
                <a:gd name="TY101" fmla="*/ 3432 h 3480"/>
                <a:gd name="TX102" fmla="*/ 3266 w 3480"/>
                <a:gd name="TY102" fmla="*/ 3452 h 3480"/>
                <a:gd name="TX103" fmla="*/ 3223 w 3480"/>
                <a:gd name="TY103" fmla="*/ 3466 h 3480"/>
                <a:gd name="TX104" fmla="*/ 3177 w 3480"/>
                <a:gd name="TY104" fmla="*/ 3476 h 3480"/>
                <a:gd name="TX105" fmla="*/ 3131 w 3480"/>
                <a:gd name="TY105" fmla="*/ 3479 h 3480"/>
                <a:gd name="TX106" fmla="*/ 348 w 3480"/>
                <a:gd name="TY106" fmla="*/ 3479 h 3480"/>
                <a:gd name="TX107" fmla="*/ 302 w 3480"/>
                <a:gd name="TY107" fmla="*/ 3476 h 3480"/>
                <a:gd name="TX108" fmla="*/ 256 w 3480"/>
                <a:gd name="TY108" fmla="*/ 3466 h 3480"/>
                <a:gd name="TX109" fmla="*/ 213 w 3480"/>
                <a:gd name="TY109" fmla="*/ 3452 h 3480"/>
                <a:gd name="TX110" fmla="*/ 173 w 3480"/>
                <a:gd name="TY110" fmla="*/ 3432 h 3480"/>
                <a:gd name="TX111" fmla="*/ 136 w 3480"/>
                <a:gd name="TY111" fmla="*/ 3406 h 3480"/>
                <a:gd name="TX112" fmla="*/ 102 w 3480"/>
                <a:gd name="TY112" fmla="*/ 3377 h 3480"/>
                <a:gd name="TX113" fmla="*/ 73 w 3480"/>
                <a:gd name="TY113" fmla="*/ 3343 h 3480"/>
                <a:gd name="TX114" fmla="*/ 47 w 3480"/>
                <a:gd name="TY114" fmla="*/ 3306 h 3480"/>
                <a:gd name="TX115" fmla="*/ 27 w 3480"/>
                <a:gd name="TY115" fmla="*/ 3266 h 3480"/>
                <a:gd name="TX116" fmla="*/ 13 w 3480"/>
                <a:gd name="TY116" fmla="*/ 3223 h 3480"/>
                <a:gd name="TX117" fmla="*/ 3 w 3480"/>
                <a:gd name="TY117" fmla="*/ 3177 h 3480"/>
                <a:gd name="TX118" fmla="*/ 0 w 3480"/>
                <a:gd name="TY118" fmla="*/ 3131 h 3480"/>
                <a:gd name="TX119" fmla="*/ 0 w 3480"/>
                <a:gd name="TY119" fmla="*/ 348 h 3480"/>
                <a:gd name="TX120" fmla="*/ 3 w 3480"/>
                <a:gd name="TY120" fmla="*/ 302 h 3480"/>
                <a:gd name="TX121" fmla="*/ 13 w 3480"/>
                <a:gd name="TY121" fmla="*/ 256 h 3480"/>
                <a:gd name="TX122" fmla="*/ 27 w 3480"/>
                <a:gd name="TY122" fmla="*/ 213 h 3480"/>
                <a:gd name="TX123" fmla="*/ 47 w 3480"/>
                <a:gd name="TY123" fmla="*/ 173 h 3480"/>
                <a:gd name="TX124" fmla="*/ 73 w 3480"/>
                <a:gd name="TY124" fmla="*/ 136 h 3480"/>
                <a:gd name="TX125" fmla="*/ 102 w 3480"/>
                <a:gd name="TY125" fmla="*/ 102 h 3480"/>
                <a:gd name="TX126" fmla="*/ 136 w 3480"/>
                <a:gd name="TY126" fmla="*/ 73 h 3480"/>
                <a:gd name="TX127" fmla="*/ 173 w 3480"/>
                <a:gd name="TY127" fmla="*/ 47 h 3480"/>
                <a:gd name="TX128" fmla="*/ 213 w 3480"/>
                <a:gd name="TY128" fmla="*/ 27 h 3480"/>
                <a:gd name="TX129" fmla="*/ 256 w 3480"/>
                <a:gd name="TY129" fmla="*/ 13 h 3480"/>
                <a:gd name="TX130" fmla="*/ 302 w 3480"/>
                <a:gd name="TY130" fmla="*/ 3 h 3480"/>
                <a:gd name="TX131" fmla="*/ 348 w 3480"/>
                <a:gd name="TY131" fmla="*/ 0 h 348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</a:cxnLst>
              <a:rect l="l" t="t" r="r" b="b"/>
              <a:pathLst>
                <a:path w="3480" h="3480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1651615" y="320675"/>
              <a:ext cx="285750" cy="297180"/>
            </a:xfrm>
            <a:custGeom>
              <a:avLst/>
              <a:gdLst>
                <a:gd name="TX0" fmla="*/ 2115 w 3209"/>
                <a:gd name="TY0" fmla="*/ 736 h 3334"/>
                <a:gd name="TX1" fmla="*/ 2071 w 3209"/>
                <a:gd name="TY1" fmla="*/ 739 h 3334"/>
                <a:gd name="TX2" fmla="*/ 2030 w 3209"/>
                <a:gd name="TY2" fmla="*/ 749 h 3334"/>
                <a:gd name="TX3" fmla="*/ 1991 w 3209"/>
                <a:gd name="TY3" fmla="*/ 764 h 3334"/>
                <a:gd name="TX4" fmla="*/ 1954 w 3209"/>
                <a:gd name="TY4" fmla="*/ 785 h 3334"/>
                <a:gd name="TX5" fmla="*/ 1921 w 3209"/>
                <a:gd name="TY5" fmla="*/ 811 h 3334"/>
                <a:gd name="TX6" fmla="*/ 1892 w 3209"/>
                <a:gd name="TY6" fmla="*/ 842 h 3334"/>
                <a:gd name="TX7" fmla="*/ 1867 w 3209"/>
                <a:gd name="TY7" fmla="*/ 876 h 3334"/>
                <a:gd name="TX8" fmla="*/ 1847 w 3209"/>
                <a:gd name="TY8" fmla="*/ 913 h 3334"/>
                <a:gd name="TX9" fmla="*/ 1831 w 3209"/>
                <a:gd name="TY9" fmla="*/ 954 h 3334"/>
                <a:gd name="TX10" fmla="*/ 1823 w 3209"/>
                <a:gd name="TY10" fmla="*/ 998 h 3334"/>
                <a:gd name="TX11" fmla="*/ 1819 w 3209"/>
                <a:gd name="TY11" fmla="*/ 1044 h 3334"/>
                <a:gd name="TX12" fmla="*/ 1088 w 3209"/>
                <a:gd name="TY12" fmla="*/ 1410 h 3334"/>
                <a:gd name="TX13" fmla="*/ 1056 w 3209"/>
                <a:gd name="TY13" fmla="*/ 1387 h 3334"/>
                <a:gd name="TX14" fmla="*/ 1021 w 3209"/>
                <a:gd name="TY14" fmla="*/ 1370 h 3334"/>
                <a:gd name="TX15" fmla="*/ 984 w 3209"/>
                <a:gd name="TY15" fmla="*/ 1355 h 3334"/>
                <a:gd name="TX16" fmla="*/ 944 w 3209"/>
                <a:gd name="TY16" fmla="*/ 1346 h 3334"/>
                <a:gd name="TX17" fmla="*/ 903 w 3209"/>
                <a:gd name="TY17" fmla="*/ 1343 h 3334"/>
                <a:gd name="TX18" fmla="*/ 859 w 3209"/>
                <a:gd name="TY18" fmla="*/ 1346 h 3334"/>
                <a:gd name="TX19" fmla="*/ 817 w 3209"/>
                <a:gd name="TY19" fmla="*/ 1356 h 3334"/>
                <a:gd name="TX20" fmla="*/ 778 w 3209"/>
                <a:gd name="TY20" fmla="*/ 1372 h 3334"/>
                <a:gd name="TX21" fmla="*/ 741 w 3209"/>
                <a:gd name="TY21" fmla="*/ 1393 h 3334"/>
                <a:gd name="TX22" fmla="*/ 708 w 3209"/>
                <a:gd name="TY22" fmla="*/ 1419 h 3334"/>
                <a:gd name="TX23" fmla="*/ 679 w 3209"/>
                <a:gd name="TY23" fmla="*/ 1450 h 3334"/>
                <a:gd name="TX24" fmla="*/ 654 w 3209"/>
                <a:gd name="TY24" fmla="*/ 1484 h 3334"/>
                <a:gd name="TX25" fmla="*/ 635 w 3209"/>
                <a:gd name="TY25" fmla="*/ 1522 h 3334"/>
                <a:gd name="TX26" fmla="*/ 620 w 3209"/>
                <a:gd name="TY26" fmla="*/ 1563 h 3334"/>
                <a:gd name="TX27" fmla="*/ 610 w 3209"/>
                <a:gd name="TY27" fmla="*/ 1606 h 3334"/>
                <a:gd name="TX28" fmla="*/ 607 w 3209"/>
                <a:gd name="TY28" fmla="*/ 1652 h 3334"/>
                <a:gd name="TX29" fmla="*/ 610 w 3209"/>
                <a:gd name="TY29" fmla="*/ 1698 h 3334"/>
                <a:gd name="TX30" fmla="*/ 620 w 3209"/>
                <a:gd name="TY30" fmla="*/ 1741 h 3334"/>
                <a:gd name="TX31" fmla="*/ 635 w 3209"/>
                <a:gd name="TY31" fmla="*/ 1782 h 3334"/>
                <a:gd name="TX32" fmla="*/ 654 w 3209"/>
                <a:gd name="TY32" fmla="*/ 1819 h 3334"/>
                <a:gd name="TX33" fmla="*/ 679 w 3209"/>
                <a:gd name="TY33" fmla="*/ 1853 h 3334"/>
                <a:gd name="TX34" fmla="*/ 708 w 3209"/>
                <a:gd name="TY34" fmla="*/ 1883 h 3334"/>
                <a:gd name="TX35" fmla="*/ 741 w 3209"/>
                <a:gd name="TY35" fmla="*/ 1910 h 3334"/>
                <a:gd name="TX36" fmla="*/ 778 w 3209"/>
                <a:gd name="TY36" fmla="*/ 1931 h 3334"/>
                <a:gd name="TX37" fmla="*/ 817 w 3209"/>
                <a:gd name="TY37" fmla="*/ 1946 h 3334"/>
                <a:gd name="TX38" fmla="*/ 859 w 3209"/>
                <a:gd name="TY38" fmla="*/ 1955 h 3334"/>
                <a:gd name="TX39" fmla="*/ 903 w 3209"/>
                <a:gd name="TY39" fmla="*/ 1958 h 3334"/>
                <a:gd name="TX40" fmla="*/ 946 w 3209"/>
                <a:gd name="TY40" fmla="*/ 1955 h 3334"/>
                <a:gd name="TX41" fmla="*/ 988 w 3209"/>
                <a:gd name="TY41" fmla="*/ 1946 h 3334"/>
                <a:gd name="TX42" fmla="*/ 1027 w 3209"/>
                <a:gd name="TY42" fmla="*/ 1931 h 3334"/>
                <a:gd name="TX43" fmla="*/ 1063 w 3209"/>
                <a:gd name="TY43" fmla="*/ 1910 h 3334"/>
                <a:gd name="TX44" fmla="*/ 1819 w 3209"/>
                <a:gd name="TY44" fmla="*/ 2290 h 3334"/>
                <a:gd name="TX45" fmla="*/ 1823 w 3209"/>
                <a:gd name="TY45" fmla="*/ 2335 h 3334"/>
                <a:gd name="TX46" fmla="*/ 1832 w 3209"/>
                <a:gd name="TY46" fmla="*/ 2378 h 3334"/>
                <a:gd name="TX47" fmla="*/ 1847 w 3209"/>
                <a:gd name="TY47" fmla="*/ 2419 h 3334"/>
                <a:gd name="TX48" fmla="*/ 1867 w 3209"/>
                <a:gd name="TY48" fmla="*/ 2458 h 3334"/>
                <a:gd name="TX49" fmla="*/ 1892 w 3209"/>
                <a:gd name="TY49" fmla="*/ 2492 h 3334"/>
                <a:gd name="TX50" fmla="*/ 1921 w 3209"/>
                <a:gd name="TY50" fmla="*/ 2522 h 3334"/>
                <a:gd name="TX51" fmla="*/ 1954 w 3209"/>
                <a:gd name="TY51" fmla="*/ 2548 h 3334"/>
                <a:gd name="TX52" fmla="*/ 1991 w 3209"/>
                <a:gd name="TY52" fmla="*/ 2569 h 3334"/>
                <a:gd name="TX53" fmla="*/ 2030 w 3209"/>
                <a:gd name="TY53" fmla="*/ 2585 h 3334"/>
                <a:gd name="TX54" fmla="*/ 2071 w 3209"/>
                <a:gd name="TY54" fmla="*/ 2594 h 3334"/>
                <a:gd name="TX55" fmla="*/ 2116 w 3209"/>
                <a:gd name="TY55" fmla="*/ 2598 h 3334"/>
                <a:gd name="TX56" fmla="*/ 2160 w 3209"/>
                <a:gd name="TY56" fmla="*/ 2594 h 3334"/>
                <a:gd name="TX57" fmla="*/ 2201 w 3209"/>
                <a:gd name="TY57" fmla="*/ 2585 h 3334"/>
                <a:gd name="TX58" fmla="*/ 2240 w 3209"/>
                <a:gd name="TY58" fmla="*/ 2569 h 3334"/>
                <a:gd name="TX59" fmla="*/ 2277 w 3209"/>
                <a:gd name="TY59" fmla="*/ 2548 h 3334"/>
                <a:gd name="TX60" fmla="*/ 2310 w 3209"/>
                <a:gd name="TY60" fmla="*/ 2522 h 3334"/>
                <a:gd name="TX61" fmla="*/ 2339 w 3209"/>
                <a:gd name="TY61" fmla="*/ 2492 h 3334"/>
                <a:gd name="TX62" fmla="*/ 2364 w 3209"/>
                <a:gd name="TY62" fmla="*/ 2458 h 3334"/>
                <a:gd name="TX63" fmla="*/ 2384 w 3209"/>
                <a:gd name="TY63" fmla="*/ 2419 h 3334"/>
                <a:gd name="TX64" fmla="*/ 2399 w 3209"/>
                <a:gd name="TY64" fmla="*/ 2378 h 3334"/>
                <a:gd name="TX65" fmla="*/ 2408 w 3209"/>
                <a:gd name="TY65" fmla="*/ 2335 h 3334"/>
                <a:gd name="TX66" fmla="*/ 2412 w 3209"/>
                <a:gd name="TY66" fmla="*/ 2290 h 3334"/>
                <a:gd name="TX67" fmla="*/ 2408 w 3209"/>
                <a:gd name="TY67" fmla="*/ 2244 h 3334"/>
                <a:gd name="TX68" fmla="*/ 2399 w 3209"/>
                <a:gd name="TY68" fmla="*/ 2200 h 3334"/>
                <a:gd name="TX69" fmla="*/ 2384 w 3209"/>
                <a:gd name="TY69" fmla="*/ 2159 h 3334"/>
                <a:gd name="TX70" fmla="*/ 2364 w 3209"/>
                <a:gd name="TY70" fmla="*/ 2122 h 3334"/>
                <a:gd name="TX71" fmla="*/ 2339 w 3209"/>
                <a:gd name="TY71" fmla="*/ 2088 h 3334"/>
                <a:gd name="TX72" fmla="*/ 2310 w 3209"/>
                <a:gd name="TY72" fmla="*/ 2057 h 3334"/>
                <a:gd name="TX73" fmla="*/ 2277 w 3209"/>
                <a:gd name="TY73" fmla="*/ 2031 h 3334"/>
                <a:gd name="TX74" fmla="*/ 2240 w 3209"/>
                <a:gd name="TY74" fmla="*/ 2010 h 3334"/>
                <a:gd name="TX75" fmla="*/ 2201 w 3209"/>
                <a:gd name="TY75" fmla="*/ 1995 h 3334"/>
                <a:gd name="TX76" fmla="*/ 2160 w 3209"/>
                <a:gd name="TY76" fmla="*/ 1985 h 3334"/>
                <a:gd name="TX77" fmla="*/ 2116 w 3209"/>
                <a:gd name="TY77" fmla="*/ 1981 h 3334"/>
                <a:gd name="TX78" fmla="*/ 2076 w 3209"/>
                <a:gd name="TY78" fmla="*/ 1984 h 3334"/>
                <a:gd name="TX79" fmla="*/ 2037 w 3209"/>
                <a:gd name="TY79" fmla="*/ 1991 h 3334"/>
                <a:gd name="TX80" fmla="*/ 2002 w 3209"/>
                <a:gd name="TY80" fmla="*/ 2005 h 3334"/>
                <a:gd name="TX81" fmla="*/ 1968 w 3209"/>
                <a:gd name="TY81" fmla="*/ 2022 h 3334"/>
                <a:gd name="TX82" fmla="*/ 1937 w 3209"/>
                <a:gd name="TY82" fmla="*/ 2043 h 3334"/>
                <a:gd name="TX83" fmla="*/ 1198 w 3209"/>
                <a:gd name="TY83" fmla="*/ 1673 h 3334"/>
                <a:gd name="TX84" fmla="*/ 1199 w 3209"/>
                <a:gd name="TY84" fmla="*/ 1659 h 3334"/>
                <a:gd name="TX85" fmla="*/ 1936 w 3209"/>
                <a:gd name="TY85" fmla="*/ 1289 h 3334"/>
                <a:gd name="TX86" fmla="*/ 1968 w 3209"/>
                <a:gd name="TY86" fmla="*/ 1310 h 3334"/>
                <a:gd name="TX87" fmla="*/ 2001 w 3209"/>
                <a:gd name="TY87" fmla="*/ 1328 h 3334"/>
                <a:gd name="TX88" fmla="*/ 2037 w 3209"/>
                <a:gd name="TY88" fmla="*/ 1341 h 3334"/>
                <a:gd name="TX89" fmla="*/ 2076 w 3209"/>
                <a:gd name="TY89" fmla="*/ 1349 h 3334"/>
                <a:gd name="TX90" fmla="*/ 2115 w 3209"/>
                <a:gd name="TY90" fmla="*/ 1352 h 3334"/>
                <a:gd name="TX91" fmla="*/ 2159 w 3209"/>
                <a:gd name="TY91" fmla="*/ 1349 h 3334"/>
                <a:gd name="TX92" fmla="*/ 2201 w 3209"/>
                <a:gd name="TY92" fmla="*/ 1339 h 3334"/>
                <a:gd name="TX93" fmla="*/ 2240 w 3209"/>
                <a:gd name="TY93" fmla="*/ 1323 h 3334"/>
                <a:gd name="TX94" fmla="*/ 2277 w 3209"/>
                <a:gd name="TY94" fmla="*/ 1302 h 3334"/>
                <a:gd name="TX95" fmla="*/ 2310 w 3209"/>
                <a:gd name="TY95" fmla="*/ 1276 h 3334"/>
                <a:gd name="TX96" fmla="*/ 2338 w 3209"/>
                <a:gd name="TY96" fmla="*/ 1246 h 3334"/>
                <a:gd name="TX97" fmla="*/ 2364 w 3209"/>
                <a:gd name="TY97" fmla="*/ 1212 h 3334"/>
                <a:gd name="TX98" fmla="*/ 2384 w 3209"/>
                <a:gd name="TY98" fmla="*/ 1173 h 3334"/>
                <a:gd name="TX99" fmla="*/ 2399 w 3209"/>
                <a:gd name="TY99" fmla="*/ 1132 h 3334"/>
                <a:gd name="TX100" fmla="*/ 2408 w 3209"/>
                <a:gd name="TY100" fmla="*/ 1089 h 3334"/>
                <a:gd name="TX101" fmla="*/ 2412 w 3209"/>
                <a:gd name="TY101" fmla="*/ 1044 h 3334"/>
                <a:gd name="TX102" fmla="*/ 2408 w 3209"/>
                <a:gd name="TY102" fmla="*/ 998 h 3334"/>
                <a:gd name="TX103" fmla="*/ 2399 w 3209"/>
                <a:gd name="TY103" fmla="*/ 954 h 3334"/>
                <a:gd name="TX104" fmla="*/ 2384 w 3209"/>
                <a:gd name="TY104" fmla="*/ 913 h 3334"/>
                <a:gd name="TX105" fmla="*/ 2364 w 3209"/>
                <a:gd name="TY105" fmla="*/ 876 h 3334"/>
                <a:gd name="TX106" fmla="*/ 2338 w 3209"/>
                <a:gd name="TY106" fmla="*/ 842 h 3334"/>
                <a:gd name="TX107" fmla="*/ 2310 w 3209"/>
                <a:gd name="TY107" fmla="*/ 811 h 3334"/>
                <a:gd name="TX108" fmla="*/ 2277 w 3209"/>
                <a:gd name="TY108" fmla="*/ 785 h 3334"/>
                <a:gd name="TX109" fmla="*/ 2240 w 3209"/>
                <a:gd name="TY109" fmla="*/ 764 h 3334"/>
                <a:gd name="TX110" fmla="*/ 2201 w 3209"/>
                <a:gd name="TY110" fmla="*/ 749 h 3334"/>
                <a:gd name="TX111" fmla="*/ 2159 w 3209"/>
                <a:gd name="TY111" fmla="*/ 739 h 3334"/>
                <a:gd name="TX112" fmla="*/ 2115 w 3209"/>
                <a:gd name="TY112" fmla="*/ 736 h 3334"/>
                <a:gd name="TX114" fmla="*/ 601 w 3209"/>
                <a:gd name="TY114" fmla="*/ 0 h 3334"/>
                <a:gd name="TX115" fmla="*/ 2606 w 3209"/>
                <a:gd name="TY115" fmla="*/ 0 h 3334"/>
                <a:gd name="TX116" fmla="*/ 2668 w 3209"/>
                <a:gd name="TY116" fmla="*/ 3 h 3334"/>
                <a:gd name="TX117" fmla="*/ 2727 w 3209"/>
                <a:gd name="TY117" fmla="*/ 13 h 3334"/>
                <a:gd name="TX118" fmla="*/ 2785 w 3209"/>
                <a:gd name="TY118" fmla="*/ 29 h 3334"/>
                <a:gd name="TX119" fmla="*/ 2840 w 3209"/>
                <a:gd name="TY119" fmla="*/ 50 h 3334"/>
                <a:gd name="TX120" fmla="*/ 2893 w 3209"/>
                <a:gd name="TY120" fmla="*/ 75 h 3334"/>
                <a:gd name="TX121" fmla="*/ 2943 w 3209"/>
                <a:gd name="TY121" fmla="*/ 107 h 3334"/>
                <a:gd name="TX122" fmla="*/ 2989 w 3209"/>
                <a:gd name="TY122" fmla="*/ 142 h 3334"/>
                <a:gd name="TX123" fmla="*/ 3032 w 3209"/>
                <a:gd name="TY123" fmla="*/ 183 h 3334"/>
                <a:gd name="TX124" fmla="*/ 3071 w 3209"/>
                <a:gd name="TY124" fmla="*/ 227 h 3334"/>
                <a:gd name="TX125" fmla="*/ 3106 w 3209"/>
                <a:gd name="TY125" fmla="*/ 275 h 3334"/>
                <a:gd name="TX126" fmla="*/ 3136 w 3209"/>
                <a:gd name="TY126" fmla="*/ 327 h 3334"/>
                <a:gd name="TX127" fmla="*/ 3161 w 3209"/>
                <a:gd name="TY127" fmla="*/ 381 h 3334"/>
                <a:gd name="TX128" fmla="*/ 3181 w 3209"/>
                <a:gd name="TY128" fmla="*/ 438 h 3334"/>
                <a:gd name="TX129" fmla="*/ 3196 w 3209"/>
                <a:gd name="TY129" fmla="*/ 498 h 3334"/>
                <a:gd name="TX130" fmla="*/ 3205 w 3209"/>
                <a:gd name="TY130" fmla="*/ 561 h 3334"/>
                <a:gd name="TX131" fmla="*/ 3208 w 3209"/>
                <a:gd name="TY131" fmla="*/ 624 h 3334"/>
                <a:gd name="TX132" fmla="*/ 3208 w 3209"/>
                <a:gd name="TY132" fmla="*/ 2707 h 3334"/>
                <a:gd name="TX133" fmla="*/ 3205 w 3209"/>
                <a:gd name="TY133" fmla="*/ 2771 h 3334"/>
                <a:gd name="TX134" fmla="*/ 3196 w 3209"/>
                <a:gd name="TY134" fmla="*/ 2833 h 3334"/>
                <a:gd name="TX135" fmla="*/ 3181 w 3209"/>
                <a:gd name="TY135" fmla="*/ 2894 h 3334"/>
                <a:gd name="TX136" fmla="*/ 3161 w 3209"/>
                <a:gd name="TY136" fmla="*/ 2951 h 3334"/>
                <a:gd name="TX137" fmla="*/ 3136 w 3209"/>
                <a:gd name="TY137" fmla="*/ 3005 h 3334"/>
                <a:gd name="TX138" fmla="*/ 3106 w 3209"/>
                <a:gd name="TY138" fmla="*/ 3057 h 3334"/>
                <a:gd name="TX139" fmla="*/ 3071 w 3209"/>
                <a:gd name="TY139" fmla="*/ 3106 h 3334"/>
                <a:gd name="TX140" fmla="*/ 3032 w 3209"/>
                <a:gd name="TY140" fmla="*/ 3150 h 3334"/>
                <a:gd name="TX141" fmla="*/ 2989 w 3209"/>
                <a:gd name="TY141" fmla="*/ 3190 h 3334"/>
                <a:gd name="TX142" fmla="*/ 2943 w 3209"/>
                <a:gd name="TY142" fmla="*/ 3226 h 3334"/>
                <a:gd name="TX143" fmla="*/ 2893 w 3209"/>
                <a:gd name="TY143" fmla="*/ 3257 h 3334"/>
                <a:gd name="TX144" fmla="*/ 2840 w 3209"/>
                <a:gd name="TY144" fmla="*/ 3284 h 3334"/>
                <a:gd name="TX145" fmla="*/ 2785 w 3209"/>
                <a:gd name="TY145" fmla="*/ 3305 h 3334"/>
                <a:gd name="TX146" fmla="*/ 2727 w 3209"/>
                <a:gd name="TY146" fmla="*/ 3320 h 3334"/>
                <a:gd name="TX147" fmla="*/ 2668 w 3209"/>
                <a:gd name="TY147" fmla="*/ 3330 h 3334"/>
                <a:gd name="TX148" fmla="*/ 2606 w 3209"/>
                <a:gd name="TY148" fmla="*/ 3333 h 3334"/>
                <a:gd name="TX149" fmla="*/ 601 w 3209"/>
                <a:gd name="TY149" fmla="*/ 3333 h 3334"/>
                <a:gd name="TX150" fmla="*/ 539 w 3209"/>
                <a:gd name="TY150" fmla="*/ 3330 h 3334"/>
                <a:gd name="TX151" fmla="*/ 480 w 3209"/>
                <a:gd name="TY151" fmla="*/ 3320 h 3334"/>
                <a:gd name="TX152" fmla="*/ 422 w 3209"/>
                <a:gd name="TY152" fmla="*/ 3305 h 3334"/>
                <a:gd name="TX153" fmla="*/ 367 w 3209"/>
                <a:gd name="TY153" fmla="*/ 3284 h 3334"/>
                <a:gd name="TX154" fmla="*/ 315 w 3209"/>
                <a:gd name="TY154" fmla="*/ 3257 h 3334"/>
                <a:gd name="TX155" fmla="*/ 265 w 3209"/>
                <a:gd name="TY155" fmla="*/ 3226 h 3334"/>
                <a:gd name="TX156" fmla="*/ 219 w 3209"/>
                <a:gd name="TY156" fmla="*/ 3190 h 3334"/>
                <a:gd name="TX157" fmla="*/ 175 w 3209"/>
                <a:gd name="TY157" fmla="*/ 3150 h 3334"/>
                <a:gd name="TX158" fmla="*/ 137 w 3209"/>
                <a:gd name="TY158" fmla="*/ 3106 h 3334"/>
                <a:gd name="TX159" fmla="*/ 102 w 3209"/>
                <a:gd name="TY159" fmla="*/ 3057 h 3334"/>
                <a:gd name="TX160" fmla="*/ 72 w 3209"/>
                <a:gd name="TY160" fmla="*/ 3005 h 3334"/>
                <a:gd name="TX161" fmla="*/ 47 w 3209"/>
                <a:gd name="TY161" fmla="*/ 2951 h 3334"/>
                <a:gd name="TX162" fmla="*/ 27 w 3209"/>
                <a:gd name="TY162" fmla="*/ 2894 h 3334"/>
                <a:gd name="TX163" fmla="*/ 12 w 3209"/>
                <a:gd name="TY163" fmla="*/ 2833 h 3334"/>
                <a:gd name="TX164" fmla="*/ 3 w 3209"/>
                <a:gd name="TY164" fmla="*/ 2771 h 3334"/>
                <a:gd name="TX165" fmla="*/ 0 w 3209"/>
                <a:gd name="TY165" fmla="*/ 2707 h 3334"/>
                <a:gd name="TX166" fmla="*/ 0 w 3209"/>
                <a:gd name="TY166" fmla="*/ 624 h 3334"/>
                <a:gd name="TX167" fmla="*/ 3 w 3209"/>
                <a:gd name="TY167" fmla="*/ 561 h 3334"/>
                <a:gd name="TX168" fmla="*/ 12 w 3209"/>
                <a:gd name="TY168" fmla="*/ 498 h 3334"/>
                <a:gd name="TX169" fmla="*/ 27 w 3209"/>
                <a:gd name="TY169" fmla="*/ 438 h 3334"/>
                <a:gd name="TX170" fmla="*/ 47 w 3209"/>
                <a:gd name="TY170" fmla="*/ 381 h 3334"/>
                <a:gd name="TX171" fmla="*/ 72 w 3209"/>
                <a:gd name="TY171" fmla="*/ 327 h 3334"/>
                <a:gd name="TX172" fmla="*/ 102 w 3209"/>
                <a:gd name="TY172" fmla="*/ 275 h 3334"/>
                <a:gd name="TX173" fmla="*/ 137 w 3209"/>
                <a:gd name="TY173" fmla="*/ 227 h 3334"/>
                <a:gd name="TX174" fmla="*/ 175 w 3209"/>
                <a:gd name="TY174" fmla="*/ 183 h 3334"/>
                <a:gd name="TX175" fmla="*/ 219 w 3209"/>
                <a:gd name="TY175" fmla="*/ 142 h 3334"/>
                <a:gd name="TX176" fmla="*/ 265 w 3209"/>
                <a:gd name="TY176" fmla="*/ 107 h 3334"/>
                <a:gd name="TX177" fmla="*/ 315 w 3209"/>
                <a:gd name="TY177" fmla="*/ 75 h 3334"/>
                <a:gd name="TX178" fmla="*/ 367 w 3209"/>
                <a:gd name="TY178" fmla="*/ 50 h 3334"/>
                <a:gd name="TX179" fmla="*/ 422 w 3209"/>
                <a:gd name="TY179" fmla="*/ 29 h 3334"/>
                <a:gd name="TX180" fmla="*/ 480 w 3209"/>
                <a:gd name="TY180" fmla="*/ 13 h 3334"/>
                <a:gd name="TX181" fmla="*/ 539 w 3209"/>
                <a:gd name="TY181" fmla="*/ 3 h 3334"/>
                <a:gd name="TX182" fmla="*/ 601 w 3209"/>
                <a:gd name="TY182" fmla="*/ 0 h 33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</a:cxnLst>
              <a:rect l="l" t="t" r="r" b="b"/>
              <a:pathLst>
                <a:path w="3209" h="3334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1651615" y="1591945"/>
              <a:ext cx="285750" cy="285115"/>
            </a:xfrm>
            <a:custGeom>
              <a:avLst/>
              <a:gdLst>
                <a:gd name="TX0" fmla="*/ 2513 w 4016"/>
                <a:gd name="TY0" fmla="*/ 414 h 4007"/>
                <a:gd name="TX1" fmla="*/ 2480 w 4016"/>
                <a:gd name="TY1" fmla="*/ 418 h 4007"/>
                <a:gd name="TX2" fmla="*/ 2447 w 4016"/>
                <a:gd name="TY2" fmla="*/ 430 h 4007"/>
                <a:gd name="TX3" fmla="*/ 2415 w 4016"/>
                <a:gd name="TY3" fmla="*/ 446 h 4007"/>
                <a:gd name="TX4" fmla="*/ 2389 w 4016"/>
                <a:gd name="TY4" fmla="*/ 466 h 4007"/>
                <a:gd name="TX5" fmla="*/ 2369 w 4016"/>
                <a:gd name="TY5" fmla="*/ 491 h 4007"/>
                <a:gd name="TX6" fmla="*/ 2354 w 4016"/>
                <a:gd name="TY6" fmla="*/ 518 h 4007"/>
                <a:gd name="TX7" fmla="*/ 2345 w 4016"/>
                <a:gd name="TY7" fmla="*/ 549 h 4007"/>
                <a:gd name="TX8" fmla="*/ 2343 w 4016"/>
                <a:gd name="TY8" fmla="*/ 584 h 4007"/>
                <a:gd name="TX9" fmla="*/ 2343 w 4016"/>
                <a:gd name="TY9" fmla="*/ 1000 h 4007"/>
                <a:gd name="TX10" fmla="*/ 2220 w 4016"/>
                <a:gd name="TY10" fmla="*/ 1003 h 4007"/>
                <a:gd name="TX11" fmla="*/ 2102 w 4016"/>
                <a:gd name="TY11" fmla="*/ 1009 h 4007"/>
                <a:gd name="TX12" fmla="*/ 1989 w 4016"/>
                <a:gd name="TY12" fmla="*/ 1019 h 4007"/>
                <a:gd name="TX13" fmla="*/ 1882 w 4016"/>
                <a:gd name="TY13" fmla="*/ 1034 h 4007"/>
                <a:gd name="TX14" fmla="*/ 1777 w 4016"/>
                <a:gd name="TY14" fmla="*/ 1051 h 4007"/>
                <a:gd name="TX15" fmla="*/ 1680 w 4016"/>
                <a:gd name="TY15" fmla="*/ 1073 h 4007"/>
                <a:gd name="TX16" fmla="*/ 1588 w 4016"/>
                <a:gd name="TY16" fmla="*/ 1097 h 4007"/>
                <a:gd name="TX17" fmla="*/ 1503 w 4016"/>
                <a:gd name="TY17" fmla="*/ 1124 h 4007"/>
                <a:gd name="TX18" fmla="*/ 1424 w 4016"/>
                <a:gd name="TY18" fmla="*/ 1153 h 4007"/>
                <a:gd name="TX19" fmla="*/ 1352 w 4016"/>
                <a:gd name="TY19" fmla="*/ 1185 h 4007"/>
                <a:gd name="TX20" fmla="*/ 1287 w 4016"/>
                <a:gd name="TY20" fmla="*/ 1219 h 4007"/>
                <a:gd name="TX21" fmla="*/ 1223 w 4016"/>
                <a:gd name="TY21" fmla="*/ 1258 h 4007"/>
                <a:gd name="TX22" fmla="*/ 1164 w 4016"/>
                <a:gd name="TY22" fmla="*/ 1298 h 4007"/>
                <a:gd name="TX23" fmla="*/ 1107 w 4016"/>
                <a:gd name="TY23" fmla="*/ 1343 h 4007"/>
                <a:gd name="TX24" fmla="*/ 1055 w 4016"/>
                <a:gd name="TY24" fmla="*/ 1391 h 4007"/>
                <a:gd name="TX25" fmla="*/ 995 w 4016"/>
                <a:gd name="TY25" fmla="*/ 1453 h 4007"/>
                <a:gd name="TX26" fmla="*/ 942 w 4016"/>
                <a:gd name="TY26" fmla="*/ 1515 h 4007"/>
                <a:gd name="TX27" fmla="*/ 895 w 4016"/>
                <a:gd name="TY27" fmla="*/ 1577 h 4007"/>
                <a:gd name="TX28" fmla="*/ 855 w 4016"/>
                <a:gd name="TY28" fmla="*/ 1640 h 4007"/>
                <a:gd name="TX29" fmla="*/ 820 w 4016"/>
                <a:gd name="TY29" fmla="*/ 1704 h 4007"/>
                <a:gd name="TX30" fmla="*/ 789 w 4016"/>
                <a:gd name="TY30" fmla="*/ 1773 h 4007"/>
                <a:gd name="TX31" fmla="*/ 762 w 4016"/>
                <a:gd name="TY31" fmla="*/ 1846 h 4007"/>
                <a:gd name="TX32" fmla="*/ 739 w 4016"/>
                <a:gd name="TY32" fmla="*/ 1924 h 4007"/>
                <a:gd name="TX33" fmla="*/ 719 w 4016"/>
                <a:gd name="TY33" fmla="*/ 2002 h 4007"/>
                <a:gd name="TX34" fmla="*/ 703 w 4016"/>
                <a:gd name="TY34" fmla="*/ 2076 h 4007"/>
                <a:gd name="TX35" fmla="*/ 690 w 4016"/>
                <a:gd name="TY35" fmla="*/ 2147 h 4007"/>
                <a:gd name="TX36" fmla="*/ 683 w 4016"/>
                <a:gd name="TY36" fmla="*/ 2215 h 4007"/>
                <a:gd name="TX37" fmla="*/ 675 w 4016"/>
                <a:gd name="TY37" fmla="*/ 2305 h 4007"/>
                <a:gd name="TX38" fmla="*/ 670 w 4016"/>
                <a:gd name="TY38" fmla="*/ 2402 h 4007"/>
                <a:gd name="TX39" fmla="*/ 669 w 4016"/>
                <a:gd name="TY39" fmla="*/ 2503 h 4007"/>
                <a:gd name="TX40" fmla="*/ 673 w 4016"/>
                <a:gd name="TY40" fmla="*/ 2590 h 4007"/>
                <a:gd name="TX41" fmla="*/ 684 w 4016"/>
                <a:gd name="TY41" fmla="*/ 2679 h 4007"/>
                <a:gd name="TX42" fmla="*/ 701 w 4016"/>
                <a:gd name="TY42" fmla="*/ 2769 h 4007"/>
                <a:gd name="TX43" fmla="*/ 727 w 4016"/>
                <a:gd name="TY43" fmla="*/ 2860 h 4007"/>
                <a:gd name="TX44" fmla="*/ 760 w 4016"/>
                <a:gd name="TY44" fmla="*/ 2954 h 4007"/>
                <a:gd name="TX45" fmla="*/ 799 w 4016"/>
                <a:gd name="TY45" fmla="*/ 3051 h 4007"/>
                <a:gd name="TX46" fmla="*/ 846 w 4016"/>
                <a:gd name="TY46" fmla="*/ 3149 h 4007"/>
                <a:gd name="TX47" fmla="*/ 900 w 4016"/>
                <a:gd name="TY47" fmla="*/ 3248 h 4007"/>
                <a:gd name="TX48" fmla="*/ 962 w 4016"/>
                <a:gd name="TY48" fmla="*/ 3349 h 4007"/>
                <a:gd name="TX49" fmla="*/ 1030 w 4016"/>
                <a:gd name="TY49" fmla="*/ 3452 h 4007"/>
                <a:gd name="TX50" fmla="*/ 1106 w 4016"/>
                <a:gd name="TY50" fmla="*/ 3557 h 4007"/>
                <a:gd name="TX51" fmla="*/ 1119 w 4016"/>
                <a:gd name="TY51" fmla="*/ 3570 h 4007"/>
                <a:gd name="TX52" fmla="*/ 1135 w 4016"/>
                <a:gd name="TY52" fmla="*/ 3580 h 4007"/>
                <a:gd name="TX53" fmla="*/ 1153 w 4016"/>
                <a:gd name="TY53" fmla="*/ 3586 h 4007"/>
                <a:gd name="TX54" fmla="*/ 1171 w 4016"/>
                <a:gd name="TY54" fmla="*/ 3588 h 4007"/>
                <a:gd name="TX55" fmla="*/ 1189 w 4016"/>
                <a:gd name="TY55" fmla="*/ 3586 h 4007"/>
                <a:gd name="TX56" fmla="*/ 1205 w 4016"/>
                <a:gd name="TY56" fmla="*/ 3580 h 4007"/>
                <a:gd name="TX57" fmla="*/ 1226 w 4016"/>
                <a:gd name="TY57" fmla="*/ 3569 h 4007"/>
                <a:gd name="TX58" fmla="*/ 1241 w 4016"/>
                <a:gd name="TY58" fmla="*/ 3555 h 4007"/>
                <a:gd name="TX59" fmla="*/ 1251 w 4016"/>
                <a:gd name="TY59" fmla="*/ 3538 h 4007"/>
                <a:gd name="TX60" fmla="*/ 1256 w 4016"/>
                <a:gd name="TY60" fmla="*/ 3517 h 4007"/>
                <a:gd name="TX61" fmla="*/ 1254 w 4016"/>
                <a:gd name="TY61" fmla="*/ 3494 h 4007"/>
                <a:gd name="TX62" fmla="*/ 1241 w 4016"/>
                <a:gd name="TY62" fmla="*/ 3374 h 4007"/>
                <a:gd name="TX63" fmla="*/ 1231 w 4016"/>
                <a:gd name="TY63" fmla="*/ 3259 h 4007"/>
                <a:gd name="TX64" fmla="*/ 1225 w 4016"/>
                <a:gd name="TY64" fmla="*/ 3150 h 4007"/>
                <a:gd name="TX65" fmla="*/ 1221 w 4016"/>
                <a:gd name="TY65" fmla="*/ 3045 h 4007"/>
                <a:gd name="TX66" fmla="*/ 1222 w 4016"/>
                <a:gd name="TY66" fmla="*/ 2947 h 4007"/>
                <a:gd name="TX67" fmla="*/ 1226 w 4016"/>
                <a:gd name="TY67" fmla="*/ 2853 h 4007"/>
                <a:gd name="TX68" fmla="*/ 1233 w 4016"/>
                <a:gd name="TY68" fmla="*/ 2766 h 4007"/>
                <a:gd name="TX69" fmla="*/ 1243 w 4016"/>
                <a:gd name="TY69" fmla="*/ 2684 h 4007"/>
                <a:gd name="TX70" fmla="*/ 1258 w 4016"/>
                <a:gd name="TY70" fmla="*/ 2607 h 4007"/>
                <a:gd name="TX71" fmla="*/ 1275 w 4016"/>
                <a:gd name="TY71" fmla="*/ 2535 h 4007"/>
                <a:gd name="TX72" fmla="*/ 1296 w 4016"/>
                <a:gd name="TY72" fmla="*/ 2470 h 4007"/>
                <a:gd name="TX73" fmla="*/ 1321 w 4016"/>
                <a:gd name="TY73" fmla="*/ 2409 h 4007"/>
                <a:gd name="TX74" fmla="*/ 1350 w 4016"/>
                <a:gd name="TY74" fmla="*/ 2355 h 4007"/>
                <a:gd name="TX75" fmla="*/ 1382 w 4016"/>
                <a:gd name="TY75" fmla="*/ 2305 h 4007"/>
                <a:gd name="TX76" fmla="*/ 1417 w 4016"/>
                <a:gd name="TY76" fmla="*/ 2261 h 4007"/>
                <a:gd name="TX77" fmla="*/ 1460 w 4016"/>
                <a:gd name="TY77" fmla="*/ 2217 h 4007"/>
                <a:gd name="TX78" fmla="*/ 1508 w 4016"/>
                <a:gd name="TY78" fmla="*/ 2178 h 4007"/>
                <a:gd name="TX79" fmla="*/ 1562 w 4016"/>
                <a:gd name="TY79" fmla="*/ 2143 h 4007"/>
                <a:gd name="TX80" fmla="*/ 1621 w 4016"/>
                <a:gd name="TY80" fmla="*/ 2112 h 4007"/>
                <a:gd name="TX81" fmla="*/ 1686 w 4016"/>
                <a:gd name="TY81" fmla="*/ 2086 h 4007"/>
                <a:gd name="TX82" fmla="*/ 1756 w 4016"/>
                <a:gd name="TY82" fmla="*/ 2064 h 4007"/>
                <a:gd name="TX83" fmla="*/ 1822 w 4016"/>
                <a:gd name="TY83" fmla="*/ 2048 h 4007"/>
                <a:gd name="TX84" fmla="*/ 1894 w 4016"/>
                <a:gd name="TY84" fmla="*/ 2033 h 4007"/>
                <a:gd name="TX85" fmla="*/ 1972 w 4016"/>
                <a:gd name="TY85" fmla="*/ 2022 h 4007"/>
                <a:gd name="TX86" fmla="*/ 2055 w 4016"/>
                <a:gd name="TY86" fmla="*/ 2013 h 4007"/>
                <a:gd name="TX87" fmla="*/ 2144 w 4016"/>
                <a:gd name="TY87" fmla="*/ 2007 h 4007"/>
                <a:gd name="TX88" fmla="*/ 2241 w 4016"/>
                <a:gd name="TY88" fmla="*/ 2003 h 4007"/>
                <a:gd name="TX89" fmla="*/ 2343 w 4016"/>
                <a:gd name="TY89" fmla="*/ 2002 h 4007"/>
                <a:gd name="TX90" fmla="*/ 2343 w 4016"/>
                <a:gd name="TY90" fmla="*/ 2420 h 4007"/>
                <a:gd name="TX91" fmla="*/ 2345 w 4016"/>
                <a:gd name="TY91" fmla="*/ 2455 h 4007"/>
                <a:gd name="TX92" fmla="*/ 2354 w 4016"/>
                <a:gd name="TY92" fmla="*/ 2486 h 4007"/>
                <a:gd name="TX93" fmla="*/ 2369 w 4016"/>
                <a:gd name="TY93" fmla="*/ 2513 h 4007"/>
                <a:gd name="TX94" fmla="*/ 2389 w 4016"/>
                <a:gd name="TY94" fmla="*/ 2536 h 4007"/>
                <a:gd name="TX95" fmla="*/ 2415 w 4016"/>
                <a:gd name="TY95" fmla="*/ 2557 h 4007"/>
                <a:gd name="TX96" fmla="*/ 2447 w 4016"/>
                <a:gd name="TY96" fmla="*/ 2574 h 4007"/>
                <a:gd name="TX97" fmla="*/ 2478 w 4016"/>
                <a:gd name="TY97" fmla="*/ 2583 h 4007"/>
                <a:gd name="TX98" fmla="*/ 2509 w 4016"/>
                <a:gd name="TY98" fmla="*/ 2587 h 4007"/>
                <a:gd name="TX99" fmla="*/ 2542 w 4016"/>
                <a:gd name="TY99" fmla="*/ 2583 h 4007"/>
                <a:gd name="TX100" fmla="*/ 2573 w 4016"/>
                <a:gd name="TY100" fmla="*/ 2574 h 4007"/>
                <a:gd name="TX101" fmla="*/ 2601 w 4016"/>
                <a:gd name="TY101" fmla="*/ 2559 h 4007"/>
                <a:gd name="TX102" fmla="*/ 2627 w 4016"/>
                <a:gd name="TY102" fmla="*/ 2536 h 4007"/>
                <a:gd name="TX103" fmla="*/ 3548 w 4016"/>
                <a:gd name="TY103" fmla="*/ 1619 h 4007"/>
                <a:gd name="TX104" fmla="*/ 3569 w 4016"/>
                <a:gd name="TY104" fmla="*/ 1593 h 4007"/>
                <a:gd name="TX105" fmla="*/ 3585 w 4016"/>
                <a:gd name="TY105" fmla="*/ 1564 h 4007"/>
                <a:gd name="TX106" fmla="*/ 3594 w 4016"/>
                <a:gd name="TY106" fmla="*/ 1535 h 4007"/>
                <a:gd name="TX107" fmla="*/ 3597 w 4016"/>
                <a:gd name="TY107" fmla="*/ 1501 h 4007"/>
                <a:gd name="TX108" fmla="*/ 3594 w 4016"/>
                <a:gd name="TY108" fmla="*/ 1469 h 4007"/>
                <a:gd name="TX109" fmla="*/ 3585 w 4016"/>
                <a:gd name="TY109" fmla="*/ 1438 h 4007"/>
                <a:gd name="TX110" fmla="*/ 3569 w 4016"/>
                <a:gd name="TY110" fmla="*/ 1410 h 4007"/>
                <a:gd name="TX111" fmla="*/ 3548 w 4016"/>
                <a:gd name="TY111" fmla="*/ 1384 h 4007"/>
                <a:gd name="TX112" fmla="*/ 2627 w 4016"/>
                <a:gd name="TY112" fmla="*/ 466 h 4007"/>
                <a:gd name="TX113" fmla="*/ 2601 w 4016"/>
                <a:gd name="TY113" fmla="*/ 443 h 4007"/>
                <a:gd name="TX114" fmla="*/ 2572 w 4016"/>
                <a:gd name="TY114" fmla="*/ 427 h 4007"/>
                <a:gd name="TX115" fmla="*/ 2542 w 4016"/>
                <a:gd name="TY115" fmla="*/ 417 h 4007"/>
                <a:gd name="TX116" fmla="*/ 2513 w 4016"/>
                <a:gd name="TY116" fmla="*/ 414 h 4007"/>
                <a:gd name="TX118" fmla="*/ 752 w 4016"/>
                <a:gd name="TY118" fmla="*/ 0 h 4007"/>
                <a:gd name="TX119" fmla="*/ 3263 w 4016"/>
                <a:gd name="TY119" fmla="*/ 0 h 4007"/>
                <a:gd name="TX120" fmla="*/ 3338 w 4016"/>
                <a:gd name="TY120" fmla="*/ 2 h 4007"/>
                <a:gd name="TX121" fmla="*/ 3413 w 4016"/>
                <a:gd name="TY121" fmla="*/ 13 h 4007"/>
                <a:gd name="TX122" fmla="*/ 3483 w 4016"/>
                <a:gd name="TY122" fmla="*/ 31 h 4007"/>
                <a:gd name="TX123" fmla="*/ 3551 w 4016"/>
                <a:gd name="TY123" fmla="*/ 54 h 4007"/>
                <a:gd name="TX124" fmla="*/ 3616 w 4016"/>
                <a:gd name="TY124" fmla="*/ 85 h 4007"/>
                <a:gd name="TX125" fmla="*/ 3678 w 4016"/>
                <a:gd name="TY125" fmla="*/ 124 h 4007"/>
                <a:gd name="TX126" fmla="*/ 3737 w 4016"/>
                <a:gd name="TY126" fmla="*/ 168 h 4007"/>
                <a:gd name="TX127" fmla="*/ 3794 w 4016"/>
                <a:gd name="TY127" fmla="*/ 220 h 4007"/>
                <a:gd name="TX128" fmla="*/ 3846 w 4016"/>
                <a:gd name="TY128" fmla="*/ 277 h 4007"/>
                <a:gd name="TX129" fmla="*/ 3891 w 4016"/>
                <a:gd name="TY129" fmla="*/ 335 h 4007"/>
                <a:gd name="TX130" fmla="*/ 3930 w 4016"/>
                <a:gd name="TY130" fmla="*/ 398 h 4007"/>
                <a:gd name="TX131" fmla="*/ 3961 w 4016"/>
                <a:gd name="TY131" fmla="*/ 462 h 4007"/>
                <a:gd name="TX132" fmla="*/ 3984 w 4016"/>
                <a:gd name="TY132" fmla="*/ 530 h 4007"/>
                <a:gd name="TX133" fmla="*/ 4001 w 4016"/>
                <a:gd name="TY133" fmla="*/ 601 h 4007"/>
                <a:gd name="TX134" fmla="*/ 4011 w 4016"/>
                <a:gd name="TY134" fmla="*/ 674 h 4007"/>
                <a:gd name="TX135" fmla="*/ 4015 w 4016"/>
                <a:gd name="TY135" fmla="*/ 751 h 4007"/>
                <a:gd name="TX136" fmla="*/ 4015 w 4016"/>
                <a:gd name="TY136" fmla="*/ 3254 h 4007"/>
                <a:gd name="TX137" fmla="*/ 4011 w 4016"/>
                <a:gd name="TY137" fmla="*/ 3330 h 4007"/>
                <a:gd name="TX138" fmla="*/ 4001 w 4016"/>
                <a:gd name="TY138" fmla="*/ 3403 h 4007"/>
                <a:gd name="TX139" fmla="*/ 3984 w 4016"/>
                <a:gd name="TY139" fmla="*/ 3474 h 4007"/>
                <a:gd name="TX140" fmla="*/ 3961 w 4016"/>
                <a:gd name="TY140" fmla="*/ 3542 h 4007"/>
                <a:gd name="TX141" fmla="*/ 3930 w 4016"/>
                <a:gd name="TY141" fmla="*/ 3607 h 4007"/>
                <a:gd name="TX142" fmla="*/ 3891 w 4016"/>
                <a:gd name="TY142" fmla="*/ 3669 h 4007"/>
                <a:gd name="TX143" fmla="*/ 3846 w 4016"/>
                <a:gd name="TY143" fmla="*/ 3729 h 4007"/>
                <a:gd name="TX144" fmla="*/ 3794 w 4016"/>
                <a:gd name="TY144" fmla="*/ 3784 h 4007"/>
                <a:gd name="TX145" fmla="*/ 3737 w 4016"/>
                <a:gd name="TY145" fmla="*/ 3836 h 4007"/>
                <a:gd name="TX146" fmla="*/ 3678 w 4016"/>
                <a:gd name="TY146" fmla="*/ 3881 h 4007"/>
                <a:gd name="TX147" fmla="*/ 3616 w 4016"/>
                <a:gd name="TY147" fmla="*/ 3919 h 4007"/>
                <a:gd name="TX148" fmla="*/ 3551 w 4016"/>
                <a:gd name="TY148" fmla="*/ 3950 h 4007"/>
                <a:gd name="TX149" fmla="*/ 3483 w 4016"/>
                <a:gd name="TY149" fmla="*/ 3975 h 4007"/>
                <a:gd name="TX150" fmla="*/ 3413 w 4016"/>
                <a:gd name="TY150" fmla="*/ 3991 h 4007"/>
                <a:gd name="TX151" fmla="*/ 3338 w 4016"/>
                <a:gd name="TY151" fmla="*/ 4002 h 4007"/>
                <a:gd name="TX152" fmla="*/ 3263 w 4016"/>
                <a:gd name="TY152" fmla="*/ 4006 h 4007"/>
                <a:gd name="TX153" fmla="*/ 752 w 4016"/>
                <a:gd name="TY153" fmla="*/ 4006 h 4007"/>
                <a:gd name="TX154" fmla="*/ 677 w 4016"/>
                <a:gd name="TY154" fmla="*/ 4002 h 4007"/>
                <a:gd name="TX155" fmla="*/ 603 w 4016"/>
                <a:gd name="TY155" fmla="*/ 3991 h 4007"/>
                <a:gd name="TX156" fmla="*/ 533 w 4016"/>
                <a:gd name="TY156" fmla="*/ 3975 h 4007"/>
                <a:gd name="TX157" fmla="*/ 465 w 4016"/>
                <a:gd name="TY157" fmla="*/ 3950 h 4007"/>
                <a:gd name="TX158" fmla="*/ 399 w 4016"/>
                <a:gd name="TY158" fmla="*/ 3919 h 4007"/>
                <a:gd name="TX159" fmla="*/ 337 w 4016"/>
                <a:gd name="TY159" fmla="*/ 3881 h 4007"/>
                <a:gd name="TX160" fmla="*/ 277 w 4016"/>
                <a:gd name="TY160" fmla="*/ 3836 h 4007"/>
                <a:gd name="TX161" fmla="*/ 220 w 4016"/>
                <a:gd name="TY161" fmla="*/ 3784 h 4007"/>
                <a:gd name="TX162" fmla="*/ 170 w 4016"/>
                <a:gd name="TY162" fmla="*/ 3729 h 4007"/>
                <a:gd name="TX163" fmla="*/ 124 w 4016"/>
                <a:gd name="TY163" fmla="*/ 3669 h 4007"/>
                <a:gd name="TX164" fmla="*/ 87 w 4016"/>
                <a:gd name="TY164" fmla="*/ 3607 h 4007"/>
                <a:gd name="TX165" fmla="*/ 56 w 4016"/>
                <a:gd name="TY165" fmla="*/ 3542 h 4007"/>
                <a:gd name="TX166" fmla="*/ 31 w 4016"/>
                <a:gd name="TY166" fmla="*/ 3474 h 4007"/>
                <a:gd name="TX167" fmla="*/ 13 w 4016"/>
                <a:gd name="TY167" fmla="*/ 3403 h 4007"/>
                <a:gd name="TX168" fmla="*/ 3 w 4016"/>
                <a:gd name="TY168" fmla="*/ 3330 h 4007"/>
                <a:gd name="TX169" fmla="*/ 0 w 4016"/>
                <a:gd name="TY169" fmla="*/ 3254 h 4007"/>
                <a:gd name="TX170" fmla="*/ 0 w 4016"/>
                <a:gd name="TY170" fmla="*/ 2012 h 4007"/>
                <a:gd name="TX171" fmla="*/ 0 w 4016"/>
                <a:gd name="TY171" fmla="*/ 751 h 4007"/>
                <a:gd name="TX172" fmla="*/ 3 w 4016"/>
                <a:gd name="TY172" fmla="*/ 674 h 4007"/>
                <a:gd name="TX173" fmla="*/ 13 w 4016"/>
                <a:gd name="TY173" fmla="*/ 601 h 4007"/>
                <a:gd name="TX174" fmla="*/ 31 w 4016"/>
                <a:gd name="TY174" fmla="*/ 530 h 4007"/>
                <a:gd name="TX175" fmla="*/ 56 w 4016"/>
                <a:gd name="TY175" fmla="*/ 462 h 4007"/>
                <a:gd name="TX176" fmla="*/ 87 w 4016"/>
                <a:gd name="TY176" fmla="*/ 398 h 4007"/>
                <a:gd name="TX177" fmla="*/ 124 w 4016"/>
                <a:gd name="TY177" fmla="*/ 335 h 4007"/>
                <a:gd name="TX178" fmla="*/ 170 w 4016"/>
                <a:gd name="TY178" fmla="*/ 277 h 4007"/>
                <a:gd name="TX179" fmla="*/ 220 w 4016"/>
                <a:gd name="TY179" fmla="*/ 220 h 4007"/>
                <a:gd name="TX180" fmla="*/ 277 w 4016"/>
                <a:gd name="TY180" fmla="*/ 168 h 4007"/>
                <a:gd name="TX181" fmla="*/ 337 w 4016"/>
                <a:gd name="TY181" fmla="*/ 124 h 4007"/>
                <a:gd name="TX182" fmla="*/ 399 w 4016"/>
                <a:gd name="TY182" fmla="*/ 85 h 4007"/>
                <a:gd name="TX183" fmla="*/ 465 w 4016"/>
                <a:gd name="TY183" fmla="*/ 54 h 4007"/>
                <a:gd name="TX184" fmla="*/ 533 w 4016"/>
                <a:gd name="TY184" fmla="*/ 31 h 4007"/>
                <a:gd name="TX185" fmla="*/ 603 w 4016"/>
                <a:gd name="TY185" fmla="*/ 13 h 4007"/>
                <a:gd name="TX186" fmla="*/ 677 w 4016"/>
                <a:gd name="TY186" fmla="*/ 2 h 4007"/>
                <a:gd name="TX187" fmla="*/ 752 w 4016"/>
                <a:gd name="TY187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</a:cxnLst>
              <a:rect l="l" t="t" r="r" b="b"/>
              <a:pathLst>
                <a:path w="4016" h="4007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9ED8D6FD-A808-4C05-A727-59567789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" y="7908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0D8A6AD-D7CC-4E52-B14C-8861BA62B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732" y="23066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67538E-1760-4339-B20A-B9C0C5E85E10}"/>
              </a:ext>
            </a:extLst>
          </p:cNvPr>
          <p:cNvSpPr txBox="1"/>
          <p:nvPr/>
        </p:nvSpPr>
        <p:spPr>
          <a:xfrm>
            <a:off x="5777613" y="2727642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 latinLnBrk="0">
              <a:buFontTx/>
              <a:buChar char="-"/>
            </a:pPr>
            <a:r>
              <a:rPr lang="ko-KR" altLang="en-US" dirty="0">
                <a:solidFill>
                  <a:prstClr val="black"/>
                </a:solidFill>
              </a:rPr>
              <a:t>생성한 </a:t>
            </a:r>
            <a:r>
              <a:rPr lang="ko-KR" altLang="en-US" dirty="0" err="1">
                <a:solidFill>
                  <a:prstClr val="black"/>
                </a:solidFill>
              </a:rPr>
              <a:t>대기열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RekognitionQueue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을 </a:t>
            </a:r>
            <a:r>
              <a:rPr lang="ko-KR" altLang="en-US" dirty="0" err="1">
                <a:solidFill>
                  <a:prstClr val="black"/>
                </a:solidFill>
              </a:rPr>
              <a:t>누른채</a:t>
            </a:r>
            <a:r>
              <a:rPr lang="ko-KR" altLang="en-US" dirty="0">
                <a:solidFill>
                  <a:prstClr val="black"/>
                </a:solidFill>
              </a:rPr>
              <a:t> ‘</a:t>
            </a:r>
            <a:r>
              <a:rPr lang="ko-KR" altLang="en-US" dirty="0" err="1">
                <a:solidFill>
                  <a:prstClr val="black"/>
                </a:solidFill>
              </a:rPr>
              <a:t>대기열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작업’에서</a:t>
            </a:r>
            <a:r>
              <a:rPr lang="ko-KR" altLang="en-US" dirty="0">
                <a:solidFill>
                  <a:prstClr val="black"/>
                </a:solidFill>
              </a:rPr>
              <a:t> ‘</a:t>
            </a:r>
            <a:r>
              <a:rPr lang="en-US" altLang="ko-KR" dirty="0">
                <a:solidFill>
                  <a:prstClr val="black"/>
                </a:solidFill>
              </a:rPr>
              <a:t>SNS </a:t>
            </a:r>
            <a:r>
              <a:rPr lang="ko-KR" altLang="en-US" dirty="0">
                <a:solidFill>
                  <a:prstClr val="black"/>
                </a:solidFill>
              </a:rPr>
              <a:t>주제에 대한 </a:t>
            </a:r>
            <a:r>
              <a:rPr lang="ko-KR" altLang="en-US" dirty="0" err="1">
                <a:solidFill>
                  <a:prstClr val="black"/>
                </a:solidFill>
              </a:rPr>
              <a:t>대기열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구독’을</a:t>
            </a:r>
            <a:r>
              <a:rPr lang="ko-KR" altLang="en-US" dirty="0">
                <a:solidFill>
                  <a:prstClr val="black"/>
                </a:solidFill>
              </a:rPr>
              <a:t> 누른다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0" fontAlgn="base" latinLnBrk="0"/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 fontAlgn="base" latinLnBrk="0">
              <a:buFontTx/>
              <a:buChar char="-"/>
            </a:pPr>
            <a:r>
              <a:rPr lang="ko-KR" altLang="en-US" dirty="0">
                <a:solidFill>
                  <a:prstClr val="black"/>
                </a:solidFill>
              </a:rPr>
              <a:t>생성한 주제를 선택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err="1">
                <a:solidFill>
                  <a:prstClr val="black"/>
                </a:solidFill>
              </a:rPr>
              <a:t>TopicArn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입력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9E615-0C13-49FE-AC7F-707CC739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1877060"/>
            <a:ext cx="4987066" cy="216661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23878E-6F82-4A19-ADAD-CA2BEB4901CC}"/>
              </a:ext>
            </a:extLst>
          </p:cNvPr>
          <p:cNvSpPr/>
          <p:nvPr/>
        </p:nvSpPr>
        <p:spPr>
          <a:xfrm>
            <a:off x="921971" y="3290636"/>
            <a:ext cx="3967021" cy="24218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F73B41F-4FF5-4505-9F64-82B78FFB4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998A6BFA-F7E1-4008-BC8D-4F218CFE2F5C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68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360868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4738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lang="en-US" altLang="ko-KR" sz="2800" b="1" dirty="0">
                <a:solidFill>
                  <a:srgbClr val="232124"/>
                </a:solidFill>
                <a:cs typeface="Aharoni" panose="02010803020104030203" pitchFamily="2" charset="-79"/>
              </a:rPr>
              <a:t>_S3 bucket </a:t>
            </a:r>
            <a:r>
              <a:rPr lang="ko-KR" altLang="en-US" sz="2800" b="1" dirty="0">
                <a:solidFill>
                  <a:srgbClr val="232124"/>
                </a:solidFill>
                <a:cs typeface="Aharoni" panose="02010803020104030203" pitchFamily="2" charset="-79"/>
              </a:rPr>
              <a:t>생성</a:t>
            </a:r>
            <a:endParaRPr lang="en-US" altLang="ko-KR" sz="2800" b="1" dirty="0">
              <a:solidFill>
                <a:srgbClr val="232124"/>
              </a:solidFill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3110620-0031-4ED4-91BE-A9C9DCDE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72" y="1247903"/>
            <a:ext cx="6083472" cy="22838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7E700D-DA68-4F7C-A449-8D0A26F8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2" y="3779078"/>
            <a:ext cx="5580729" cy="2301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B8916-8F64-4961-9C50-7A838A0898EC}"/>
              </a:ext>
            </a:extLst>
          </p:cNvPr>
          <p:cNvSpPr txBox="1"/>
          <p:nvPr/>
        </p:nvSpPr>
        <p:spPr>
          <a:xfrm>
            <a:off x="6876832" y="1616559"/>
            <a:ext cx="41990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서비스에서 ‘</a:t>
            </a:r>
            <a:r>
              <a:rPr lang="en-US" altLang="ko-KR" dirty="0"/>
              <a:t>S3’</a:t>
            </a:r>
            <a:r>
              <a:rPr lang="ko-KR" altLang="en-US" dirty="0"/>
              <a:t>를 선택하여</a:t>
            </a:r>
            <a:r>
              <a:rPr lang="en-US" altLang="ko-KR" dirty="0"/>
              <a:t>, </a:t>
            </a:r>
            <a:r>
              <a:rPr lang="ko-KR" altLang="en-US" dirty="0" err="1"/>
              <a:t>버킷을</a:t>
            </a:r>
            <a:r>
              <a:rPr lang="ko-KR" altLang="en-US" dirty="0"/>
              <a:t> 생성한다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생성한 </a:t>
            </a:r>
            <a:r>
              <a:rPr lang="ko-KR" altLang="en-US" dirty="0" err="1"/>
              <a:t>버킷에</a:t>
            </a:r>
            <a:r>
              <a:rPr lang="ko-KR" altLang="en-US" dirty="0"/>
              <a:t> 분석할 동영상을 업로드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동영상은 </a:t>
            </a:r>
            <a:r>
              <a:rPr lang="en-US" altLang="ko-KR" dirty="0"/>
              <a:t>.mp4, .mov </a:t>
            </a:r>
            <a:r>
              <a:rPr lang="ko-KR" altLang="en-US" dirty="0"/>
              <a:t>또는 </a:t>
            </a:r>
            <a:r>
              <a:rPr lang="en-US" altLang="ko-KR" dirty="0"/>
              <a:t>.</a:t>
            </a:r>
            <a:r>
              <a:rPr lang="en-US" altLang="ko-KR" dirty="0" err="1"/>
              <a:t>avi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r>
              <a:rPr lang="en-US" altLang="ko-KR" dirty="0"/>
              <a:t>, 30</a:t>
            </a:r>
            <a:r>
              <a:rPr lang="ko-KR" altLang="en-US" dirty="0"/>
              <a:t>초 정도의 짧은 동영상</a:t>
            </a:r>
            <a:endParaRPr lang="en-US" altLang="ko-KR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B19B667-BDE2-4C05-8DAD-682B59F3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350B5CB1-44FD-4E04-899B-B47CEFAE6625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83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5270" y="377190"/>
            <a:ext cx="5718810" cy="6629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0" y="6328410"/>
            <a:ext cx="12192635" cy="530225"/>
          </a:xfrm>
          <a:prstGeom prst="rect">
            <a:avLst/>
          </a:prstGeom>
          <a:solidFill>
            <a:srgbClr val="23212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153035" y="6430010"/>
            <a:ext cx="324485" cy="324485"/>
          </a:xfrm>
          <a:prstGeom prst="roundRect">
            <a:avLst/>
          </a:prstGeom>
          <a:solidFill>
            <a:srgbClr val="F5488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195" tIns="0" rIns="36195" bIns="36195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▶</a:t>
            </a:r>
            <a:endParaRPr kumimoji="0" lang="ko-KR" altLang="en-US" sz="14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 bwMode="auto">
          <a:xfrm>
            <a:off x="9939020" y="6483350"/>
            <a:ext cx="261620" cy="223520"/>
            <a:chOff x="9939020" y="6483350"/>
            <a:chExt cx="261620" cy="223520"/>
          </a:xfrm>
          <a:solidFill>
            <a:srgbClr val="F6F6F6"/>
          </a:solidFill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9939020" y="6499225"/>
              <a:ext cx="121285" cy="191135"/>
            </a:xfrm>
            <a:custGeom>
              <a:avLst/>
              <a:gdLst>
                <a:gd name="TX0" fmla="*/ 1465 w 1600"/>
                <a:gd name="TY0" fmla="*/ 0 h 2530"/>
                <a:gd name="TX1" fmla="*/ 1491 w 1600"/>
                <a:gd name="TY1" fmla="*/ 2 h 2530"/>
                <a:gd name="TX2" fmla="*/ 1515 w 1600"/>
                <a:gd name="TY2" fmla="*/ 9 h 2530"/>
                <a:gd name="TX3" fmla="*/ 1538 w 1600"/>
                <a:gd name="TY3" fmla="*/ 22 h 2530"/>
                <a:gd name="TX4" fmla="*/ 1559 w 1600"/>
                <a:gd name="TY4" fmla="*/ 39 h 2530"/>
                <a:gd name="TX5" fmla="*/ 1575 w 1600"/>
                <a:gd name="TY5" fmla="*/ 60 h 2530"/>
                <a:gd name="TX6" fmla="*/ 1588 w 1600"/>
                <a:gd name="TY6" fmla="*/ 82 h 2530"/>
                <a:gd name="TX7" fmla="*/ 1596 w 1600"/>
                <a:gd name="TY7" fmla="*/ 106 h 2530"/>
                <a:gd name="TX8" fmla="*/ 1599 w 1600"/>
                <a:gd name="TY8" fmla="*/ 132 h 2530"/>
                <a:gd name="TX9" fmla="*/ 1599 w 1600"/>
                <a:gd name="TY9" fmla="*/ 2396 h 2530"/>
                <a:gd name="TX10" fmla="*/ 1596 w 1600"/>
                <a:gd name="TY10" fmla="*/ 2423 h 2530"/>
                <a:gd name="TX11" fmla="*/ 1588 w 1600"/>
                <a:gd name="TY11" fmla="*/ 2447 h 2530"/>
                <a:gd name="TX12" fmla="*/ 1575 w 1600"/>
                <a:gd name="TY12" fmla="*/ 2469 h 2530"/>
                <a:gd name="TX13" fmla="*/ 1559 w 1600"/>
                <a:gd name="TY13" fmla="*/ 2490 h 2530"/>
                <a:gd name="TX14" fmla="*/ 1538 w 1600"/>
                <a:gd name="TY14" fmla="*/ 2507 h 2530"/>
                <a:gd name="TX15" fmla="*/ 1515 w 1600"/>
                <a:gd name="TY15" fmla="*/ 2520 h 2530"/>
                <a:gd name="TX16" fmla="*/ 1491 w 1600"/>
                <a:gd name="TY16" fmla="*/ 2527 h 2530"/>
                <a:gd name="TX17" fmla="*/ 1465 w 1600"/>
                <a:gd name="TY17" fmla="*/ 2529 h 2530"/>
                <a:gd name="TX18" fmla="*/ 1438 w 1600"/>
                <a:gd name="TY18" fmla="*/ 2527 h 2530"/>
                <a:gd name="TX19" fmla="*/ 1414 w 1600"/>
                <a:gd name="TY19" fmla="*/ 2520 h 2530"/>
                <a:gd name="TX20" fmla="*/ 1392 w 1600"/>
                <a:gd name="TY20" fmla="*/ 2507 h 2530"/>
                <a:gd name="TX21" fmla="*/ 1371 w 1600"/>
                <a:gd name="TY21" fmla="*/ 2490 h 2530"/>
                <a:gd name="TX22" fmla="*/ 678 w 1600"/>
                <a:gd name="TY22" fmla="*/ 1797 h 2530"/>
                <a:gd name="TX23" fmla="*/ 133 w 1600"/>
                <a:gd name="TY23" fmla="*/ 1797 h 2530"/>
                <a:gd name="TX24" fmla="*/ 108 w 1600"/>
                <a:gd name="TY24" fmla="*/ 1795 h 2530"/>
                <a:gd name="TX25" fmla="*/ 82 w 1600"/>
                <a:gd name="TY25" fmla="*/ 1787 h 2530"/>
                <a:gd name="TX26" fmla="*/ 60 w 1600"/>
                <a:gd name="TY26" fmla="*/ 1775 h 2530"/>
                <a:gd name="TX27" fmla="*/ 39 w 1600"/>
                <a:gd name="TY27" fmla="*/ 1757 h 2530"/>
                <a:gd name="TX28" fmla="*/ 22 w 1600"/>
                <a:gd name="TY28" fmla="*/ 1737 h 2530"/>
                <a:gd name="TX29" fmla="*/ 9 w 1600"/>
                <a:gd name="TY29" fmla="*/ 1714 h 2530"/>
                <a:gd name="TX30" fmla="*/ 2 w 1600"/>
                <a:gd name="TY30" fmla="*/ 1690 h 2530"/>
                <a:gd name="TX31" fmla="*/ 0 w 1600"/>
                <a:gd name="TY31" fmla="*/ 1665 h 2530"/>
                <a:gd name="TX32" fmla="*/ 0 w 1600"/>
                <a:gd name="TY32" fmla="*/ 1272 h 2530"/>
                <a:gd name="TX33" fmla="*/ 0 w 1600"/>
                <a:gd name="TY33" fmla="*/ 865 h 2530"/>
                <a:gd name="TX34" fmla="*/ 2 w 1600"/>
                <a:gd name="TY34" fmla="*/ 839 h 2530"/>
                <a:gd name="TX35" fmla="*/ 9 w 1600"/>
                <a:gd name="TY35" fmla="*/ 815 h 2530"/>
                <a:gd name="TX36" fmla="*/ 22 w 1600"/>
                <a:gd name="TY36" fmla="*/ 793 h 2530"/>
                <a:gd name="TX37" fmla="*/ 39 w 1600"/>
                <a:gd name="TY37" fmla="*/ 771 h 2530"/>
                <a:gd name="TX38" fmla="*/ 60 w 1600"/>
                <a:gd name="TY38" fmla="*/ 755 h 2530"/>
                <a:gd name="TX39" fmla="*/ 82 w 1600"/>
                <a:gd name="TY39" fmla="*/ 742 h 2530"/>
                <a:gd name="TX40" fmla="*/ 108 w 1600"/>
                <a:gd name="TY40" fmla="*/ 735 h 2530"/>
                <a:gd name="TX41" fmla="*/ 133 w 1600"/>
                <a:gd name="TY41" fmla="*/ 732 h 2530"/>
                <a:gd name="TX42" fmla="*/ 678 w 1600"/>
                <a:gd name="TY42" fmla="*/ 732 h 2530"/>
                <a:gd name="TX43" fmla="*/ 1371 w 1600"/>
                <a:gd name="TY43" fmla="*/ 39 h 2530"/>
                <a:gd name="TX44" fmla="*/ 1392 w 1600"/>
                <a:gd name="TY44" fmla="*/ 22 h 2530"/>
                <a:gd name="TX45" fmla="*/ 1414 w 1600"/>
                <a:gd name="TY45" fmla="*/ 9 h 2530"/>
                <a:gd name="TX46" fmla="*/ 1438 w 1600"/>
                <a:gd name="TY46" fmla="*/ 2 h 2530"/>
                <a:gd name="TX47" fmla="*/ 1465 w 1600"/>
                <a:gd name="TY47" fmla="*/ 0 h 253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</a:cxnLst>
              <a:rect l="l" t="t" r="r" b="b"/>
              <a:pathLst>
                <a:path w="1600" h="2530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0081260" y="6557010"/>
              <a:ext cx="38735" cy="76200"/>
            </a:xfrm>
            <a:custGeom>
              <a:avLst/>
              <a:gdLst>
                <a:gd name="TX0" fmla="*/ 133 w 508"/>
                <a:gd name="TY0" fmla="*/ 0 h 1000"/>
                <a:gd name="TX1" fmla="*/ 153 w 508"/>
                <a:gd name="TY1" fmla="*/ 1 h 1000"/>
                <a:gd name="TX2" fmla="*/ 170 w 508"/>
                <a:gd name="TY2" fmla="*/ 4 h 1000"/>
                <a:gd name="TX3" fmla="*/ 184 w 508"/>
                <a:gd name="TY3" fmla="*/ 11 h 1000"/>
                <a:gd name="TX4" fmla="*/ 232 w 508"/>
                <a:gd name="TY4" fmla="*/ 32 h 1000"/>
                <a:gd name="TX5" fmla="*/ 275 w 508"/>
                <a:gd name="TY5" fmla="*/ 57 h 1000"/>
                <a:gd name="TX6" fmla="*/ 316 w 508"/>
                <a:gd name="TY6" fmla="*/ 87 h 1000"/>
                <a:gd name="TX7" fmla="*/ 353 w 508"/>
                <a:gd name="TY7" fmla="*/ 121 h 1000"/>
                <a:gd name="TX8" fmla="*/ 388 w 508"/>
                <a:gd name="TY8" fmla="*/ 160 h 1000"/>
                <a:gd name="TX9" fmla="*/ 418 w 508"/>
                <a:gd name="TY9" fmla="*/ 204 h 1000"/>
                <a:gd name="TX10" fmla="*/ 446 w 508"/>
                <a:gd name="TY10" fmla="*/ 250 h 1000"/>
                <a:gd name="TX11" fmla="*/ 468 w 508"/>
                <a:gd name="TY11" fmla="*/ 297 h 1000"/>
                <a:gd name="TX12" fmla="*/ 485 w 508"/>
                <a:gd name="TY12" fmla="*/ 347 h 1000"/>
                <a:gd name="TX13" fmla="*/ 497 w 508"/>
                <a:gd name="TY13" fmla="*/ 397 h 1000"/>
                <a:gd name="TX14" fmla="*/ 505 w 508"/>
                <a:gd name="TY14" fmla="*/ 447 h 1000"/>
                <a:gd name="TX15" fmla="*/ 507 w 508"/>
                <a:gd name="TY15" fmla="*/ 500 h 1000"/>
                <a:gd name="TX16" fmla="*/ 505 w 508"/>
                <a:gd name="TY16" fmla="*/ 552 h 1000"/>
                <a:gd name="TX17" fmla="*/ 497 w 508"/>
                <a:gd name="TY17" fmla="*/ 602 h 1000"/>
                <a:gd name="TX18" fmla="*/ 485 w 508"/>
                <a:gd name="TY18" fmla="*/ 652 h 1000"/>
                <a:gd name="TX19" fmla="*/ 468 w 508"/>
                <a:gd name="TY19" fmla="*/ 700 h 1000"/>
                <a:gd name="TX20" fmla="*/ 446 w 508"/>
                <a:gd name="TY20" fmla="*/ 748 h 1000"/>
                <a:gd name="TX21" fmla="*/ 418 w 508"/>
                <a:gd name="TY21" fmla="*/ 794 h 1000"/>
                <a:gd name="TX22" fmla="*/ 388 w 508"/>
                <a:gd name="TY22" fmla="*/ 837 h 1000"/>
                <a:gd name="TX23" fmla="*/ 353 w 508"/>
                <a:gd name="TY23" fmla="*/ 876 h 1000"/>
                <a:gd name="TX24" fmla="*/ 316 w 508"/>
                <a:gd name="TY24" fmla="*/ 911 h 1000"/>
                <a:gd name="TX25" fmla="*/ 275 w 508"/>
                <a:gd name="TY25" fmla="*/ 941 h 1000"/>
                <a:gd name="TX26" fmla="*/ 232 w 508"/>
                <a:gd name="TY26" fmla="*/ 967 h 1000"/>
                <a:gd name="TX27" fmla="*/ 184 w 508"/>
                <a:gd name="TY27" fmla="*/ 988 h 1000"/>
                <a:gd name="TX28" fmla="*/ 170 w 508"/>
                <a:gd name="TY28" fmla="*/ 994 h 1000"/>
                <a:gd name="TX29" fmla="*/ 153 w 508"/>
                <a:gd name="TY29" fmla="*/ 998 h 1000"/>
                <a:gd name="TX30" fmla="*/ 133 w 508"/>
                <a:gd name="TY30" fmla="*/ 999 h 1000"/>
                <a:gd name="TX31" fmla="*/ 106 w 508"/>
                <a:gd name="TY31" fmla="*/ 997 h 1000"/>
                <a:gd name="TX32" fmla="*/ 82 w 508"/>
                <a:gd name="TY32" fmla="*/ 989 h 1000"/>
                <a:gd name="TX33" fmla="*/ 60 w 508"/>
                <a:gd name="TY33" fmla="*/ 978 h 1000"/>
                <a:gd name="TX34" fmla="*/ 39 w 508"/>
                <a:gd name="TY34" fmla="*/ 961 h 1000"/>
                <a:gd name="TX35" fmla="*/ 22 w 508"/>
                <a:gd name="TY35" fmla="*/ 940 h 1000"/>
                <a:gd name="TX36" fmla="*/ 9 w 508"/>
                <a:gd name="TY36" fmla="*/ 918 h 1000"/>
                <a:gd name="TX37" fmla="*/ 2 w 508"/>
                <a:gd name="TY37" fmla="*/ 893 h 1000"/>
                <a:gd name="TX38" fmla="*/ 0 w 508"/>
                <a:gd name="TY38" fmla="*/ 866 h 1000"/>
                <a:gd name="TX39" fmla="*/ 1 w 508"/>
                <a:gd name="TY39" fmla="*/ 845 h 1000"/>
                <a:gd name="TX40" fmla="*/ 6 w 508"/>
                <a:gd name="TY40" fmla="*/ 826 h 1000"/>
                <a:gd name="TX41" fmla="*/ 13 w 508"/>
                <a:gd name="TY41" fmla="*/ 808 h 1000"/>
                <a:gd name="TX42" fmla="*/ 24 w 508"/>
                <a:gd name="TY42" fmla="*/ 792 h 1000"/>
                <a:gd name="TX43" fmla="*/ 42 w 508"/>
                <a:gd name="TY43" fmla="*/ 773 h 1000"/>
                <a:gd name="TX44" fmla="*/ 62 w 508"/>
                <a:gd name="TY44" fmla="*/ 755 h 1000"/>
                <a:gd name="TX45" fmla="*/ 85 w 508"/>
                <a:gd name="TY45" fmla="*/ 740 h 1000"/>
                <a:gd name="TX46" fmla="*/ 120 w 508"/>
                <a:gd name="TY46" fmla="*/ 717 h 1000"/>
                <a:gd name="TX47" fmla="*/ 156 w 508"/>
                <a:gd name="TY47" fmla="*/ 692 h 1000"/>
                <a:gd name="TX48" fmla="*/ 178 w 508"/>
                <a:gd name="TY48" fmla="*/ 672 h 1000"/>
                <a:gd name="TX49" fmla="*/ 198 w 508"/>
                <a:gd name="TY49" fmla="*/ 648 h 1000"/>
                <a:gd name="TX50" fmla="*/ 216 w 508"/>
                <a:gd name="TY50" fmla="*/ 618 h 1000"/>
                <a:gd name="TX51" fmla="*/ 226 w 508"/>
                <a:gd name="TY51" fmla="*/ 593 h 1000"/>
                <a:gd name="TX52" fmla="*/ 235 w 508"/>
                <a:gd name="TY52" fmla="*/ 564 h 1000"/>
                <a:gd name="TX53" fmla="*/ 239 w 508"/>
                <a:gd name="TY53" fmla="*/ 534 h 1000"/>
                <a:gd name="TX54" fmla="*/ 241 w 508"/>
                <a:gd name="TY54" fmla="*/ 500 h 1000"/>
                <a:gd name="TX55" fmla="*/ 239 w 508"/>
                <a:gd name="TY55" fmla="*/ 465 h 1000"/>
                <a:gd name="TX56" fmla="*/ 235 w 508"/>
                <a:gd name="TY56" fmla="*/ 435 h 1000"/>
                <a:gd name="TX57" fmla="*/ 226 w 508"/>
                <a:gd name="TY57" fmla="*/ 406 h 1000"/>
                <a:gd name="TX58" fmla="*/ 216 w 508"/>
                <a:gd name="TY58" fmla="*/ 381 h 1000"/>
                <a:gd name="TX59" fmla="*/ 198 w 508"/>
                <a:gd name="TY59" fmla="*/ 351 h 1000"/>
                <a:gd name="TX60" fmla="*/ 178 w 508"/>
                <a:gd name="TY60" fmla="*/ 327 h 1000"/>
                <a:gd name="TX61" fmla="*/ 156 w 508"/>
                <a:gd name="TY61" fmla="*/ 307 h 1000"/>
                <a:gd name="TX62" fmla="*/ 85 w 508"/>
                <a:gd name="TY62" fmla="*/ 260 h 1000"/>
                <a:gd name="TX63" fmla="*/ 62 w 508"/>
                <a:gd name="TY63" fmla="*/ 244 h 1000"/>
                <a:gd name="TX64" fmla="*/ 42 w 508"/>
                <a:gd name="TY64" fmla="*/ 227 h 1000"/>
                <a:gd name="TX65" fmla="*/ 24 w 508"/>
                <a:gd name="TY65" fmla="*/ 207 h 1000"/>
                <a:gd name="TX66" fmla="*/ 13 w 508"/>
                <a:gd name="TY66" fmla="*/ 191 h 1000"/>
                <a:gd name="TX67" fmla="*/ 6 w 508"/>
                <a:gd name="TY67" fmla="*/ 174 h 1000"/>
                <a:gd name="TX68" fmla="*/ 1 w 508"/>
                <a:gd name="TY68" fmla="*/ 154 h 1000"/>
                <a:gd name="TX69" fmla="*/ 0 w 508"/>
                <a:gd name="TY69" fmla="*/ 133 h 1000"/>
                <a:gd name="TX70" fmla="*/ 2 w 508"/>
                <a:gd name="TY70" fmla="*/ 107 h 1000"/>
                <a:gd name="TX71" fmla="*/ 9 w 508"/>
                <a:gd name="TY71" fmla="*/ 81 h 1000"/>
                <a:gd name="TX72" fmla="*/ 22 w 508"/>
                <a:gd name="TY72" fmla="*/ 59 h 1000"/>
                <a:gd name="TX73" fmla="*/ 39 w 508"/>
                <a:gd name="TY73" fmla="*/ 39 h 1000"/>
                <a:gd name="TX74" fmla="*/ 60 w 508"/>
                <a:gd name="TY74" fmla="*/ 22 h 1000"/>
                <a:gd name="TX75" fmla="*/ 82 w 508"/>
                <a:gd name="TY75" fmla="*/ 10 h 1000"/>
                <a:gd name="TX76" fmla="*/ 106 w 508"/>
                <a:gd name="TY76" fmla="*/ 2 h 1000"/>
                <a:gd name="TX77" fmla="*/ 133 w 508"/>
                <a:gd name="TY77" fmla="*/ 0 h 100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</a:cxnLst>
              <a:rect l="l" t="t" r="r" b="b"/>
              <a:pathLst>
                <a:path w="508" h="1000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0096500" y="6520180"/>
              <a:ext cx="63500" cy="149860"/>
            </a:xfrm>
            <a:custGeom>
              <a:avLst/>
              <a:gdLst>
                <a:gd name="TX0" fmla="*/ 133 w 834"/>
                <a:gd name="TY0" fmla="*/ 0 h 1982"/>
                <a:gd name="TX1" fmla="*/ 161 w 834"/>
                <a:gd name="TY1" fmla="*/ 3 h 1982"/>
                <a:gd name="TX2" fmla="*/ 188 w 834"/>
                <a:gd name="TY2" fmla="*/ 10 h 1982"/>
                <a:gd name="TX3" fmla="*/ 259 w 834"/>
                <a:gd name="TY3" fmla="*/ 44 h 1982"/>
                <a:gd name="TX4" fmla="*/ 326 w 834"/>
                <a:gd name="TY4" fmla="*/ 81 h 1982"/>
                <a:gd name="TX5" fmla="*/ 391 w 834"/>
                <a:gd name="TY5" fmla="*/ 123 h 1982"/>
                <a:gd name="TX6" fmla="*/ 451 w 834"/>
                <a:gd name="TY6" fmla="*/ 169 h 1982"/>
                <a:gd name="TX7" fmla="*/ 508 w 834"/>
                <a:gd name="TY7" fmla="*/ 221 h 1982"/>
                <a:gd name="TX8" fmla="*/ 560 w 834"/>
                <a:gd name="TY8" fmla="*/ 277 h 1982"/>
                <a:gd name="TX9" fmla="*/ 610 w 834"/>
                <a:gd name="TY9" fmla="*/ 337 h 1982"/>
                <a:gd name="TX10" fmla="*/ 656 w 834"/>
                <a:gd name="TY10" fmla="*/ 403 h 1982"/>
                <a:gd name="TX11" fmla="*/ 698 w 834"/>
                <a:gd name="TY11" fmla="*/ 471 h 1982"/>
                <a:gd name="TX12" fmla="*/ 733 w 834"/>
                <a:gd name="TY12" fmla="*/ 541 h 1982"/>
                <a:gd name="TX13" fmla="*/ 764 w 834"/>
                <a:gd name="TY13" fmla="*/ 611 h 1982"/>
                <a:gd name="TX14" fmla="*/ 789 w 834"/>
                <a:gd name="TY14" fmla="*/ 684 h 1982"/>
                <a:gd name="TX15" fmla="*/ 808 w 834"/>
                <a:gd name="TY15" fmla="*/ 759 h 1982"/>
                <a:gd name="TX16" fmla="*/ 822 w 834"/>
                <a:gd name="TY16" fmla="*/ 835 h 1982"/>
                <a:gd name="TX17" fmla="*/ 830 w 834"/>
                <a:gd name="TY17" fmla="*/ 912 h 1982"/>
                <a:gd name="TX18" fmla="*/ 833 w 834"/>
                <a:gd name="TY18" fmla="*/ 991 h 1982"/>
                <a:gd name="TX19" fmla="*/ 830 w 834"/>
                <a:gd name="TY19" fmla="*/ 1069 h 1982"/>
                <a:gd name="TX20" fmla="*/ 822 w 834"/>
                <a:gd name="TY20" fmla="*/ 1147 h 1982"/>
                <a:gd name="TX21" fmla="*/ 808 w 834"/>
                <a:gd name="TY21" fmla="*/ 1223 h 1982"/>
                <a:gd name="TX22" fmla="*/ 789 w 834"/>
                <a:gd name="TY22" fmla="*/ 1297 h 1982"/>
                <a:gd name="TX23" fmla="*/ 764 w 834"/>
                <a:gd name="TY23" fmla="*/ 1369 h 1982"/>
                <a:gd name="TX24" fmla="*/ 733 w 834"/>
                <a:gd name="TY24" fmla="*/ 1440 h 1982"/>
                <a:gd name="TX25" fmla="*/ 698 w 834"/>
                <a:gd name="TY25" fmla="*/ 1511 h 1982"/>
                <a:gd name="TX26" fmla="*/ 656 w 834"/>
                <a:gd name="TY26" fmla="*/ 1578 h 1982"/>
                <a:gd name="TX27" fmla="*/ 610 w 834"/>
                <a:gd name="TY27" fmla="*/ 1644 h 1982"/>
                <a:gd name="TX28" fmla="*/ 560 w 834"/>
                <a:gd name="TY28" fmla="*/ 1704 h 1982"/>
                <a:gd name="TX29" fmla="*/ 508 w 834"/>
                <a:gd name="TY29" fmla="*/ 1760 h 1982"/>
                <a:gd name="TX30" fmla="*/ 451 w 834"/>
                <a:gd name="TY30" fmla="*/ 1811 h 1982"/>
                <a:gd name="TX31" fmla="*/ 391 w 834"/>
                <a:gd name="TY31" fmla="*/ 1858 h 1982"/>
                <a:gd name="TX32" fmla="*/ 326 w 834"/>
                <a:gd name="TY32" fmla="*/ 1900 h 1982"/>
                <a:gd name="TX33" fmla="*/ 259 w 834"/>
                <a:gd name="TY33" fmla="*/ 1938 h 1982"/>
                <a:gd name="TX34" fmla="*/ 188 w 834"/>
                <a:gd name="TY34" fmla="*/ 1971 h 1982"/>
                <a:gd name="TX35" fmla="*/ 162 w 834"/>
                <a:gd name="TY35" fmla="*/ 1979 h 1982"/>
                <a:gd name="TX36" fmla="*/ 135 w 834"/>
                <a:gd name="TY36" fmla="*/ 1981 h 1982"/>
                <a:gd name="TX37" fmla="*/ 109 w 834"/>
                <a:gd name="TY37" fmla="*/ 1979 h 1982"/>
                <a:gd name="TX38" fmla="*/ 84 w 834"/>
                <a:gd name="TY38" fmla="*/ 1972 h 1982"/>
                <a:gd name="TX39" fmla="*/ 61 w 834"/>
                <a:gd name="TY39" fmla="*/ 1959 h 1982"/>
                <a:gd name="TX40" fmla="*/ 41 w 834"/>
                <a:gd name="TY40" fmla="*/ 1942 h 1982"/>
                <a:gd name="TX41" fmla="*/ 23 w 834"/>
                <a:gd name="TY41" fmla="*/ 1921 h 1982"/>
                <a:gd name="TX42" fmla="*/ 10 w 834"/>
                <a:gd name="TY42" fmla="*/ 1899 h 1982"/>
                <a:gd name="TX43" fmla="*/ 3 w 834"/>
                <a:gd name="TY43" fmla="*/ 1874 h 1982"/>
                <a:gd name="TX44" fmla="*/ 0 w 834"/>
                <a:gd name="TY44" fmla="*/ 1848 h 1982"/>
                <a:gd name="TX45" fmla="*/ 3 w 834"/>
                <a:gd name="TY45" fmla="*/ 1822 h 1982"/>
                <a:gd name="TX46" fmla="*/ 10 w 834"/>
                <a:gd name="TY46" fmla="*/ 1799 h 1982"/>
                <a:gd name="TX47" fmla="*/ 21 w 834"/>
                <a:gd name="TY47" fmla="*/ 1777 h 1982"/>
                <a:gd name="TX48" fmla="*/ 36 w 834"/>
                <a:gd name="TY48" fmla="*/ 1758 h 1982"/>
                <a:gd name="TX49" fmla="*/ 57 w 834"/>
                <a:gd name="TY49" fmla="*/ 1740 h 1982"/>
                <a:gd name="TX50" fmla="*/ 82 w 834"/>
                <a:gd name="TY50" fmla="*/ 1725 h 1982"/>
                <a:gd name="TX51" fmla="*/ 125 w 834"/>
                <a:gd name="TY51" fmla="*/ 1702 h 1982"/>
                <a:gd name="TX52" fmla="*/ 163 w 834"/>
                <a:gd name="TY52" fmla="*/ 1682 h 1982"/>
                <a:gd name="TX53" fmla="*/ 195 w 834"/>
                <a:gd name="TY53" fmla="*/ 1664 h 1982"/>
                <a:gd name="TX54" fmla="*/ 220 w 834"/>
                <a:gd name="TY54" fmla="*/ 1647 h 1982"/>
                <a:gd name="TX55" fmla="*/ 240 w 834"/>
                <a:gd name="TY55" fmla="*/ 1633 h 1982"/>
                <a:gd name="TX56" fmla="*/ 289 w 834"/>
                <a:gd name="TY56" fmla="*/ 1594 h 1982"/>
                <a:gd name="TX57" fmla="*/ 335 w 834"/>
                <a:gd name="TY57" fmla="*/ 1552 h 1982"/>
                <a:gd name="TX58" fmla="*/ 377 w 834"/>
                <a:gd name="TY58" fmla="*/ 1507 h 1982"/>
                <a:gd name="TX59" fmla="*/ 415 w 834"/>
                <a:gd name="TY59" fmla="*/ 1458 h 1982"/>
                <a:gd name="TX60" fmla="*/ 450 w 834"/>
                <a:gd name="TY60" fmla="*/ 1406 h 1982"/>
                <a:gd name="TX61" fmla="*/ 480 w 834"/>
                <a:gd name="TY61" fmla="*/ 1352 h 1982"/>
                <a:gd name="TX62" fmla="*/ 507 w 834"/>
                <a:gd name="TY62" fmla="*/ 1295 h 1982"/>
                <a:gd name="TX63" fmla="*/ 528 w 834"/>
                <a:gd name="TY63" fmla="*/ 1236 h 1982"/>
                <a:gd name="TX64" fmla="*/ 545 w 834"/>
                <a:gd name="TY64" fmla="*/ 1177 h 1982"/>
                <a:gd name="TX65" fmla="*/ 557 w 834"/>
                <a:gd name="TY65" fmla="*/ 1115 h 1982"/>
                <a:gd name="TX66" fmla="*/ 565 w 834"/>
                <a:gd name="TY66" fmla="*/ 1054 h 1982"/>
                <a:gd name="TX67" fmla="*/ 567 w 834"/>
                <a:gd name="TY67" fmla="*/ 991 h 1982"/>
                <a:gd name="TX68" fmla="*/ 565 w 834"/>
                <a:gd name="TY68" fmla="*/ 928 h 1982"/>
                <a:gd name="TX69" fmla="*/ 557 w 834"/>
                <a:gd name="TY69" fmla="*/ 865 h 1982"/>
                <a:gd name="TX70" fmla="*/ 545 w 834"/>
                <a:gd name="TY70" fmla="*/ 804 h 1982"/>
                <a:gd name="TX71" fmla="*/ 528 w 834"/>
                <a:gd name="TY71" fmla="*/ 745 h 1982"/>
                <a:gd name="TX72" fmla="*/ 507 w 834"/>
                <a:gd name="TY72" fmla="*/ 686 h 1982"/>
                <a:gd name="TX73" fmla="*/ 480 w 834"/>
                <a:gd name="TY73" fmla="*/ 629 h 1982"/>
                <a:gd name="TX74" fmla="*/ 450 w 834"/>
                <a:gd name="TY74" fmla="*/ 574 h 1982"/>
                <a:gd name="TX75" fmla="*/ 415 w 834"/>
                <a:gd name="TY75" fmla="*/ 523 h 1982"/>
                <a:gd name="TX76" fmla="*/ 377 w 834"/>
                <a:gd name="TY76" fmla="*/ 474 h 1982"/>
                <a:gd name="TX77" fmla="*/ 335 w 834"/>
                <a:gd name="TY77" fmla="*/ 429 h 1982"/>
                <a:gd name="TX78" fmla="*/ 289 w 834"/>
                <a:gd name="TY78" fmla="*/ 387 h 1982"/>
                <a:gd name="TX79" fmla="*/ 240 w 834"/>
                <a:gd name="TY79" fmla="*/ 348 h 1982"/>
                <a:gd name="TX80" fmla="*/ 220 w 834"/>
                <a:gd name="TY80" fmla="*/ 334 h 1982"/>
                <a:gd name="TX81" fmla="*/ 195 w 834"/>
                <a:gd name="TY81" fmla="*/ 318 h 1982"/>
                <a:gd name="TX82" fmla="*/ 163 w 834"/>
                <a:gd name="TY82" fmla="*/ 299 h 1982"/>
                <a:gd name="TX83" fmla="*/ 125 w 834"/>
                <a:gd name="TY83" fmla="*/ 279 h 1982"/>
                <a:gd name="TX84" fmla="*/ 82 w 834"/>
                <a:gd name="TY84" fmla="*/ 256 h 1982"/>
                <a:gd name="TX85" fmla="*/ 57 w 834"/>
                <a:gd name="TY85" fmla="*/ 241 h 1982"/>
                <a:gd name="TX86" fmla="*/ 36 w 834"/>
                <a:gd name="TY86" fmla="*/ 224 h 1982"/>
                <a:gd name="TX87" fmla="*/ 21 w 834"/>
                <a:gd name="TY87" fmla="*/ 204 h 1982"/>
                <a:gd name="TX88" fmla="*/ 10 w 834"/>
                <a:gd name="TY88" fmla="*/ 183 h 1982"/>
                <a:gd name="TX89" fmla="*/ 3 w 834"/>
                <a:gd name="TY89" fmla="*/ 159 h 1982"/>
                <a:gd name="TX90" fmla="*/ 0 w 834"/>
                <a:gd name="TY90" fmla="*/ 134 h 1982"/>
                <a:gd name="TX91" fmla="*/ 3 w 834"/>
                <a:gd name="TY91" fmla="*/ 107 h 1982"/>
                <a:gd name="TX92" fmla="*/ 10 w 834"/>
                <a:gd name="TY92" fmla="*/ 83 h 1982"/>
                <a:gd name="TX93" fmla="*/ 23 w 834"/>
                <a:gd name="TY93" fmla="*/ 60 h 1982"/>
                <a:gd name="TX94" fmla="*/ 41 w 834"/>
                <a:gd name="TY94" fmla="*/ 40 h 1982"/>
                <a:gd name="TX95" fmla="*/ 61 w 834"/>
                <a:gd name="TY95" fmla="*/ 22 h 1982"/>
                <a:gd name="TX96" fmla="*/ 84 w 834"/>
                <a:gd name="TY96" fmla="*/ 10 h 1982"/>
                <a:gd name="TX97" fmla="*/ 108 w 834"/>
                <a:gd name="TY97" fmla="*/ 3 h 1982"/>
                <a:gd name="TX98" fmla="*/ 133 w 834"/>
                <a:gd name="TY98" fmla="*/ 0 h 19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</a:cxnLst>
              <a:rect l="l" t="t" r="r" b="b"/>
              <a:pathLst>
                <a:path w="834" h="1982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0112375" y="6483350"/>
              <a:ext cx="87630" cy="223520"/>
            </a:xfrm>
            <a:custGeom>
              <a:avLst/>
              <a:gdLst>
                <a:gd name="TX0" fmla="*/ 134 w 1157"/>
                <a:gd name="TY0" fmla="*/ 0 h 2960"/>
                <a:gd name="TX1" fmla="*/ 161 w 1157"/>
                <a:gd name="TY1" fmla="*/ 3 h 2960"/>
                <a:gd name="TX2" fmla="*/ 188 w 1157"/>
                <a:gd name="TY2" fmla="*/ 11 h 2960"/>
                <a:gd name="TX3" fmla="*/ 275 w 1157"/>
                <a:gd name="TY3" fmla="*/ 50 h 2960"/>
                <a:gd name="TX4" fmla="*/ 357 w 1157"/>
                <a:gd name="TY4" fmla="*/ 94 h 2960"/>
                <a:gd name="TX5" fmla="*/ 436 w 1157"/>
                <a:gd name="TY5" fmla="*/ 143 h 2960"/>
                <a:gd name="TX6" fmla="*/ 512 w 1157"/>
                <a:gd name="TY6" fmla="*/ 196 h 2960"/>
                <a:gd name="TX7" fmla="*/ 584 w 1157"/>
                <a:gd name="TY7" fmla="*/ 253 h 2960"/>
                <a:gd name="TX8" fmla="*/ 652 w 1157"/>
                <a:gd name="TY8" fmla="*/ 314 h 2960"/>
                <a:gd name="TX9" fmla="*/ 717 w 1157"/>
                <a:gd name="TY9" fmla="*/ 379 h 2960"/>
                <a:gd name="TX10" fmla="*/ 779 w 1157"/>
                <a:gd name="TY10" fmla="*/ 449 h 2960"/>
                <a:gd name="TX11" fmla="*/ 837 w 1157"/>
                <a:gd name="TY11" fmla="*/ 522 h 2960"/>
                <a:gd name="TX12" fmla="*/ 891 w 1157"/>
                <a:gd name="TY12" fmla="*/ 600 h 2960"/>
                <a:gd name="TX13" fmla="*/ 942 w 1157"/>
                <a:gd name="TY13" fmla="*/ 682 h 2960"/>
                <a:gd name="TX14" fmla="*/ 986 w 1157"/>
                <a:gd name="TY14" fmla="*/ 764 h 2960"/>
                <a:gd name="TX15" fmla="*/ 1026 w 1157"/>
                <a:gd name="TY15" fmla="*/ 848 h 2960"/>
                <a:gd name="TX16" fmla="*/ 1060 w 1157"/>
                <a:gd name="TY16" fmla="*/ 934 h 2960"/>
                <a:gd name="TX17" fmla="*/ 1090 w 1157"/>
                <a:gd name="TY17" fmla="*/ 1020 h 2960"/>
                <a:gd name="TX18" fmla="*/ 1113 w 1157"/>
                <a:gd name="TY18" fmla="*/ 1109 h 2960"/>
                <a:gd name="TX19" fmla="*/ 1132 w 1157"/>
                <a:gd name="TY19" fmla="*/ 1199 h 2960"/>
                <a:gd name="TX20" fmla="*/ 1146 w 1157"/>
                <a:gd name="TY20" fmla="*/ 1291 h 2960"/>
                <a:gd name="TX21" fmla="*/ 1153 w 1157"/>
                <a:gd name="TY21" fmla="*/ 1385 h 2960"/>
                <a:gd name="TX22" fmla="*/ 1156 w 1157"/>
                <a:gd name="TY22" fmla="*/ 1480 h 2960"/>
                <a:gd name="TX23" fmla="*/ 1153 w 1157"/>
                <a:gd name="TY23" fmla="*/ 1575 h 2960"/>
                <a:gd name="TX24" fmla="*/ 1146 w 1157"/>
                <a:gd name="TY24" fmla="*/ 1668 h 2960"/>
                <a:gd name="TX25" fmla="*/ 1132 w 1157"/>
                <a:gd name="TY25" fmla="*/ 1759 h 2960"/>
                <a:gd name="TX26" fmla="*/ 1113 w 1157"/>
                <a:gd name="TY26" fmla="*/ 1850 h 2960"/>
                <a:gd name="TX27" fmla="*/ 1090 w 1157"/>
                <a:gd name="TY27" fmla="*/ 1939 h 2960"/>
                <a:gd name="TX28" fmla="*/ 1060 w 1157"/>
                <a:gd name="TY28" fmla="*/ 2026 h 2960"/>
                <a:gd name="TX29" fmla="*/ 1026 w 1157"/>
                <a:gd name="TY29" fmla="*/ 2112 h 2960"/>
                <a:gd name="TX30" fmla="*/ 986 w 1157"/>
                <a:gd name="TY30" fmla="*/ 2195 h 2960"/>
                <a:gd name="TX31" fmla="*/ 942 w 1157"/>
                <a:gd name="TY31" fmla="*/ 2278 h 2960"/>
                <a:gd name="TX32" fmla="*/ 891 w 1157"/>
                <a:gd name="TY32" fmla="*/ 2358 h 2960"/>
                <a:gd name="TX33" fmla="*/ 837 w 1157"/>
                <a:gd name="TY33" fmla="*/ 2436 h 2960"/>
                <a:gd name="TX34" fmla="*/ 779 w 1157"/>
                <a:gd name="TY34" fmla="*/ 2510 h 2960"/>
                <a:gd name="TX35" fmla="*/ 717 w 1157"/>
                <a:gd name="TY35" fmla="*/ 2580 h 2960"/>
                <a:gd name="TX36" fmla="*/ 652 w 1157"/>
                <a:gd name="TY36" fmla="*/ 2645 h 2960"/>
                <a:gd name="TX37" fmla="*/ 584 w 1157"/>
                <a:gd name="TY37" fmla="*/ 2706 h 2960"/>
                <a:gd name="TX38" fmla="*/ 512 w 1157"/>
                <a:gd name="TY38" fmla="*/ 2763 h 2960"/>
                <a:gd name="TX39" fmla="*/ 436 w 1157"/>
                <a:gd name="TY39" fmla="*/ 2816 h 2960"/>
                <a:gd name="TX40" fmla="*/ 357 w 1157"/>
                <a:gd name="TY40" fmla="*/ 2864 h 2960"/>
                <a:gd name="TX41" fmla="*/ 275 w 1157"/>
                <a:gd name="TY41" fmla="*/ 2909 h 2960"/>
                <a:gd name="TX42" fmla="*/ 188 w 1157"/>
                <a:gd name="TY42" fmla="*/ 2949 h 2960"/>
                <a:gd name="TX43" fmla="*/ 161 w 1157"/>
                <a:gd name="TY43" fmla="*/ 2956 h 2960"/>
                <a:gd name="TX44" fmla="*/ 134 w 1157"/>
                <a:gd name="TY44" fmla="*/ 2959 h 2960"/>
                <a:gd name="TX45" fmla="*/ 108 w 1157"/>
                <a:gd name="TY45" fmla="*/ 2956 h 2960"/>
                <a:gd name="TX46" fmla="*/ 84 w 1157"/>
                <a:gd name="TY46" fmla="*/ 2949 h 2960"/>
                <a:gd name="TX47" fmla="*/ 62 w 1157"/>
                <a:gd name="TY47" fmla="*/ 2937 h 2960"/>
                <a:gd name="TX48" fmla="*/ 40 w 1157"/>
                <a:gd name="TY48" fmla="*/ 2919 h 2960"/>
                <a:gd name="TX49" fmla="*/ 22 w 1157"/>
                <a:gd name="TY49" fmla="*/ 2899 h 2960"/>
                <a:gd name="TX50" fmla="*/ 11 w 1157"/>
                <a:gd name="TY50" fmla="*/ 2876 h 2960"/>
                <a:gd name="TX51" fmla="*/ 4 w 1157"/>
                <a:gd name="TY51" fmla="*/ 2852 h 2960"/>
                <a:gd name="TX52" fmla="*/ 0 w 1157"/>
                <a:gd name="TY52" fmla="*/ 2825 h 2960"/>
                <a:gd name="TX53" fmla="*/ 2 w 1157"/>
                <a:gd name="TY53" fmla="*/ 2801 h 2960"/>
                <a:gd name="TX54" fmla="*/ 10 w 1157"/>
                <a:gd name="TY54" fmla="*/ 2779 h 2960"/>
                <a:gd name="TX55" fmla="*/ 21 w 1157"/>
                <a:gd name="TY55" fmla="*/ 2758 h 2960"/>
                <a:gd name="TX56" fmla="*/ 37 w 1157"/>
                <a:gd name="TY56" fmla="*/ 2738 h 2960"/>
                <a:gd name="TX57" fmla="*/ 57 w 1157"/>
                <a:gd name="TY57" fmla="*/ 2720 h 2960"/>
                <a:gd name="TX58" fmla="*/ 82 w 1157"/>
                <a:gd name="TY58" fmla="*/ 2703 h 2960"/>
                <a:gd name="TX59" fmla="*/ 93 w 1157"/>
                <a:gd name="TY59" fmla="*/ 2697 h 2960"/>
                <a:gd name="TX60" fmla="*/ 109 w 1157"/>
                <a:gd name="TY60" fmla="*/ 2689 h 2960"/>
                <a:gd name="TX61" fmla="*/ 129 w 1157"/>
                <a:gd name="TY61" fmla="*/ 2681 h 2960"/>
                <a:gd name="TX62" fmla="*/ 148 w 1157"/>
                <a:gd name="TY62" fmla="*/ 2673 h 2960"/>
                <a:gd name="TX63" fmla="*/ 164 w 1157"/>
                <a:gd name="TY63" fmla="*/ 2665 h 2960"/>
                <a:gd name="TX64" fmla="*/ 175 w 1157"/>
                <a:gd name="TY64" fmla="*/ 2660 h 2960"/>
                <a:gd name="TX65" fmla="*/ 237 w 1157"/>
                <a:gd name="TY65" fmla="*/ 2624 h 2960"/>
                <a:gd name="TX66" fmla="*/ 294 w 1157"/>
                <a:gd name="TY66" fmla="*/ 2589 h 2960"/>
                <a:gd name="TX67" fmla="*/ 346 w 1157"/>
                <a:gd name="TY67" fmla="*/ 2553 h 2960"/>
                <a:gd name="TX68" fmla="*/ 417 w 1157"/>
                <a:gd name="TY68" fmla="*/ 2498 h 2960"/>
                <a:gd name="TX69" fmla="*/ 483 w 1157"/>
                <a:gd name="TY69" fmla="*/ 2437 h 2960"/>
                <a:gd name="TX70" fmla="*/ 544 w 1157"/>
                <a:gd name="TY70" fmla="*/ 2374 h 2960"/>
                <a:gd name="TX71" fmla="*/ 602 w 1157"/>
                <a:gd name="TY71" fmla="*/ 2307 h 2960"/>
                <a:gd name="TX72" fmla="*/ 654 w 1157"/>
                <a:gd name="TY72" fmla="*/ 2235 h 2960"/>
                <a:gd name="TX73" fmla="*/ 703 w 1157"/>
                <a:gd name="TY73" fmla="*/ 2160 h 2960"/>
                <a:gd name="TX74" fmla="*/ 746 w 1157"/>
                <a:gd name="TY74" fmla="*/ 2081 h 2960"/>
                <a:gd name="TX75" fmla="*/ 784 w 1157"/>
                <a:gd name="TY75" fmla="*/ 2000 h 2960"/>
                <a:gd name="TX76" fmla="*/ 817 w 1157"/>
                <a:gd name="TY76" fmla="*/ 1916 h 2960"/>
                <a:gd name="TX77" fmla="*/ 843 w 1157"/>
                <a:gd name="TY77" fmla="*/ 1832 h 2960"/>
                <a:gd name="TX78" fmla="*/ 863 w 1157"/>
                <a:gd name="TY78" fmla="*/ 1746 h 2960"/>
                <a:gd name="TX79" fmla="*/ 878 w 1157"/>
                <a:gd name="TY79" fmla="*/ 1659 h 2960"/>
                <a:gd name="TX80" fmla="*/ 886 w 1157"/>
                <a:gd name="TY80" fmla="*/ 1570 h 2960"/>
                <a:gd name="TX81" fmla="*/ 889 w 1157"/>
                <a:gd name="TY81" fmla="*/ 1480 h 2960"/>
                <a:gd name="TX82" fmla="*/ 886 w 1157"/>
                <a:gd name="TY82" fmla="*/ 1389 h 2960"/>
                <a:gd name="TX83" fmla="*/ 878 w 1157"/>
                <a:gd name="TY83" fmla="*/ 1301 h 2960"/>
                <a:gd name="TX84" fmla="*/ 863 w 1157"/>
                <a:gd name="TY84" fmla="*/ 1213 h 2960"/>
                <a:gd name="TX85" fmla="*/ 843 w 1157"/>
                <a:gd name="TY85" fmla="*/ 1128 h 2960"/>
                <a:gd name="TX86" fmla="*/ 817 w 1157"/>
                <a:gd name="TY86" fmla="*/ 1042 h 2960"/>
                <a:gd name="TX87" fmla="*/ 784 w 1157"/>
                <a:gd name="TY87" fmla="*/ 960 h 2960"/>
                <a:gd name="TX88" fmla="*/ 746 w 1157"/>
                <a:gd name="TY88" fmla="*/ 878 h 2960"/>
                <a:gd name="TX89" fmla="*/ 703 w 1157"/>
                <a:gd name="TY89" fmla="*/ 800 h 2960"/>
                <a:gd name="TX90" fmla="*/ 654 w 1157"/>
                <a:gd name="TY90" fmla="*/ 724 h 2960"/>
                <a:gd name="TX91" fmla="*/ 602 w 1157"/>
                <a:gd name="TY91" fmla="*/ 653 h 2960"/>
                <a:gd name="TX92" fmla="*/ 544 w 1157"/>
                <a:gd name="TY92" fmla="*/ 586 h 2960"/>
                <a:gd name="TX93" fmla="*/ 483 w 1157"/>
                <a:gd name="TY93" fmla="*/ 521 h 2960"/>
                <a:gd name="TX94" fmla="*/ 417 w 1157"/>
                <a:gd name="TY94" fmla="*/ 462 h 2960"/>
                <a:gd name="TX95" fmla="*/ 346 w 1157"/>
                <a:gd name="TY95" fmla="*/ 405 h 2960"/>
                <a:gd name="TX96" fmla="*/ 294 w 1157"/>
                <a:gd name="TY96" fmla="*/ 370 h 2960"/>
                <a:gd name="TX97" fmla="*/ 237 w 1157"/>
                <a:gd name="TY97" fmla="*/ 335 h 2960"/>
                <a:gd name="TX98" fmla="*/ 175 w 1157"/>
                <a:gd name="TY98" fmla="*/ 300 h 2960"/>
                <a:gd name="TX99" fmla="*/ 164 w 1157"/>
                <a:gd name="TY99" fmla="*/ 294 h 2960"/>
                <a:gd name="TX100" fmla="*/ 148 w 1157"/>
                <a:gd name="TY100" fmla="*/ 286 h 2960"/>
                <a:gd name="TX101" fmla="*/ 129 w 1157"/>
                <a:gd name="TY101" fmla="*/ 278 h 2960"/>
                <a:gd name="TX102" fmla="*/ 109 w 1157"/>
                <a:gd name="TY102" fmla="*/ 269 h 2960"/>
                <a:gd name="TX103" fmla="*/ 93 w 1157"/>
                <a:gd name="TY103" fmla="*/ 262 h 2960"/>
                <a:gd name="TX104" fmla="*/ 82 w 1157"/>
                <a:gd name="TY104" fmla="*/ 256 h 2960"/>
                <a:gd name="TX105" fmla="*/ 57 w 1157"/>
                <a:gd name="TY105" fmla="*/ 240 h 2960"/>
                <a:gd name="TX106" fmla="*/ 37 w 1157"/>
                <a:gd name="TY106" fmla="*/ 221 h 2960"/>
                <a:gd name="TX107" fmla="*/ 21 w 1157"/>
                <a:gd name="TY107" fmla="*/ 202 h 2960"/>
                <a:gd name="TX108" fmla="*/ 10 w 1157"/>
                <a:gd name="TY108" fmla="*/ 181 h 2960"/>
                <a:gd name="TX109" fmla="*/ 2 w 1157"/>
                <a:gd name="TY109" fmla="*/ 158 h 2960"/>
                <a:gd name="TX110" fmla="*/ 0 w 1157"/>
                <a:gd name="TY110" fmla="*/ 133 h 2960"/>
                <a:gd name="TX111" fmla="*/ 4 w 1157"/>
                <a:gd name="TY111" fmla="*/ 107 h 2960"/>
                <a:gd name="TX112" fmla="*/ 11 w 1157"/>
                <a:gd name="TY112" fmla="*/ 83 h 2960"/>
                <a:gd name="TX113" fmla="*/ 22 w 1157"/>
                <a:gd name="TY113" fmla="*/ 61 h 2960"/>
                <a:gd name="TX114" fmla="*/ 40 w 1157"/>
                <a:gd name="TY114" fmla="*/ 40 h 2960"/>
                <a:gd name="TX115" fmla="*/ 62 w 1157"/>
                <a:gd name="TY115" fmla="*/ 23 h 2960"/>
                <a:gd name="TX116" fmla="*/ 84 w 1157"/>
                <a:gd name="TY116" fmla="*/ 10 h 2960"/>
                <a:gd name="TX117" fmla="*/ 108 w 1157"/>
                <a:gd name="TY117" fmla="*/ 3 h 2960"/>
                <a:gd name="TX118" fmla="*/ 134 w 1157"/>
                <a:gd name="TY118" fmla="*/ 0 h 29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</a:cxnLst>
              <a:rect l="l" t="t" r="r" b="b"/>
              <a:pathLst>
                <a:path w="1157" h="2960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860" y="6546850"/>
          <a:ext cx="1530350" cy="9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1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>
            <a:spLocks/>
          </p:cNvSpPr>
          <p:nvPr/>
        </p:nvSpPr>
        <p:spPr>
          <a:xfrm>
            <a:off x="314960" y="446405"/>
            <a:ext cx="5963920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수행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과정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_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AWS CLI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비디오 분석</a:t>
            </a:r>
            <a:endParaRPr kumimoji="0" lang="ko-KR" altLang="en-US" sz="2800" b="1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232124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615" y="320675"/>
            <a:ext cx="286385" cy="1556385"/>
            <a:chOff x="11651615" y="320675"/>
            <a:chExt cx="286385" cy="1556385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1651615" y="755015"/>
              <a:ext cx="285750" cy="285115"/>
            </a:xfrm>
            <a:custGeom>
              <a:avLst/>
              <a:gdLst>
                <a:gd name="TX0" fmla="*/ 2867 w 4016"/>
                <a:gd name="TY0" fmla="*/ 853 h 4007"/>
                <a:gd name="TX1" fmla="*/ 2803 w 4016"/>
                <a:gd name="TY1" fmla="*/ 857 h 4007"/>
                <a:gd name="TX2" fmla="*/ 2734 w 4016"/>
                <a:gd name="TY2" fmla="*/ 866 h 4007"/>
                <a:gd name="TX3" fmla="*/ 2702 w 4016"/>
                <a:gd name="TY3" fmla="*/ 872 h 4007"/>
                <a:gd name="TX4" fmla="*/ 2668 w 4016"/>
                <a:gd name="TY4" fmla="*/ 883 h 4007"/>
                <a:gd name="TX5" fmla="*/ 2627 w 4016"/>
                <a:gd name="TY5" fmla="*/ 898 h 4007"/>
                <a:gd name="TX6" fmla="*/ 2594 w 4016"/>
                <a:gd name="TY6" fmla="*/ 913 h 4007"/>
                <a:gd name="TX7" fmla="*/ 2558 w 4016"/>
                <a:gd name="TY7" fmla="*/ 930 h 4007"/>
                <a:gd name="TX8" fmla="*/ 2519 w 4016"/>
                <a:gd name="TY8" fmla="*/ 952 h 4007"/>
                <a:gd name="TX9" fmla="*/ 2477 w 4016"/>
                <a:gd name="TY9" fmla="*/ 977 h 4007"/>
                <a:gd name="TX10" fmla="*/ 2420 w 4016"/>
                <a:gd name="TY10" fmla="*/ 1015 h 4007"/>
                <a:gd name="TX11" fmla="*/ 2363 w 4016"/>
                <a:gd name="TY11" fmla="*/ 1059 h 4007"/>
                <a:gd name="TX12" fmla="*/ 2308 w 4016"/>
                <a:gd name="TY12" fmla="*/ 1104 h 4007"/>
                <a:gd name="TX13" fmla="*/ 2268 w 4016"/>
                <a:gd name="TY13" fmla="*/ 1143 h 4007"/>
                <a:gd name="TX14" fmla="*/ 2229 w 4016"/>
                <a:gd name="TY14" fmla="*/ 1186 h 4007"/>
                <a:gd name="TX15" fmla="*/ 2190 w 4016"/>
                <a:gd name="TY15" fmla="*/ 1233 h 4007"/>
                <a:gd name="TX16" fmla="*/ 2153 w 4016"/>
                <a:gd name="TY16" fmla="*/ 1286 h 4007"/>
                <a:gd name="TX17" fmla="*/ 2117 w 4016"/>
                <a:gd name="TY17" fmla="*/ 1343 h 4007"/>
                <a:gd name="TX18" fmla="*/ 2086 w 4016"/>
                <a:gd name="TY18" fmla="*/ 1401 h 4007"/>
                <a:gd name="TX19" fmla="*/ 2059 w 4016"/>
                <a:gd name="TY19" fmla="*/ 1462 h 4007"/>
                <a:gd name="TX20" fmla="*/ 2037 w 4016"/>
                <a:gd name="TY20" fmla="*/ 1525 h 4007"/>
                <a:gd name="TX21" fmla="*/ 2094 w 4016"/>
                <a:gd name="TY21" fmla="*/ 1521 h 4007"/>
                <a:gd name="TX22" fmla="*/ 2146 w 4016"/>
                <a:gd name="TY22" fmla="*/ 1521 h 4007"/>
                <a:gd name="TX23" fmla="*/ 2193 w 4016"/>
                <a:gd name="TY23" fmla="*/ 1524 h 4007"/>
                <a:gd name="TX24" fmla="*/ 2236 w 4016"/>
                <a:gd name="TY24" fmla="*/ 1530 h 4007"/>
                <a:gd name="TX25" fmla="*/ 2273 w 4016"/>
                <a:gd name="TY25" fmla="*/ 1538 h 4007"/>
                <a:gd name="TX26" fmla="*/ 2306 w 4016"/>
                <a:gd name="TY26" fmla="*/ 1551 h 4007"/>
                <a:gd name="TX27" fmla="*/ 2333 w 4016"/>
                <a:gd name="TY27" fmla="*/ 1567 h 4007"/>
                <a:gd name="TX28" fmla="*/ 2354 w 4016"/>
                <a:gd name="TY28" fmla="*/ 1584 h 4007"/>
                <a:gd name="TX29" fmla="*/ 2370 w 4016"/>
                <a:gd name="TY29" fmla="*/ 1605 h 4007"/>
                <a:gd name="TX30" fmla="*/ 2384 w 4016"/>
                <a:gd name="TY30" fmla="*/ 1631 h 4007"/>
                <a:gd name="TX31" fmla="*/ 2394 w 4016"/>
                <a:gd name="TY31" fmla="*/ 1661 h 4007"/>
                <a:gd name="TX32" fmla="*/ 2401 w 4016"/>
                <a:gd name="TY32" fmla="*/ 1695 h 4007"/>
                <a:gd name="TX33" fmla="*/ 2405 w 4016"/>
                <a:gd name="TY33" fmla="*/ 1735 h 4007"/>
                <a:gd name="TX34" fmla="*/ 2405 w 4016"/>
                <a:gd name="TY34" fmla="*/ 1777 h 4007"/>
                <a:gd name="TX35" fmla="*/ 2402 w 4016"/>
                <a:gd name="TY35" fmla="*/ 1825 h 4007"/>
                <a:gd name="TX36" fmla="*/ 2396 w 4016"/>
                <a:gd name="TY36" fmla="*/ 1866 h 4007"/>
                <a:gd name="TX37" fmla="*/ 2386 w 4016"/>
                <a:gd name="TY37" fmla="*/ 1911 h 4007"/>
                <a:gd name="TX38" fmla="*/ 2371 w 4016"/>
                <a:gd name="TY38" fmla="*/ 1960 h 4007"/>
                <a:gd name="TX39" fmla="*/ 2351 w 4016"/>
                <a:gd name="TY39" fmla="*/ 2013 h 4007"/>
                <a:gd name="TX40" fmla="*/ 2328 w 4016"/>
                <a:gd name="TY40" fmla="*/ 2070 h 4007"/>
                <a:gd name="TX41" fmla="*/ 2299 w 4016"/>
                <a:gd name="TY41" fmla="*/ 2132 h 4007"/>
                <a:gd name="TX42" fmla="*/ 2266 w 4016"/>
                <a:gd name="TY42" fmla="*/ 2198 h 4007"/>
                <a:gd name="TX43" fmla="*/ 2235 w 4016"/>
                <a:gd name="TY43" fmla="*/ 2253 h 4007"/>
                <a:gd name="TX44" fmla="*/ 2205 w 4016"/>
                <a:gd name="TY44" fmla="*/ 2301 h 4007"/>
                <a:gd name="TX45" fmla="*/ 2178 w 4016"/>
                <a:gd name="TY45" fmla="*/ 2345 h 4007"/>
                <a:gd name="TX46" fmla="*/ 2151 w 4016"/>
                <a:gd name="TY46" fmla="*/ 2382 h 4007"/>
                <a:gd name="TX47" fmla="*/ 2126 w 4016"/>
                <a:gd name="TY47" fmla="*/ 2413 h 4007"/>
                <a:gd name="TX48" fmla="*/ 2102 w 4016"/>
                <a:gd name="TY48" fmla="*/ 2437 h 4007"/>
                <a:gd name="TX49" fmla="*/ 2081 w 4016"/>
                <a:gd name="TY49" fmla="*/ 2456 h 4007"/>
                <a:gd name="TX50" fmla="*/ 2048 w 4016"/>
                <a:gd name="TY50" fmla="*/ 2476 h 4007"/>
                <a:gd name="TX51" fmla="*/ 2015 w 4016"/>
                <a:gd name="TY51" fmla="*/ 2487 h 4007"/>
                <a:gd name="TX52" fmla="*/ 1983 w 4016"/>
                <a:gd name="TY52" fmla="*/ 2491 h 4007"/>
                <a:gd name="TX53" fmla="*/ 1950 w 4016"/>
                <a:gd name="TY53" fmla="*/ 2484 h 4007"/>
                <a:gd name="TX54" fmla="*/ 1918 w 4016"/>
                <a:gd name="TY54" fmla="*/ 2471 h 4007"/>
                <a:gd name="TX55" fmla="*/ 1885 w 4016"/>
                <a:gd name="TY55" fmla="*/ 2450 h 4007"/>
                <a:gd name="TX56" fmla="*/ 1853 w 4016"/>
                <a:gd name="TY56" fmla="*/ 2419 h 4007"/>
                <a:gd name="TX57" fmla="*/ 1825 w 4016"/>
                <a:gd name="TY57" fmla="*/ 2386 h 4007"/>
                <a:gd name="TX58" fmla="*/ 1799 w 4016"/>
                <a:gd name="TY58" fmla="*/ 2346 h 4007"/>
                <a:gd name="TX59" fmla="*/ 1776 w 4016"/>
                <a:gd name="TY59" fmla="*/ 2301 h 4007"/>
                <a:gd name="TX60" fmla="*/ 1755 w 4016"/>
                <a:gd name="TY60" fmla="*/ 2251 h 4007"/>
                <a:gd name="TX61" fmla="*/ 1738 w 4016"/>
                <a:gd name="TY61" fmla="*/ 2200 h 4007"/>
                <a:gd name="TX62" fmla="*/ 1724 w 4016"/>
                <a:gd name="TY62" fmla="*/ 2151 h 4007"/>
                <a:gd name="TX63" fmla="*/ 1713 w 4016"/>
                <a:gd name="TY63" fmla="*/ 2105 h 4007"/>
                <a:gd name="TX64" fmla="*/ 1706 w 4016"/>
                <a:gd name="TY64" fmla="*/ 2060 h 4007"/>
                <a:gd name="TX65" fmla="*/ 1699 w 4016"/>
                <a:gd name="TY65" fmla="*/ 2016 h 4007"/>
                <a:gd name="TX66" fmla="*/ 1693 w 4016"/>
                <a:gd name="TY66" fmla="*/ 1964 h 4007"/>
                <a:gd name="TX67" fmla="*/ 1687 w 4016"/>
                <a:gd name="TY67" fmla="*/ 1906 h 4007"/>
                <a:gd name="TX68" fmla="*/ 1680 w 4016"/>
                <a:gd name="TY68" fmla="*/ 1841 h 4007"/>
                <a:gd name="TX69" fmla="*/ 1675 w 4016"/>
                <a:gd name="TY69" fmla="*/ 1792 h 4007"/>
                <a:gd name="TX70" fmla="*/ 1670 w 4016"/>
                <a:gd name="TY70" fmla="*/ 1747 h 4007"/>
                <a:gd name="TX71" fmla="*/ 1665 w 4016"/>
                <a:gd name="TY71" fmla="*/ 1710 h 4007"/>
                <a:gd name="TX72" fmla="*/ 1661 w 4016"/>
                <a:gd name="TY72" fmla="*/ 1679 h 4007"/>
                <a:gd name="TX73" fmla="*/ 1657 w 4016"/>
                <a:gd name="TY73" fmla="*/ 1656 h 4007"/>
                <a:gd name="TX74" fmla="*/ 1642 w 4016"/>
                <a:gd name="TY74" fmla="*/ 1575 h 4007"/>
                <a:gd name="TX75" fmla="*/ 1629 w 4016"/>
                <a:gd name="TY75" fmla="*/ 1503 h 4007"/>
                <a:gd name="TX76" fmla="*/ 1616 w 4016"/>
                <a:gd name="TY76" fmla="*/ 1437 h 4007"/>
                <a:gd name="TX77" fmla="*/ 1605 w 4016"/>
                <a:gd name="TY77" fmla="*/ 1380 h 4007"/>
                <a:gd name="TX78" fmla="*/ 1594 w 4016"/>
                <a:gd name="TY78" fmla="*/ 1331 h 4007"/>
                <a:gd name="TX79" fmla="*/ 1585 w 4016"/>
                <a:gd name="TY79" fmla="*/ 1289 h 4007"/>
                <a:gd name="TX80" fmla="*/ 1577 w 4016"/>
                <a:gd name="TY80" fmla="*/ 1254 h 4007"/>
                <a:gd name="TX81" fmla="*/ 1568 w 4016"/>
                <a:gd name="TY81" fmla="*/ 1228 h 4007"/>
                <a:gd name="TX82" fmla="*/ 1544 w 4016"/>
                <a:gd name="TY82" fmla="*/ 1165 h 4007"/>
                <a:gd name="TX83" fmla="*/ 1513 w 4016"/>
                <a:gd name="TY83" fmla="*/ 1104 h 4007"/>
                <a:gd name="TX84" fmla="*/ 1476 w 4016"/>
                <a:gd name="TY84" fmla="*/ 1047 h 4007"/>
                <a:gd name="TX85" fmla="*/ 1444 w 4016"/>
                <a:gd name="TY85" fmla="*/ 1010 h 4007"/>
                <a:gd name="TX86" fmla="*/ 1412 w 4016"/>
                <a:gd name="TY86" fmla="*/ 979 h 4007"/>
                <a:gd name="TX87" fmla="*/ 1378 w 4016"/>
                <a:gd name="TY87" fmla="*/ 958 h 4007"/>
                <a:gd name="TX88" fmla="*/ 1344 w 4016"/>
                <a:gd name="TY88" fmla="*/ 943 h 4007"/>
                <a:gd name="TX89" fmla="*/ 1300 w 4016"/>
                <a:gd name="TY89" fmla="*/ 935 h 4007"/>
                <a:gd name="TX90" fmla="*/ 1256 w 4016"/>
                <a:gd name="TY90" fmla="*/ 932 h 4007"/>
                <a:gd name="TX91" fmla="*/ 1210 w 4016"/>
                <a:gd name="TY91" fmla="*/ 935 h 4007"/>
                <a:gd name="TX92" fmla="*/ 1163 w 4016"/>
                <a:gd name="TY92" fmla="*/ 945 h 4007"/>
                <a:gd name="TX93" fmla="*/ 1113 w 4016"/>
                <a:gd name="TY93" fmla="*/ 960 h 4007"/>
                <a:gd name="TX94" fmla="*/ 1063 w 4016"/>
                <a:gd name="TY94" fmla="*/ 981 h 4007"/>
                <a:gd name="TX95" fmla="*/ 1011 w 4016"/>
                <a:gd name="TY95" fmla="*/ 1009 h 4007"/>
                <a:gd name="TX96" fmla="*/ 970 w 4016"/>
                <a:gd name="TY96" fmla="*/ 1035 h 4007"/>
                <a:gd name="TX97" fmla="*/ 925 w 4016"/>
                <a:gd name="TY97" fmla="*/ 1065 h 4007"/>
                <a:gd name="TX98" fmla="*/ 877 w 4016"/>
                <a:gd name="TY98" fmla="*/ 1101 h 4007"/>
                <a:gd name="TX99" fmla="*/ 827 w 4016"/>
                <a:gd name="TY99" fmla="*/ 1140 h 4007"/>
                <a:gd name="TX100" fmla="*/ 772 w 4016"/>
                <a:gd name="TY100" fmla="*/ 1183 h 4007"/>
                <a:gd name="TX101" fmla="*/ 715 w 4016"/>
                <a:gd name="TY101" fmla="*/ 1232 h 4007"/>
                <a:gd name="TX102" fmla="*/ 654 w 4016"/>
                <a:gd name="TY102" fmla="*/ 1285 h 4007"/>
                <a:gd name="TX103" fmla="*/ 596 w 4016"/>
                <a:gd name="TY103" fmla="*/ 1338 h 4007"/>
                <a:gd name="TX104" fmla="*/ 540 w 4016"/>
                <a:gd name="TY104" fmla="*/ 1385 h 4007"/>
                <a:gd name="TX105" fmla="*/ 491 w 4016"/>
                <a:gd name="TY105" fmla="*/ 1428 h 4007"/>
                <a:gd name="TX106" fmla="*/ 445 w 4016"/>
                <a:gd name="TY106" fmla="*/ 1467 h 4007"/>
                <a:gd name="TX107" fmla="*/ 404 w 4016"/>
                <a:gd name="TY107" fmla="*/ 1500 h 4007"/>
                <a:gd name="TX108" fmla="*/ 367 w 4016"/>
                <a:gd name="TY108" fmla="*/ 1527 h 4007"/>
                <a:gd name="TX109" fmla="*/ 334 w 4016"/>
                <a:gd name="TY109" fmla="*/ 1551 h 4007"/>
                <a:gd name="TX110" fmla="*/ 334 w 4016"/>
                <a:gd name="TY110" fmla="*/ 1569 h 4007"/>
                <a:gd name="TX111" fmla="*/ 361 w 4016"/>
                <a:gd name="TY111" fmla="*/ 1587 h 4007"/>
                <a:gd name="TX112" fmla="*/ 383 w 4016"/>
                <a:gd name="TY112" fmla="*/ 1609 h 4007"/>
                <a:gd name="TX113" fmla="*/ 401 w 4016"/>
                <a:gd name="TY113" fmla="*/ 1637 h 4007"/>
                <a:gd name="TX114" fmla="*/ 414 w 4016"/>
                <a:gd name="TY114" fmla="*/ 1658 h 4007"/>
                <a:gd name="TX115" fmla="*/ 427 w 4016"/>
                <a:gd name="TY115" fmla="*/ 1673 h 4007"/>
                <a:gd name="TX116" fmla="*/ 442 w 4016"/>
                <a:gd name="TY116" fmla="*/ 1684 h 4007"/>
                <a:gd name="TX117" fmla="*/ 457 w 4016"/>
                <a:gd name="TY117" fmla="*/ 1689 h 4007"/>
                <a:gd name="TX118" fmla="*/ 487 w 4016"/>
                <a:gd name="TY118" fmla="*/ 1690 h 4007"/>
                <a:gd name="TX119" fmla="*/ 520 w 4016"/>
                <a:gd name="TY119" fmla="*/ 1688 h 4007"/>
                <a:gd name="TX120" fmla="*/ 559 w 4016"/>
                <a:gd name="TY120" fmla="*/ 1679 h 4007"/>
                <a:gd name="TX121" fmla="*/ 600 w 4016"/>
                <a:gd name="TY121" fmla="*/ 1667 h 4007"/>
                <a:gd name="TX122" fmla="*/ 642 w 4016"/>
                <a:gd name="TY122" fmla="*/ 1655 h 4007"/>
                <a:gd name="TX123" fmla="*/ 682 w 4016"/>
                <a:gd name="TY123" fmla="*/ 1645 h 4007"/>
                <a:gd name="TX124" fmla="*/ 718 w 4016"/>
                <a:gd name="TY124" fmla="*/ 1641 h 4007"/>
                <a:gd name="TX125" fmla="*/ 751 w 4016"/>
                <a:gd name="TY125" fmla="*/ 1640 h 4007"/>
                <a:gd name="TX126" fmla="*/ 776 w 4016"/>
                <a:gd name="TY126" fmla="*/ 1643 h 4007"/>
                <a:gd name="TX127" fmla="*/ 799 w 4016"/>
                <a:gd name="TY127" fmla="*/ 1653 h 4007"/>
                <a:gd name="TX128" fmla="*/ 822 w 4016"/>
                <a:gd name="TY128" fmla="*/ 1669 h 4007"/>
                <a:gd name="TX129" fmla="*/ 841 w 4016"/>
                <a:gd name="TY129" fmla="*/ 1690 h 4007"/>
                <a:gd name="TX130" fmla="*/ 860 w 4016"/>
                <a:gd name="TY130" fmla="*/ 1718 h 4007"/>
                <a:gd name="TX131" fmla="*/ 886 w 4016"/>
                <a:gd name="TY131" fmla="*/ 1767 h 4007"/>
                <a:gd name="TX132" fmla="*/ 908 w 4016"/>
                <a:gd name="TY132" fmla="*/ 1818 h 4007"/>
                <a:gd name="TX133" fmla="*/ 928 w 4016"/>
                <a:gd name="TY133" fmla="*/ 1876 h 4007"/>
                <a:gd name="TX134" fmla="*/ 948 w 4016"/>
                <a:gd name="TY134" fmla="*/ 1944 h 4007"/>
                <a:gd name="TX135" fmla="*/ 957 w 4016"/>
                <a:gd name="TY135" fmla="*/ 1977 h 4007"/>
                <a:gd name="TX136" fmla="*/ 965 w 4016"/>
                <a:gd name="TY136" fmla="*/ 2006 h 4007"/>
                <a:gd name="TX137" fmla="*/ 973 w 4016"/>
                <a:gd name="TY137" fmla="*/ 2029 h 4007"/>
                <a:gd name="TX138" fmla="*/ 980 w 4016"/>
                <a:gd name="TY138" fmla="*/ 2049 h 4007"/>
                <a:gd name="TX139" fmla="*/ 993 w 4016"/>
                <a:gd name="TY139" fmla="*/ 2083 h 4007"/>
                <a:gd name="TX140" fmla="*/ 1005 w 4016"/>
                <a:gd name="TY140" fmla="*/ 2125 h 4007"/>
                <a:gd name="TX141" fmla="*/ 1020 w 4016"/>
                <a:gd name="TY141" fmla="*/ 2174 h 4007"/>
                <a:gd name="TX142" fmla="*/ 1037 w 4016"/>
                <a:gd name="TY142" fmla="*/ 2231 h 4007"/>
                <a:gd name="TX143" fmla="*/ 1055 w 4016"/>
                <a:gd name="TY143" fmla="*/ 2296 h 4007"/>
                <a:gd name="TX144" fmla="*/ 1075 w 4016"/>
                <a:gd name="TY144" fmla="*/ 2368 h 4007"/>
                <a:gd name="TX145" fmla="*/ 1096 w 4016"/>
                <a:gd name="TY145" fmla="*/ 2449 h 4007"/>
                <a:gd name="TX146" fmla="*/ 1119 w 4016"/>
                <a:gd name="TY146" fmla="*/ 2536 h 4007"/>
                <a:gd name="TX147" fmla="*/ 1141 w 4016"/>
                <a:gd name="TY147" fmla="*/ 2628 h 4007"/>
                <a:gd name="TX148" fmla="*/ 1164 w 4016"/>
                <a:gd name="TY148" fmla="*/ 2712 h 4007"/>
                <a:gd name="TX149" fmla="*/ 1184 w 4016"/>
                <a:gd name="TY149" fmla="*/ 2787 h 4007"/>
                <a:gd name="TX150" fmla="*/ 1203 w 4016"/>
                <a:gd name="TY150" fmla="*/ 2855 h 4007"/>
                <a:gd name="TX151" fmla="*/ 1221 w 4016"/>
                <a:gd name="TY151" fmla="*/ 2916 h 4007"/>
                <a:gd name="TX152" fmla="*/ 1238 w 4016"/>
                <a:gd name="TY152" fmla="*/ 2968 h 4007"/>
                <a:gd name="TX153" fmla="*/ 1253 w 4016"/>
                <a:gd name="TY153" fmla="*/ 3014 h 4007"/>
                <a:gd name="TX154" fmla="*/ 1268 w 4016"/>
                <a:gd name="TY154" fmla="*/ 3051 h 4007"/>
                <a:gd name="TX155" fmla="*/ 1300 w 4016"/>
                <a:gd name="TY155" fmla="*/ 3120 h 4007"/>
                <a:gd name="TX156" fmla="*/ 1335 w 4016"/>
                <a:gd name="TY156" fmla="*/ 3183 h 4007"/>
                <a:gd name="TX157" fmla="*/ 1371 w 4016"/>
                <a:gd name="TY157" fmla="*/ 3236 h 4007"/>
                <a:gd name="TX158" fmla="*/ 1409 w 4016"/>
                <a:gd name="TY158" fmla="*/ 3283 h 4007"/>
                <a:gd name="TX159" fmla="*/ 1450 w 4016"/>
                <a:gd name="TY159" fmla="*/ 3323 h 4007"/>
                <a:gd name="TX160" fmla="*/ 1492 w 4016"/>
                <a:gd name="TY160" fmla="*/ 3354 h 4007"/>
                <a:gd name="TX161" fmla="*/ 1537 w 4016"/>
                <a:gd name="TY161" fmla="*/ 3376 h 4007"/>
                <a:gd name="TX162" fmla="*/ 1593 w 4016"/>
                <a:gd name="TY162" fmla="*/ 3389 h 4007"/>
                <a:gd name="TX163" fmla="*/ 1649 w 4016"/>
                <a:gd name="TY163" fmla="*/ 3393 h 4007"/>
                <a:gd name="TX164" fmla="*/ 1704 w 4016"/>
                <a:gd name="TY164" fmla="*/ 3391 h 4007"/>
                <a:gd name="TX165" fmla="*/ 1759 w 4016"/>
                <a:gd name="TY165" fmla="*/ 3381 h 4007"/>
                <a:gd name="TX166" fmla="*/ 1813 w 4016"/>
                <a:gd name="TY166" fmla="*/ 3365 h 4007"/>
                <a:gd name="TX167" fmla="*/ 1864 w 4016"/>
                <a:gd name="TY167" fmla="*/ 3346 h 4007"/>
                <a:gd name="TX168" fmla="*/ 1913 w 4016"/>
                <a:gd name="TY168" fmla="*/ 3324 h 4007"/>
                <a:gd name="TX169" fmla="*/ 1958 w 4016"/>
                <a:gd name="TY169" fmla="*/ 3298 h 4007"/>
                <a:gd name="TX170" fmla="*/ 2043 w 4016"/>
                <a:gd name="TY170" fmla="*/ 3245 h 4007"/>
                <a:gd name="TX171" fmla="*/ 2127 w 4016"/>
                <a:gd name="TY171" fmla="*/ 3184 h 4007"/>
                <a:gd name="TX172" fmla="*/ 2210 w 4016"/>
                <a:gd name="TY172" fmla="*/ 3118 h 4007"/>
                <a:gd name="TX173" fmla="*/ 2292 w 4016"/>
                <a:gd name="TY173" fmla="*/ 3043 h 4007"/>
                <a:gd name="TX174" fmla="*/ 2374 w 4016"/>
                <a:gd name="TY174" fmla="*/ 2963 h 4007"/>
                <a:gd name="TX175" fmla="*/ 2454 w 4016"/>
                <a:gd name="TY175" fmla="*/ 2875 h 4007"/>
                <a:gd name="TX176" fmla="*/ 2534 w 4016"/>
                <a:gd name="TY176" fmla="*/ 2781 h 4007"/>
                <a:gd name="TX177" fmla="*/ 2612 w 4016"/>
                <a:gd name="TY177" fmla="*/ 2680 h 4007"/>
                <a:gd name="TX178" fmla="*/ 2700 w 4016"/>
                <a:gd name="TY178" fmla="*/ 2559 h 4007"/>
                <a:gd name="TX179" fmla="*/ 2783 w 4016"/>
                <a:gd name="TY179" fmla="*/ 2435 h 4007"/>
                <a:gd name="TX180" fmla="*/ 2860 w 4016"/>
                <a:gd name="TY180" fmla="*/ 2309 h 4007"/>
                <a:gd name="TX181" fmla="*/ 2933 w 4016"/>
                <a:gd name="TY181" fmla="*/ 2180 h 4007"/>
                <a:gd name="TX182" fmla="*/ 3000 w 4016"/>
                <a:gd name="TY182" fmla="*/ 2050 h 4007"/>
                <a:gd name="TX183" fmla="*/ 3062 w 4016"/>
                <a:gd name="TY183" fmla="*/ 1918 h 4007"/>
                <a:gd name="TX184" fmla="*/ 3100 w 4016"/>
                <a:gd name="TY184" fmla="*/ 1831 h 4007"/>
                <a:gd name="TX185" fmla="*/ 3135 w 4016"/>
                <a:gd name="TY185" fmla="*/ 1750 h 4007"/>
                <a:gd name="TX186" fmla="*/ 3166 w 4016"/>
                <a:gd name="TY186" fmla="*/ 1674 h 4007"/>
                <a:gd name="TX187" fmla="*/ 3193 w 4016"/>
                <a:gd name="TY187" fmla="*/ 1603 h 4007"/>
                <a:gd name="TX188" fmla="*/ 3218 w 4016"/>
                <a:gd name="TY188" fmla="*/ 1537 h 4007"/>
                <a:gd name="TX189" fmla="*/ 3238 w 4016"/>
                <a:gd name="TY189" fmla="*/ 1477 h 4007"/>
                <a:gd name="TX190" fmla="*/ 3255 w 4016"/>
                <a:gd name="TY190" fmla="*/ 1422 h 4007"/>
                <a:gd name="TX191" fmla="*/ 3269 w 4016"/>
                <a:gd name="TY191" fmla="*/ 1371 h 4007"/>
                <a:gd name="TX192" fmla="*/ 3279 w 4016"/>
                <a:gd name="TY192" fmla="*/ 1327 h 4007"/>
                <a:gd name="TX193" fmla="*/ 3287 w 4016"/>
                <a:gd name="TY193" fmla="*/ 1265 h 4007"/>
                <a:gd name="TX194" fmla="*/ 3291 w 4016"/>
                <a:gd name="TY194" fmla="*/ 1208 h 4007"/>
                <a:gd name="TX195" fmla="*/ 3289 w 4016"/>
                <a:gd name="TY195" fmla="*/ 1155 h 4007"/>
                <a:gd name="TX196" fmla="*/ 3281 w 4016"/>
                <a:gd name="TY196" fmla="*/ 1106 h 4007"/>
                <a:gd name="TX197" fmla="*/ 3268 w 4016"/>
                <a:gd name="TY197" fmla="*/ 1061 h 4007"/>
                <a:gd name="TX198" fmla="*/ 3248 w 4016"/>
                <a:gd name="TY198" fmla="*/ 1020 h 4007"/>
                <a:gd name="TX199" fmla="*/ 3223 w 4016"/>
                <a:gd name="TY199" fmla="*/ 983 h 4007"/>
                <a:gd name="TX200" fmla="*/ 3194 w 4016"/>
                <a:gd name="TY200" fmla="*/ 951 h 4007"/>
                <a:gd name="TX201" fmla="*/ 3160 w 4016"/>
                <a:gd name="TY201" fmla="*/ 924 h 4007"/>
                <a:gd name="TX202" fmla="*/ 3122 w 4016"/>
                <a:gd name="TY202" fmla="*/ 900 h 4007"/>
                <a:gd name="TX203" fmla="*/ 3080 w 4016"/>
                <a:gd name="TY203" fmla="*/ 883 h 4007"/>
                <a:gd name="TX204" fmla="*/ 3033 w 4016"/>
                <a:gd name="TY204" fmla="*/ 868 h 4007"/>
                <a:gd name="TX205" fmla="*/ 2982 w 4016"/>
                <a:gd name="TY205" fmla="*/ 859 h 4007"/>
                <a:gd name="TX206" fmla="*/ 2927 w 4016"/>
                <a:gd name="TY206" fmla="*/ 854 h 4007"/>
                <a:gd name="TX207" fmla="*/ 2867 w 4016"/>
                <a:gd name="TY207" fmla="*/ 853 h 4007"/>
                <a:gd name="TX209" fmla="*/ 752 w 4016"/>
                <a:gd name="TY209" fmla="*/ 0 h 4007"/>
                <a:gd name="TX210" fmla="*/ 3263 w 4016"/>
                <a:gd name="TY210" fmla="*/ 0 h 4007"/>
                <a:gd name="TX211" fmla="*/ 3338 w 4016"/>
                <a:gd name="TY211" fmla="*/ 2 h 4007"/>
                <a:gd name="TX212" fmla="*/ 3413 w 4016"/>
                <a:gd name="TY212" fmla="*/ 13 h 4007"/>
                <a:gd name="TX213" fmla="*/ 3483 w 4016"/>
                <a:gd name="TY213" fmla="*/ 31 h 4007"/>
                <a:gd name="TX214" fmla="*/ 3551 w 4016"/>
                <a:gd name="TY214" fmla="*/ 54 h 4007"/>
                <a:gd name="TX215" fmla="*/ 3616 w 4016"/>
                <a:gd name="TY215" fmla="*/ 85 h 4007"/>
                <a:gd name="TX216" fmla="*/ 3678 w 4016"/>
                <a:gd name="TY216" fmla="*/ 124 h 4007"/>
                <a:gd name="TX217" fmla="*/ 3737 w 4016"/>
                <a:gd name="TY217" fmla="*/ 168 h 4007"/>
                <a:gd name="TX218" fmla="*/ 3794 w 4016"/>
                <a:gd name="TY218" fmla="*/ 220 h 4007"/>
                <a:gd name="TX219" fmla="*/ 3846 w 4016"/>
                <a:gd name="TY219" fmla="*/ 277 h 4007"/>
                <a:gd name="TX220" fmla="*/ 3891 w 4016"/>
                <a:gd name="TY220" fmla="*/ 335 h 4007"/>
                <a:gd name="TX221" fmla="*/ 3930 w 4016"/>
                <a:gd name="TY221" fmla="*/ 398 h 4007"/>
                <a:gd name="TX222" fmla="*/ 3961 w 4016"/>
                <a:gd name="TY222" fmla="*/ 462 h 4007"/>
                <a:gd name="TX223" fmla="*/ 3984 w 4016"/>
                <a:gd name="TY223" fmla="*/ 530 h 4007"/>
                <a:gd name="TX224" fmla="*/ 4001 w 4016"/>
                <a:gd name="TY224" fmla="*/ 601 h 4007"/>
                <a:gd name="TX225" fmla="*/ 4011 w 4016"/>
                <a:gd name="TY225" fmla="*/ 674 h 4007"/>
                <a:gd name="TX226" fmla="*/ 4015 w 4016"/>
                <a:gd name="TY226" fmla="*/ 751 h 4007"/>
                <a:gd name="TX227" fmla="*/ 4015 w 4016"/>
                <a:gd name="TY227" fmla="*/ 3254 h 4007"/>
                <a:gd name="TX228" fmla="*/ 4011 w 4016"/>
                <a:gd name="TY228" fmla="*/ 3330 h 4007"/>
                <a:gd name="TX229" fmla="*/ 4001 w 4016"/>
                <a:gd name="TY229" fmla="*/ 3403 h 4007"/>
                <a:gd name="TX230" fmla="*/ 3984 w 4016"/>
                <a:gd name="TY230" fmla="*/ 3474 h 4007"/>
                <a:gd name="TX231" fmla="*/ 3961 w 4016"/>
                <a:gd name="TY231" fmla="*/ 3542 h 4007"/>
                <a:gd name="TX232" fmla="*/ 3930 w 4016"/>
                <a:gd name="TY232" fmla="*/ 3607 h 4007"/>
                <a:gd name="TX233" fmla="*/ 3891 w 4016"/>
                <a:gd name="TY233" fmla="*/ 3669 h 4007"/>
                <a:gd name="TX234" fmla="*/ 3846 w 4016"/>
                <a:gd name="TY234" fmla="*/ 3729 h 4007"/>
                <a:gd name="TX235" fmla="*/ 3794 w 4016"/>
                <a:gd name="TY235" fmla="*/ 3784 h 4007"/>
                <a:gd name="TX236" fmla="*/ 3737 w 4016"/>
                <a:gd name="TY236" fmla="*/ 3836 h 4007"/>
                <a:gd name="TX237" fmla="*/ 3678 w 4016"/>
                <a:gd name="TY237" fmla="*/ 3881 h 4007"/>
                <a:gd name="TX238" fmla="*/ 3616 w 4016"/>
                <a:gd name="TY238" fmla="*/ 3919 h 4007"/>
                <a:gd name="TX239" fmla="*/ 3551 w 4016"/>
                <a:gd name="TY239" fmla="*/ 3950 h 4007"/>
                <a:gd name="TX240" fmla="*/ 3483 w 4016"/>
                <a:gd name="TY240" fmla="*/ 3975 h 4007"/>
                <a:gd name="TX241" fmla="*/ 3413 w 4016"/>
                <a:gd name="TY241" fmla="*/ 3991 h 4007"/>
                <a:gd name="TX242" fmla="*/ 3338 w 4016"/>
                <a:gd name="TY242" fmla="*/ 4002 h 4007"/>
                <a:gd name="TX243" fmla="*/ 3263 w 4016"/>
                <a:gd name="TY243" fmla="*/ 4006 h 4007"/>
                <a:gd name="TX244" fmla="*/ 752 w 4016"/>
                <a:gd name="TY244" fmla="*/ 4006 h 4007"/>
                <a:gd name="TX245" fmla="*/ 677 w 4016"/>
                <a:gd name="TY245" fmla="*/ 4002 h 4007"/>
                <a:gd name="TX246" fmla="*/ 603 w 4016"/>
                <a:gd name="TY246" fmla="*/ 3991 h 4007"/>
                <a:gd name="TX247" fmla="*/ 533 w 4016"/>
                <a:gd name="TY247" fmla="*/ 3975 h 4007"/>
                <a:gd name="TX248" fmla="*/ 465 w 4016"/>
                <a:gd name="TY248" fmla="*/ 3950 h 4007"/>
                <a:gd name="TX249" fmla="*/ 399 w 4016"/>
                <a:gd name="TY249" fmla="*/ 3919 h 4007"/>
                <a:gd name="TX250" fmla="*/ 337 w 4016"/>
                <a:gd name="TY250" fmla="*/ 3881 h 4007"/>
                <a:gd name="TX251" fmla="*/ 277 w 4016"/>
                <a:gd name="TY251" fmla="*/ 3836 h 4007"/>
                <a:gd name="TX252" fmla="*/ 220 w 4016"/>
                <a:gd name="TY252" fmla="*/ 3784 h 4007"/>
                <a:gd name="TX253" fmla="*/ 170 w 4016"/>
                <a:gd name="TY253" fmla="*/ 3729 h 4007"/>
                <a:gd name="TX254" fmla="*/ 124 w 4016"/>
                <a:gd name="TY254" fmla="*/ 3669 h 4007"/>
                <a:gd name="TX255" fmla="*/ 87 w 4016"/>
                <a:gd name="TY255" fmla="*/ 3607 h 4007"/>
                <a:gd name="TX256" fmla="*/ 56 w 4016"/>
                <a:gd name="TY256" fmla="*/ 3542 h 4007"/>
                <a:gd name="TX257" fmla="*/ 31 w 4016"/>
                <a:gd name="TY257" fmla="*/ 3474 h 4007"/>
                <a:gd name="TX258" fmla="*/ 13 w 4016"/>
                <a:gd name="TY258" fmla="*/ 3403 h 4007"/>
                <a:gd name="TX259" fmla="*/ 3 w 4016"/>
                <a:gd name="TY259" fmla="*/ 3330 h 4007"/>
                <a:gd name="TX260" fmla="*/ 0 w 4016"/>
                <a:gd name="TY260" fmla="*/ 3254 h 4007"/>
                <a:gd name="TX261" fmla="*/ 0 w 4016"/>
                <a:gd name="TY261" fmla="*/ 2012 h 4007"/>
                <a:gd name="TX262" fmla="*/ 0 w 4016"/>
                <a:gd name="TY262" fmla="*/ 751 h 4007"/>
                <a:gd name="TX263" fmla="*/ 3 w 4016"/>
                <a:gd name="TY263" fmla="*/ 674 h 4007"/>
                <a:gd name="TX264" fmla="*/ 13 w 4016"/>
                <a:gd name="TY264" fmla="*/ 601 h 4007"/>
                <a:gd name="TX265" fmla="*/ 31 w 4016"/>
                <a:gd name="TY265" fmla="*/ 530 h 4007"/>
                <a:gd name="TX266" fmla="*/ 56 w 4016"/>
                <a:gd name="TY266" fmla="*/ 462 h 4007"/>
                <a:gd name="TX267" fmla="*/ 87 w 4016"/>
                <a:gd name="TY267" fmla="*/ 398 h 4007"/>
                <a:gd name="TX268" fmla="*/ 124 w 4016"/>
                <a:gd name="TY268" fmla="*/ 335 h 4007"/>
                <a:gd name="TX269" fmla="*/ 170 w 4016"/>
                <a:gd name="TY269" fmla="*/ 277 h 4007"/>
                <a:gd name="TX270" fmla="*/ 220 w 4016"/>
                <a:gd name="TY270" fmla="*/ 220 h 4007"/>
                <a:gd name="TX271" fmla="*/ 277 w 4016"/>
                <a:gd name="TY271" fmla="*/ 168 h 4007"/>
                <a:gd name="TX272" fmla="*/ 337 w 4016"/>
                <a:gd name="TY272" fmla="*/ 124 h 4007"/>
                <a:gd name="TX273" fmla="*/ 399 w 4016"/>
                <a:gd name="TY273" fmla="*/ 85 h 4007"/>
                <a:gd name="TX274" fmla="*/ 465 w 4016"/>
                <a:gd name="TY274" fmla="*/ 54 h 4007"/>
                <a:gd name="TX275" fmla="*/ 533 w 4016"/>
                <a:gd name="TY275" fmla="*/ 31 h 4007"/>
                <a:gd name="TX276" fmla="*/ 603 w 4016"/>
                <a:gd name="TY276" fmla="*/ 13 h 4007"/>
                <a:gd name="TX277" fmla="*/ 677 w 4016"/>
                <a:gd name="TY277" fmla="*/ 2 h 4007"/>
                <a:gd name="TX278" fmla="*/ 752 w 4016"/>
                <a:gd name="TY278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</a:cxnLst>
              <a:rect l="l" t="t" r="r" b="b"/>
              <a:pathLst>
                <a:path w="4016" h="4007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1651615" y="1169670"/>
              <a:ext cx="286385" cy="286385"/>
            </a:xfrm>
            <a:custGeom>
              <a:avLst/>
              <a:gdLst>
                <a:gd name="TX0" fmla="*/ 1531 w 3480"/>
                <a:gd name="TY0" fmla="*/ 522 h 3480"/>
                <a:gd name="TX1" fmla="*/ 1525 w 3480"/>
                <a:gd name="TY1" fmla="*/ 550 h 3480"/>
                <a:gd name="TX2" fmla="*/ 1521 w 3480"/>
                <a:gd name="TY2" fmla="*/ 581 h 3480"/>
                <a:gd name="TX3" fmla="*/ 1515 w 3480"/>
                <a:gd name="TY3" fmla="*/ 611 h 3480"/>
                <a:gd name="TX4" fmla="*/ 1510 w 3480"/>
                <a:gd name="TY4" fmla="*/ 643 h 3480"/>
                <a:gd name="TX5" fmla="*/ 1502 w 3480"/>
                <a:gd name="TY5" fmla="*/ 676 h 3480"/>
                <a:gd name="TX6" fmla="*/ 1494 w 3480"/>
                <a:gd name="TY6" fmla="*/ 708 h 3480"/>
                <a:gd name="TX7" fmla="*/ 1485 w 3480"/>
                <a:gd name="TY7" fmla="*/ 740 h 3480"/>
                <a:gd name="TX8" fmla="*/ 1474 w 3480"/>
                <a:gd name="TY8" fmla="*/ 773 h 3480"/>
                <a:gd name="TX9" fmla="*/ 1461 w 3480"/>
                <a:gd name="TY9" fmla="*/ 804 h 3480"/>
                <a:gd name="TX10" fmla="*/ 1447 w 3480"/>
                <a:gd name="TY10" fmla="*/ 835 h 3480"/>
                <a:gd name="TX11" fmla="*/ 1431 w 3480"/>
                <a:gd name="TY11" fmla="*/ 866 h 3480"/>
                <a:gd name="TX12" fmla="*/ 1412 w 3480"/>
                <a:gd name="TY12" fmla="*/ 894 h 3480"/>
                <a:gd name="TX13" fmla="*/ 1389 w 3480"/>
                <a:gd name="TY13" fmla="*/ 922 h 3480"/>
                <a:gd name="TX14" fmla="*/ 1365 w 3480"/>
                <a:gd name="TY14" fmla="*/ 949 h 3480"/>
                <a:gd name="TX15" fmla="*/ 1338 w 3480"/>
                <a:gd name="TY15" fmla="*/ 973 h 3480"/>
                <a:gd name="TX16" fmla="*/ 1307 w 3480"/>
                <a:gd name="TY16" fmla="*/ 996 h 3480"/>
                <a:gd name="TX17" fmla="*/ 1274 w 3480"/>
                <a:gd name="TY17" fmla="*/ 1016 h 3480"/>
                <a:gd name="TX18" fmla="*/ 1236 w 3480"/>
                <a:gd name="TY18" fmla="*/ 1034 h 3480"/>
                <a:gd name="TX19" fmla="*/ 1194 w 3480"/>
                <a:gd name="TY19" fmla="*/ 1050 h 3480"/>
                <a:gd name="TX20" fmla="*/ 1148 w 3480"/>
                <a:gd name="TY20" fmla="*/ 1063 h 3480"/>
                <a:gd name="TX21" fmla="*/ 1099 w 3480"/>
                <a:gd name="TY21" fmla="*/ 1072 h 3480"/>
                <a:gd name="TX22" fmla="*/ 1044 w 3480"/>
                <a:gd name="TY22" fmla="*/ 1078 h 3480"/>
                <a:gd name="TX23" fmla="*/ 1044 w 3480"/>
                <a:gd name="TY23" fmla="*/ 1566 h 3480"/>
                <a:gd name="TX24" fmla="*/ 1392 w 3480"/>
                <a:gd name="TY24" fmla="*/ 1566 h 3480"/>
                <a:gd name="TX25" fmla="*/ 1392 w 3480"/>
                <a:gd name="TY25" fmla="*/ 2384 h 3480"/>
                <a:gd name="TX26" fmla="*/ 1393 w 3480"/>
                <a:gd name="TY26" fmla="*/ 2432 h 3480"/>
                <a:gd name="TX27" fmla="*/ 1399 w 3480"/>
                <a:gd name="TY27" fmla="*/ 2481 h 3480"/>
                <a:gd name="TX28" fmla="*/ 1408 w 3480"/>
                <a:gd name="TY28" fmla="*/ 2528 h 3480"/>
                <a:gd name="TX29" fmla="*/ 1421 w 3480"/>
                <a:gd name="TY29" fmla="*/ 2573 h 3480"/>
                <a:gd name="TX30" fmla="*/ 1438 w 3480"/>
                <a:gd name="TY30" fmla="*/ 2619 h 3480"/>
                <a:gd name="TX31" fmla="*/ 1459 w 3480"/>
                <a:gd name="TY31" fmla="*/ 2662 h 3480"/>
                <a:gd name="TX32" fmla="*/ 1483 w 3480"/>
                <a:gd name="TY32" fmla="*/ 2703 h 3480"/>
                <a:gd name="TX33" fmla="*/ 1512 w 3480"/>
                <a:gd name="TY33" fmla="*/ 2742 h 3480"/>
                <a:gd name="TX34" fmla="*/ 1543 w 3480"/>
                <a:gd name="TY34" fmla="*/ 2779 h 3480"/>
                <a:gd name="TX35" fmla="*/ 1579 w 3480"/>
                <a:gd name="TY35" fmla="*/ 2813 h 3480"/>
                <a:gd name="TX36" fmla="*/ 1619 w 3480"/>
                <a:gd name="TY36" fmla="*/ 2844 h 3480"/>
                <a:gd name="TX37" fmla="*/ 1663 w 3480"/>
                <a:gd name="TY37" fmla="*/ 2873 h 3480"/>
                <a:gd name="TX38" fmla="*/ 1709 w 3480"/>
                <a:gd name="TY38" fmla="*/ 2899 h 3480"/>
                <a:gd name="TX39" fmla="*/ 1760 w 3480"/>
                <a:gd name="TY39" fmla="*/ 2921 h 3480"/>
                <a:gd name="TX40" fmla="*/ 1814 w 3480"/>
                <a:gd name="TY40" fmla="*/ 2940 h 3480"/>
                <a:gd name="TX41" fmla="*/ 1872 w 3480"/>
                <a:gd name="TY41" fmla="*/ 2955 h 3480"/>
                <a:gd name="TX42" fmla="*/ 1935 w 3480"/>
                <a:gd name="TY42" fmla="*/ 2966 h 3480"/>
                <a:gd name="TX43" fmla="*/ 2001 w 3480"/>
                <a:gd name="TY43" fmla="*/ 2972 h 3480"/>
                <a:gd name="TX44" fmla="*/ 2071 w 3480"/>
                <a:gd name="TY44" fmla="*/ 2975 h 3480"/>
                <a:gd name="TX45" fmla="*/ 2117 w 3480"/>
                <a:gd name="TY45" fmla="*/ 2974 h 3480"/>
                <a:gd name="TX46" fmla="*/ 2163 w 3480"/>
                <a:gd name="TY46" fmla="*/ 2973 h 3480"/>
                <a:gd name="TX47" fmla="*/ 2208 w 3480"/>
                <a:gd name="TY47" fmla="*/ 2972 h 3480"/>
                <a:gd name="TX48" fmla="*/ 2250 w 3480"/>
                <a:gd name="TY48" fmla="*/ 2970 h 3480"/>
                <a:gd name="TX49" fmla="*/ 2289 w 3480"/>
                <a:gd name="TY49" fmla="*/ 2968 h 3480"/>
                <a:gd name="TX50" fmla="*/ 2325 w 3480"/>
                <a:gd name="TY50" fmla="*/ 2966 h 3480"/>
                <a:gd name="TX51" fmla="*/ 2356 w 3480"/>
                <a:gd name="TY51" fmla="*/ 2963 h 3480"/>
                <a:gd name="TX52" fmla="*/ 2383 w 3480"/>
                <a:gd name="TY52" fmla="*/ 2962 h 3480"/>
                <a:gd name="TX53" fmla="*/ 2405 w 3480"/>
                <a:gd name="TY53" fmla="*/ 2960 h 3480"/>
                <a:gd name="TX54" fmla="*/ 2422 w 3480"/>
                <a:gd name="TY54" fmla="*/ 2959 h 3480"/>
                <a:gd name="TX55" fmla="*/ 2431 w 3480"/>
                <a:gd name="TY55" fmla="*/ 2958 h 3480"/>
                <a:gd name="TX56" fmla="*/ 2435 w 3480"/>
                <a:gd name="TY56" fmla="*/ 2957 h 3480"/>
                <a:gd name="TX57" fmla="*/ 2435 w 3480"/>
                <a:gd name="TY57" fmla="*/ 2435 h 3480"/>
                <a:gd name="TX58" fmla="*/ 2105 w 3480"/>
                <a:gd name="TY58" fmla="*/ 2435 h 3480"/>
                <a:gd name="TX59" fmla="*/ 2067 w 3480"/>
                <a:gd name="TY59" fmla="*/ 2434 h 3480"/>
                <a:gd name="TX60" fmla="*/ 2035 w 3480"/>
                <a:gd name="TY60" fmla="*/ 2430 h 3480"/>
                <a:gd name="TX61" fmla="*/ 2007 w 3480"/>
                <a:gd name="TY61" fmla="*/ 2424 h 3480"/>
                <a:gd name="TX62" fmla="*/ 1984 w 3480"/>
                <a:gd name="TY62" fmla="*/ 2416 h 3480"/>
                <a:gd name="TX63" fmla="*/ 1965 w 3480"/>
                <a:gd name="TY63" fmla="*/ 2405 h 3480"/>
                <a:gd name="TX64" fmla="*/ 1950 w 3480"/>
                <a:gd name="TY64" fmla="*/ 2392 h 3480"/>
                <a:gd name="TX65" fmla="*/ 1939 w 3480"/>
                <a:gd name="TY65" fmla="*/ 2377 h 3480"/>
                <a:gd name="TX66" fmla="*/ 1929 w 3480"/>
                <a:gd name="TY66" fmla="*/ 2360 h 3480"/>
                <a:gd name="TX67" fmla="*/ 1923 w 3480"/>
                <a:gd name="TY67" fmla="*/ 2340 h 3480"/>
                <a:gd name="TX68" fmla="*/ 1918 w 3480"/>
                <a:gd name="TY68" fmla="*/ 2319 h 3480"/>
                <a:gd name="TX69" fmla="*/ 1916 w 3480"/>
                <a:gd name="TY69" fmla="*/ 2296 h 3480"/>
                <a:gd name="TX70" fmla="*/ 1915 w 3480"/>
                <a:gd name="TY70" fmla="*/ 2271 h 3480"/>
                <a:gd name="TX71" fmla="*/ 1913 w 3480"/>
                <a:gd name="TY71" fmla="*/ 2244 h 3480"/>
                <a:gd name="TX72" fmla="*/ 1913 w 3480"/>
                <a:gd name="TY72" fmla="*/ 1566 h 3480"/>
                <a:gd name="TX73" fmla="*/ 2435 w 3480"/>
                <a:gd name="TY73" fmla="*/ 1566 h 3480"/>
                <a:gd name="TX74" fmla="*/ 2435 w 3480"/>
                <a:gd name="TY74" fmla="*/ 1044 h 3480"/>
                <a:gd name="TX75" fmla="*/ 1913 w 3480"/>
                <a:gd name="TY75" fmla="*/ 1044 h 3480"/>
                <a:gd name="TX76" fmla="*/ 1913 w 3480"/>
                <a:gd name="TY76" fmla="*/ 522 h 3480"/>
                <a:gd name="TX77" fmla="*/ 1531 w 3480"/>
                <a:gd name="TY77" fmla="*/ 522 h 3480"/>
                <a:gd name="TX79" fmla="*/ 348 w 3480"/>
                <a:gd name="TY79" fmla="*/ 0 h 3480"/>
                <a:gd name="TX80" fmla="*/ 3131 w 3480"/>
                <a:gd name="TY80" fmla="*/ 0 h 3480"/>
                <a:gd name="TX81" fmla="*/ 3177 w 3480"/>
                <a:gd name="TY81" fmla="*/ 3 h 3480"/>
                <a:gd name="TX82" fmla="*/ 3223 w 3480"/>
                <a:gd name="TY82" fmla="*/ 13 h 3480"/>
                <a:gd name="TX83" fmla="*/ 3266 w 3480"/>
                <a:gd name="TY83" fmla="*/ 27 h 3480"/>
                <a:gd name="TX84" fmla="*/ 3306 w 3480"/>
                <a:gd name="TY84" fmla="*/ 47 h 3480"/>
                <a:gd name="TX85" fmla="*/ 3343 w 3480"/>
                <a:gd name="TY85" fmla="*/ 73 h 3480"/>
                <a:gd name="TX86" fmla="*/ 3377 w 3480"/>
                <a:gd name="TY86" fmla="*/ 102 h 3480"/>
                <a:gd name="TX87" fmla="*/ 3406 w 3480"/>
                <a:gd name="TY87" fmla="*/ 136 h 3480"/>
                <a:gd name="TX88" fmla="*/ 3432 w 3480"/>
                <a:gd name="TY88" fmla="*/ 173 h 3480"/>
                <a:gd name="TX89" fmla="*/ 3452 w 3480"/>
                <a:gd name="TY89" fmla="*/ 213 h 3480"/>
                <a:gd name="TX90" fmla="*/ 3466 w 3480"/>
                <a:gd name="TY90" fmla="*/ 256 h 3480"/>
                <a:gd name="TX91" fmla="*/ 3476 w 3480"/>
                <a:gd name="TY91" fmla="*/ 302 h 3480"/>
                <a:gd name="TX92" fmla="*/ 3479 w 3480"/>
                <a:gd name="TY92" fmla="*/ 348 h 3480"/>
                <a:gd name="TX93" fmla="*/ 3479 w 3480"/>
                <a:gd name="TY93" fmla="*/ 3131 h 3480"/>
                <a:gd name="TX94" fmla="*/ 3476 w 3480"/>
                <a:gd name="TY94" fmla="*/ 3177 h 3480"/>
                <a:gd name="TX95" fmla="*/ 3466 w 3480"/>
                <a:gd name="TY95" fmla="*/ 3223 h 3480"/>
                <a:gd name="TX96" fmla="*/ 3452 w 3480"/>
                <a:gd name="TY96" fmla="*/ 3266 h 3480"/>
                <a:gd name="TX97" fmla="*/ 3432 w 3480"/>
                <a:gd name="TY97" fmla="*/ 3306 h 3480"/>
                <a:gd name="TX98" fmla="*/ 3406 w 3480"/>
                <a:gd name="TY98" fmla="*/ 3343 h 3480"/>
                <a:gd name="TX99" fmla="*/ 3377 w 3480"/>
                <a:gd name="TY99" fmla="*/ 3377 h 3480"/>
                <a:gd name="TX100" fmla="*/ 3343 w 3480"/>
                <a:gd name="TY100" fmla="*/ 3406 h 3480"/>
                <a:gd name="TX101" fmla="*/ 3306 w 3480"/>
                <a:gd name="TY101" fmla="*/ 3432 h 3480"/>
                <a:gd name="TX102" fmla="*/ 3266 w 3480"/>
                <a:gd name="TY102" fmla="*/ 3452 h 3480"/>
                <a:gd name="TX103" fmla="*/ 3223 w 3480"/>
                <a:gd name="TY103" fmla="*/ 3466 h 3480"/>
                <a:gd name="TX104" fmla="*/ 3177 w 3480"/>
                <a:gd name="TY104" fmla="*/ 3476 h 3480"/>
                <a:gd name="TX105" fmla="*/ 3131 w 3480"/>
                <a:gd name="TY105" fmla="*/ 3479 h 3480"/>
                <a:gd name="TX106" fmla="*/ 348 w 3480"/>
                <a:gd name="TY106" fmla="*/ 3479 h 3480"/>
                <a:gd name="TX107" fmla="*/ 302 w 3480"/>
                <a:gd name="TY107" fmla="*/ 3476 h 3480"/>
                <a:gd name="TX108" fmla="*/ 256 w 3480"/>
                <a:gd name="TY108" fmla="*/ 3466 h 3480"/>
                <a:gd name="TX109" fmla="*/ 213 w 3480"/>
                <a:gd name="TY109" fmla="*/ 3452 h 3480"/>
                <a:gd name="TX110" fmla="*/ 173 w 3480"/>
                <a:gd name="TY110" fmla="*/ 3432 h 3480"/>
                <a:gd name="TX111" fmla="*/ 136 w 3480"/>
                <a:gd name="TY111" fmla="*/ 3406 h 3480"/>
                <a:gd name="TX112" fmla="*/ 102 w 3480"/>
                <a:gd name="TY112" fmla="*/ 3377 h 3480"/>
                <a:gd name="TX113" fmla="*/ 73 w 3480"/>
                <a:gd name="TY113" fmla="*/ 3343 h 3480"/>
                <a:gd name="TX114" fmla="*/ 47 w 3480"/>
                <a:gd name="TY114" fmla="*/ 3306 h 3480"/>
                <a:gd name="TX115" fmla="*/ 27 w 3480"/>
                <a:gd name="TY115" fmla="*/ 3266 h 3480"/>
                <a:gd name="TX116" fmla="*/ 13 w 3480"/>
                <a:gd name="TY116" fmla="*/ 3223 h 3480"/>
                <a:gd name="TX117" fmla="*/ 3 w 3480"/>
                <a:gd name="TY117" fmla="*/ 3177 h 3480"/>
                <a:gd name="TX118" fmla="*/ 0 w 3480"/>
                <a:gd name="TY118" fmla="*/ 3131 h 3480"/>
                <a:gd name="TX119" fmla="*/ 0 w 3480"/>
                <a:gd name="TY119" fmla="*/ 348 h 3480"/>
                <a:gd name="TX120" fmla="*/ 3 w 3480"/>
                <a:gd name="TY120" fmla="*/ 302 h 3480"/>
                <a:gd name="TX121" fmla="*/ 13 w 3480"/>
                <a:gd name="TY121" fmla="*/ 256 h 3480"/>
                <a:gd name="TX122" fmla="*/ 27 w 3480"/>
                <a:gd name="TY122" fmla="*/ 213 h 3480"/>
                <a:gd name="TX123" fmla="*/ 47 w 3480"/>
                <a:gd name="TY123" fmla="*/ 173 h 3480"/>
                <a:gd name="TX124" fmla="*/ 73 w 3480"/>
                <a:gd name="TY124" fmla="*/ 136 h 3480"/>
                <a:gd name="TX125" fmla="*/ 102 w 3480"/>
                <a:gd name="TY125" fmla="*/ 102 h 3480"/>
                <a:gd name="TX126" fmla="*/ 136 w 3480"/>
                <a:gd name="TY126" fmla="*/ 73 h 3480"/>
                <a:gd name="TX127" fmla="*/ 173 w 3480"/>
                <a:gd name="TY127" fmla="*/ 47 h 3480"/>
                <a:gd name="TX128" fmla="*/ 213 w 3480"/>
                <a:gd name="TY128" fmla="*/ 27 h 3480"/>
                <a:gd name="TX129" fmla="*/ 256 w 3480"/>
                <a:gd name="TY129" fmla="*/ 13 h 3480"/>
                <a:gd name="TX130" fmla="*/ 302 w 3480"/>
                <a:gd name="TY130" fmla="*/ 3 h 3480"/>
                <a:gd name="TX131" fmla="*/ 348 w 3480"/>
                <a:gd name="TY131" fmla="*/ 0 h 348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</a:cxnLst>
              <a:rect l="l" t="t" r="r" b="b"/>
              <a:pathLst>
                <a:path w="3480" h="3480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1651615" y="320675"/>
              <a:ext cx="285750" cy="297180"/>
            </a:xfrm>
            <a:custGeom>
              <a:avLst/>
              <a:gdLst>
                <a:gd name="TX0" fmla="*/ 2115 w 3209"/>
                <a:gd name="TY0" fmla="*/ 736 h 3334"/>
                <a:gd name="TX1" fmla="*/ 2071 w 3209"/>
                <a:gd name="TY1" fmla="*/ 739 h 3334"/>
                <a:gd name="TX2" fmla="*/ 2030 w 3209"/>
                <a:gd name="TY2" fmla="*/ 749 h 3334"/>
                <a:gd name="TX3" fmla="*/ 1991 w 3209"/>
                <a:gd name="TY3" fmla="*/ 764 h 3334"/>
                <a:gd name="TX4" fmla="*/ 1954 w 3209"/>
                <a:gd name="TY4" fmla="*/ 785 h 3334"/>
                <a:gd name="TX5" fmla="*/ 1921 w 3209"/>
                <a:gd name="TY5" fmla="*/ 811 h 3334"/>
                <a:gd name="TX6" fmla="*/ 1892 w 3209"/>
                <a:gd name="TY6" fmla="*/ 842 h 3334"/>
                <a:gd name="TX7" fmla="*/ 1867 w 3209"/>
                <a:gd name="TY7" fmla="*/ 876 h 3334"/>
                <a:gd name="TX8" fmla="*/ 1847 w 3209"/>
                <a:gd name="TY8" fmla="*/ 913 h 3334"/>
                <a:gd name="TX9" fmla="*/ 1831 w 3209"/>
                <a:gd name="TY9" fmla="*/ 954 h 3334"/>
                <a:gd name="TX10" fmla="*/ 1823 w 3209"/>
                <a:gd name="TY10" fmla="*/ 998 h 3334"/>
                <a:gd name="TX11" fmla="*/ 1819 w 3209"/>
                <a:gd name="TY11" fmla="*/ 1044 h 3334"/>
                <a:gd name="TX12" fmla="*/ 1088 w 3209"/>
                <a:gd name="TY12" fmla="*/ 1410 h 3334"/>
                <a:gd name="TX13" fmla="*/ 1056 w 3209"/>
                <a:gd name="TY13" fmla="*/ 1387 h 3334"/>
                <a:gd name="TX14" fmla="*/ 1021 w 3209"/>
                <a:gd name="TY14" fmla="*/ 1370 h 3334"/>
                <a:gd name="TX15" fmla="*/ 984 w 3209"/>
                <a:gd name="TY15" fmla="*/ 1355 h 3334"/>
                <a:gd name="TX16" fmla="*/ 944 w 3209"/>
                <a:gd name="TY16" fmla="*/ 1346 h 3334"/>
                <a:gd name="TX17" fmla="*/ 903 w 3209"/>
                <a:gd name="TY17" fmla="*/ 1343 h 3334"/>
                <a:gd name="TX18" fmla="*/ 859 w 3209"/>
                <a:gd name="TY18" fmla="*/ 1346 h 3334"/>
                <a:gd name="TX19" fmla="*/ 817 w 3209"/>
                <a:gd name="TY19" fmla="*/ 1356 h 3334"/>
                <a:gd name="TX20" fmla="*/ 778 w 3209"/>
                <a:gd name="TY20" fmla="*/ 1372 h 3334"/>
                <a:gd name="TX21" fmla="*/ 741 w 3209"/>
                <a:gd name="TY21" fmla="*/ 1393 h 3334"/>
                <a:gd name="TX22" fmla="*/ 708 w 3209"/>
                <a:gd name="TY22" fmla="*/ 1419 h 3334"/>
                <a:gd name="TX23" fmla="*/ 679 w 3209"/>
                <a:gd name="TY23" fmla="*/ 1450 h 3334"/>
                <a:gd name="TX24" fmla="*/ 654 w 3209"/>
                <a:gd name="TY24" fmla="*/ 1484 h 3334"/>
                <a:gd name="TX25" fmla="*/ 635 w 3209"/>
                <a:gd name="TY25" fmla="*/ 1522 h 3334"/>
                <a:gd name="TX26" fmla="*/ 620 w 3209"/>
                <a:gd name="TY26" fmla="*/ 1563 h 3334"/>
                <a:gd name="TX27" fmla="*/ 610 w 3209"/>
                <a:gd name="TY27" fmla="*/ 1606 h 3334"/>
                <a:gd name="TX28" fmla="*/ 607 w 3209"/>
                <a:gd name="TY28" fmla="*/ 1652 h 3334"/>
                <a:gd name="TX29" fmla="*/ 610 w 3209"/>
                <a:gd name="TY29" fmla="*/ 1698 h 3334"/>
                <a:gd name="TX30" fmla="*/ 620 w 3209"/>
                <a:gd name="TY30" fmla="*/ 1741 h 3334"/>
                <a:gd name="TX31" fmla="*/ 635 w 3209"/>
                <a:gd name="TY31" fmla="*/ 1782 h 3334"/>
                <a:gd name="TX32" fmla="*/ 654 w 3209"/>
                <a:gd name="TY32" fmla="*/ 1819 h 3334"/>
                <a:gd name="TX33" fmla="*/ 679 w 3209"/>
                <a:gd name="TY33" fmla="*/ 1853 h 3334"/>
                <a:gd name="TX34" fmla="*/ 708 w 3209"/>
                <a:gd name="TY34" fmla="*/ 1883 h 3334"/>
                <a:gd name="TX35" fmla="*/ 741 w 3209"/>
                <a:gd name="TY35" fmla="*/ 1910 h 3334"/>
                <a:gd name="TX36" fmla="*/ 778 w 3209"/>
                <a:gd name="TY36" fmla="*/ 1931 h 3334"/>
                <a:gd name="TX37" fmla="*/ 817 w 3209"/>
                <a:gd name="TY37" fmla="*/ 1946 h 3334"/>
                <a:gd name="TX38" fmla="*/ 859 w 3209"/>
                <a:gd name="TY38" fmla="*/ 1955 h 3334"/>
                <a:gd name="TX39" fmla="*/ 903 w 3209"/>
                <a:gd name="TY39" fmla="*/ 1958 h 3334"/>
                <a:gd name="TX40" fmla="*/ 946 w 3209"/>
                <a:gd name="TY40" fmla="*/ 1955 h 3334"/>
                <a:gd name="TX41" fmla="*/ 988 w 3209"/>
                <a:gd name="TY41" fmla="*/ 1946 h 3334"/>
                <a:gd name="TX42" fmla="*/ 1027 w 3209"/>
                <a:gd name="TY42" fmla="*/ 1931 h 3334"/>
                <a:gd name="TX43" fmla="*/ 1063 w 3209"/>
                <a:gd name="TY43" fmla="*/ 1910 h 3334"/>
                <a:gd name="TX44" fmla="*/ 1819 w 3209"/>
                <a:gd name="TY44" fmla="*/ 2290 h 3334"/>
                <a:gd name="TX45" fmla="*/ 1823 w 3209"/>
                <a:gd name="TY45" fmla="*/ 2335 h 3334"/>
                <a:gd name="TX46" fmla="*/ 1832 w 3209"/>
                <a:gd name="TY46" fmla="*/ 2378 h 3334"/>
                <a:gd name="TX47" fmla="*/ 1847 w 3209"/>
                <a:gd name="TY47" fmla="*/ 2419 h 3334"/>
                <a:gd name="TX48" fmla="*/ 1867 w 3209"/>
                <a:gd name="TY48" fmla="*/ 2458 h 3334"/>
                <a:gd name="TX49" fmla="*/ 1892 w 3209"/>
                <a:gd name="TY49" fmla="*/ 2492 h 3334"/>
                <a:gd name="TX50" fmla="*/ 1921 w 3209"/>
                <a:gd name="TY50" fmla="*/ 2522 h 3334"/>
                <a:gd name="TX51" fmla="*/ 1954 w 3209"/>
                <a:gd name="TY51" fmla="*/ 2548 h 3334"/>
                <a:gd name="TX52" fmla="*/ 1991 w 3209"/>
                <a:gd name="TY52" fmla="*/ 2569 h 3334"/>
                <a:gd name="TX53" fmla="*/ 2030 w 3209"/>
                <a:gd name="TY53" fmla="*/ 2585 h 3334"/>
                <a:gd name="TX54" fmla="*/ 2071 w 3209"/>
                <a:gd name="TY54" fmla="*/ 2594 h 3334"/>
                <a:gd name="TX55" fmla="*/ 2116 w 3209"/>
                <a:gd name="TY55" fmla="*/ 2598 h 3334"/>
                <a:gd name="TX56" fmla="*/ 2160 w 3209"/>
                <a:gd name="TY56" fmla="*/ 2594 h 3334"/>
                <a:gd name="TX57" fmla="*/ 2201 w 3209"/>
                <a:gd name="TY57" fmla="*/ 2585 h 3334"/>
                <a:gd name="TX58" fmla="*/ 2240 w 3209"/>
                <a:gd name="TY58" fmla="*/ 2569 h 3334"/>
                <a:gd name="TX59" fmla="*/ 2277 w 3209"/>
                <a:gd name="TY59" fmla="*/ 2548 h 3334"/>
                <a:gd name="TX60" fmla="*/ 2310 w 3209"/>
                <a:gd name="TY60" fmla="*/ 2522 h 3334"/>
                <a:gd name="TX61" fmla="*/ 2339 w 3209"/>
                <a:gd name="TY61" fmla="*/ 2492 h 3334"/>
                <a:gd name="TX62" fmla="*/ 2364 w 3209"/>
                <a:gd name="TY62" fmla="*/ 2458 h 3334"/>
                <a:gd name="TX63" fmla="*/ 2384 w 3209"/>
                <a:gd name="TY63" fmla="*/ 2419 h 3334"/>
                <a:gd name="TX64" fmla="*/ 2399 w 3209"/>
                <a:gd name="TY64" fmla="*/ 2378 h 3334"/>
                <a:gd name="TX65" fmla="*/ 2408 w 3209"/>
                <a:gd name="TY65" fmla="*/ 2335 h 3334"/>
                <a:gd name="TX66" fmla="*/ 2412 w 3209"/>
                <a:gd name="TY66" fmla="*/ 2290 h 3334"/>
                <a:gd name="TX67" fmla="*/ 2408 w 3209"/>
                <a:gd name="TY67" fmla="*/ 2244 h 3334"/>
                <a:gd name="TX68" fmla="*/ 2399 w 3209"/>
                <a:gd name="TY68" fmla="*/ 2200 h 3334"/>
                <a:gd name="TX69" fmla="*/ 2384 w 3209"/>
                <a:gd name="TY69" fmla="*/ 2159 h 3334"/>
                <a:gd name="TX70" fmla="*/ 2364 w 3209"/>
                <a:gd name="TY70" fmla="*/ 2122 h 3334"/>
                <a:gd name="TX71" fmla="*/ 2339 w 3209"/>
                <a:gd name="TY71" fmla="*/ 2088 h 3334"/>
                <a:gd name="TX72" fmla="*/ 2310 w 3209"/>
                <a:gd name="TY72" fmla="*/ 2057 h 3334"/>
                <a:gd name="TX73" fmla="*/ 2277 w 3209"/>
                <a:gd name="TY73" fmla="*/ 2031 h 3334"/>
                <a:gd name="TX74" fmla="*/ 2240 w 3209"/>
                <a:gd name="TY74" fmla="*/ 2010 h 3334"/>
                <a:gd name="TX75" fmla="*/ 2201 w 3209"/>
                <a:gd name="TY75" fmla="*/ 1995 h 3334"/>
                <a:gd name="TX76" fmla="*/ 2160 w 3209"/>
                <a:gd name="TY76" fmla="*/ 1985 h 3334"/>
                <a:gd name="TX77" fmla="*/ 2116 w 3209"/>
                <a:gd name="TY77" fmla="*/ 1981 h 3334"/>
                <a:gd name="TX78" fmla="*/ 2076 w 3209"/>
                <a:gd name="TY78" fmla="*/ 1984 h 3334"/>
                <a:gd name="TX79" fmla="*/ 2037 w 3209"/>
                <a:gd name="TY79" fmla="*/ 1991 h 3334"/>
                <a:gd name="TX80" fmla="*/ 2002 w 3209"/>
                <a:gd name="TY80" fmla="*/ 2005 h 3334"/>
                <a:gd name="TX81" fmla="*/ 1968 w 3209"/>
                <a:gd name="TY81" fmla="*/ 2022 h 3334"/>
                <a:gd name="TX82" fmla="*/ 1937 w 3209"/>
                <a:gd name="TY82" fmla="*/ 2043 h 3334"/>
                <a:gd name="TX83" fmla="*/ 1198 w 3209"/>
                <a:gd name="TY83" fmla="*/ 1673 h 3334"/>
                <a:gd name="TX84" fmla="*/ 1199 w 3209"/>
                <a:gd name="TY84" fmla="*/ 1659 h 3334"/>
                <a:gd name="TX85" fmla="*/ 1936 w 3209"/>
                <a:gd name="TY85" fmla="*/ 1289 h 3334"/>
                <a:gd name="TX86" fmla="*/ 1968 w 3209"/>
                <a:gd name="TY86" fmla="*/ 1310 h 3334"/>
                <a:gd name="TX87" fmla="*/ 2001 w 3209"/>
                <a:gd name="TY87" fmla="*/ 1328 h 3334"/>
                <a:gd name="TX88" fmla="*/ 2037 w 3209"/>
                <a:gd name="TY88" fmla="*/ 1341 h 3334"/>
                <a:gd name="TX89" fmla="*/ 2076 w 3209"/>
                <a:gd name="TY89" fmla="*/ 1349 h 3334"/>
                <a:gd name="TX90" fmla="*/ 2115 w 3209"/>
                <a:gd name="TY90" fmla="*/ 1352 h 3334"/>
                <a:gd name="TX91" fmla="*/ 2159 w 3209"/>
                <a:gd name="TY91" fmla="*/ 1349 h 3334"/>
                <a:gd name="TX92" fmla="*/ 2201 w 3209"/>
                <a:gd name="TY92" fmla="*/ 1339 h 3334"/>
                <a:gd name="TX93" fmla="*/ 2240 w 3209"/>
                <a:gd name="TY93" fmla="*/ 1323 h 3334"/>
                <a:gd name="TX94" fmla="*/ 2277 w 3209"/>
                <a:gd name="TY94" fmla="*/ 1302 h 3334"/>
                <a:gd name="TX95" fmla="*/ 2310 w 3209"/>
                <a:gd name="TY95" fmla="*/ 1276 h 3334"/>
                <a:gd name="TX96" fmla="*/ 2338 w 3209"/>
                <a:gd name="TY96" fmla="*/ 1246 h 3334"/>
                <a:gd name="TX97" fmla="*/ 2364 w 3209"/>
                <a:gd name="TY97" fmla="*/ 1212 h 3334"/>
                <a:gd name="TX98" fmla="*/ 2384 w 3209"/>
                <a:gd name="TY98" fmla="*/ 1173 h 3334"/>
                <a:gd name="TX99" fmla="*/ 2399 w 3209"/>
                <a:gd name="TY99" fmla="*/ 1132 h 3334"/>
                <a:gd name="TX100" fmla="*/ 2408 w 3209"/>
                <a:gd name="TY100" fmla="*/ 1089 h 3334"/>
                <a:gd name="TX101" fmla="*/ 2412 w 3209"/>
                <a:gd name="TY101" fmla="*/ 1044 h 3334"/>
                <a:gd name="TX102" fmla="*/ 2408 w 3209"/>
                <a:gd name="TY102" fmla="*/ 998 h 3334"/>
                <a:gd name="TX103" fmla="*/ 2399 w 3209"/>
                <a:gd name="TY103" fmla="*/ 954 h 3334"/>
                <a:gd name="TX104" fmla="*/ 2384 w 3209"/>
                <a:gd name="TY104" fmla="*/ 913 h 3334"/>
                <a:gd name="TX105" fmla="*/ 2364 w 3209"/>
                <a:gd name="TY105" fmla="*/ 876 h 3334"/>
                <a:gd name="TX106" fmla="*/ 2338 w 3209"/>
                <a:gd name="TY106" fmla="*/ 842 h 3334"/>
                <a:gd name="TX107" fmla="*/ 2310 w 3209"/>
                <a:gd name="TY107" fmla="*/ 811 h 3334"/>
                <a:gd name="TX108" fmla="*/ 2277 w 3209"/>
                <a:gd name="TY108" fmla="*/ 785 h 3334"/>
                <a:gd name="TX109" fmla="*/ 2240 w 3209"/>
                <a:gd name="TY109" fmla="*/ 764 h 3334"/>
                <a:gd name="TX110" fmla="*/ 2201 w 3209"/>
                <a:gd name="TY110" fmla="*/ 749 h 3334"/>
                <a:gd name="TX111" fmla="*/ 2159 w 3209"/>
                <a:gd name="TY111" fmla="*/ 739 h 3334"/>
                <a:gd name="TX112" fmla="*/ 2115 w 3209"/>
                <a:gd name="TY112" fmla="*/ 736 h 3334"/>
                <a:gd name="TX114" fmla="*/ 601 w 3209"/>
                <a:gd name="TY114" fmla="*/ 0 h 3334"/>
                <a:gd name="TX115" fmla="*/ 2606 w 3209"/>
                <a:gd name="TY115" fmla="*/ 0 h 3334"/>
                <a:gd name="TX116" fmla="*/ 2668 w 3209"/>
                <a:gd name="TY116" fmla="*/ 3 h 3334"/>
                <a:gd name="TX117" fmla="*/ 2727 w 3209"/>
                <a:gd name="TY117" fmla="*/ 13 h 3334"/>
                <a:gd name="TX118" fmla="*/ 2785 w 3209"/>
                <a:gd name="TY118" fmla="*/ 29 h 3334"/>
                <a:gd name="TX119" fmla="*/ 2840 w 3209"/>
                <a:gd name="TY119" fmla="*/ 50 h 3334"/>
                <a:gd name="TX120" fmla="*/ 2893 w 3209"/>
                <a:gd name="TY120" fmla="*/ 75 h 3334"/>
                <a:gd name="TX121" fmla="*/ 2943 w 3209"/>
                <a:gd name="TY121" fmla="*/ 107 h 3334"/>
                <a:gd name="TX122" fmla="*/ 2989 w 3209"/>
                <a:gd name="TY122" fmla="*/ 142 h 3334"/>
                <a:gd name="TX123" fmla="*/ 3032 w 3209"/>
                <a:gd name="TY123" fmla="*/ 183 h 3334"/>
                <a:gd name="TX124" fmla="*/ 3071 w 3209"/>
                <a:gd name="TY124" fmla="*/ 227 h 3334"/>
                <a:gd name="TX125" fmla="*/ 3106 w 3209"/>
                <a:gd name="TY125" fmla="*/ 275 h 3334"/>
                <a:gd name="TX126" fmla="*/ 3136 w 3209"/>
                <a:gd name="TY126" fmla="*/ 327 h 3334"/>
                <a:gd name="TX127" fmla="*/ 3161 w 3209"/>
                <a:gd name="TY127" fmla="*/ 381 h 3334"/>
                <a:gd name="TX128" fmla="*/ 3181 w 3209"/>
                <a:gd name="TY128" fmla="*/ 438 h 3334"/>
                <a:gd name="TX129" fmla="*/ 3196 w 3209"/>
                <a:gd name="TY129" fmla="*/ 498 h 3334"/>
                <a:gd name="TX130" fmla="*/ 3205 w 3209"/>
                <a:gd name="TY130" fmla="*/ 561 h 3334"/>
                <a:gd name="TX131" fmla="*/ 3208 w 3209"/>
                <a:gd name="TY131" fmla="*/ 624 h 3334"/>
                <a:gd name="TX132" fmla="*/ 3208 w 3209"/>
                <a:gd name="TY132" fmla="*/ 2707 h 3334"/>
                <a:gd name="TX133" fmla="*/ 3205 w 3209"/>
                <a:gd name="TY133" fmla="*/ 2771 h 3334"/>
                <a:gd name="TX134" fmla="*/ 3196 w 3209"/>
                <a:gd name="TY134" fmla="*/ 2833 h 3334"/>
                <a:gd name="TX135" fmla="*/ 3181 w 3209"/>
                <a:gd name="TY135" fmla="*/ 2894 h 3334"/>
                <a:gd name="TX136" fmla="*/ 3161 w 3209"/>
                <a:gd name="TY136" fmla="*/ 2951 h 3334"/>
                <a:gd name="TX137" fmla="*/ 3136 w 3209"/>
                <a:gd name="TY137" fmla="*/ 3005 h 3334"/>
                <a:gd name="TX138" fmla="*/ 3106 w 3209"/>
                <a:gd name="TY138" fmla="*/ 3057 h 3334"/>
                <a:gd name="TX139" fmla="*/ 3071 w 3209"/>
                <a:gd name="TY139" fmla="*/ 3106 h 3334"/>
                <a:gd name="TX140" fmla="*/ 3032 w 3209"/>
                <a:gd name="TY140" fmla="*/ 3150 h 3334"/>
                <a:gd name="TX141" fmla="*/ 2989 w 3209"/>
                <a:gd name="TY141" fmla="*/ 3190 h 3334"/>
                <a:gd name="TX142" fmla="*/ 2943 w 3209"/>
                <a:gd name="TY142" fmla="*/ 3226 h 3334"/>
                <a:gd name="TX143" fmla="*/ 2893 w 3209"/>
                <a:gd name="TY143" fmla="*/ 3257 h 3334"/>
                <a:gd name="TX144" fmla="*/ 2840 w 3209"/>
                <a:gd name="TY144" fmla="*/ 3284 h 3334"/>
                <a:gd name="TX145" fmla="*/ 2785 w 3209"/>
                <a:gd name="TY145" fmla="*/ 3305 h 3334"/>
                <a:gd name="TX146" fmla="*/ 2727 w 3209"/>
                <a:gd name="TY146" fmla="*/ 3320 h 3334"/>
                <a:gd name="TX147" fmla="*/ 2668 w 3209"/>
                <a:gd name="TY147" fmla="*/ 3330 h 3334"/>
                <a:gd name="TX148" fmla="*/ 2606 w 3209"/>
                <a:gd name="TY148" fmla="*/ 3333 h 3334"/>
                <a:gd name="TX149" fmla="*/ 601 w 3209"/>
                <a:gd name="TY149" fmla="*/ 3333 h 3334"/>
                <a:gd name="TX150" fmla="*/ 539 w 3209"/>
                <a:gd name="TY150" fmla="*/ 3330 h 3334"/>
                <a:gd name="TX151" fmla="*/ 480 w 3209"/>
                <a:gd name="TY151" fmla="*/ 3320 h 3334"/>
                <a:gd name="TX152" fmla="*/ 422 w 3209"/>
                <a:gd name="TY152" fmla="*/ 3305 h 3334"/>
                <a:gd name="TX153" fmla="*/ 367 w 3209"/>
                <a:gd name="TY153" fmla="*/ 3284 h 3334"/>
                <a:gd name="TX154" fmla="*/ 315 w 3209"/>
                <a:gd name="TY154" fmla="*/ 3257 h 3334"/>
                <a:gd name="TX155" fmla="*/ 265 w 3209"/>
                <a:gd name="TY155" fmla="*/ 3226 h 3334"/>
                <a:gd name="TX156" fmla="*/ 219 w 3209"/>
                <a:gd name="TY156" fmla="*/ 3190 h 3334"/>
                <a:gd name="TX157" fmla="*/ 175 w 3209"/>
                <a:gd name="TY157" fmla="*/ 3150 h 3334"/>
                <a:gd name="TX158" fmla="*/ 137 w 3209"/>
                <a:gd name="TY158" fmla="*/ 3106 h 3334"/>
                <a:gd name="TX159" fmla="*/ 102 w 3209"/>
                <a:gd name="TY159" fmla="*/ 3057 h 3334"/>
                <a:gd name="TX160" fmla="*/ 72 w 3209"/>
                <a:gd name="TY160" fmla="*/ 3005 h 3334"/>
                <a:gd name="TX161" fmla="*/ 47 w 3209"/>
                <a:gd name="TY161" fmla="*/ 2951 h 3334"/>
                <a:gd name="TX162" fmla="*/ 27 w 3209"/>
                <a:gd name="TY162" fmla="*/ 2894 h 3334"/>
                <a:gd name="TX163" fmla="*/ 12 w 3209"/>
                <a:gd name="TY163" fmla="*/ 2833 h 3334"/>
                <a:gd name="TX164" fmla="*/ 3 w 3209"/>
                <a:gd name="TY164" fmla="*/ 2771 h 3334"/>
                <a:gd name="TX165" fmla="*/ 0 w 3209"/>
                <a:gd name="TY165" fmla="*/ 2707 h 3334"/>
                <a:gd name="TX166" fmla="*/ 0 w 3209"/>
                <a:gd name="TY166" fmla="*/ 624 h 3334"/>
                <a:gd name="TX167" fmla="*/ 3 w 3209"/>
                <a:gd name="TY167" fmla="*/ 561 h 3334"/>
                <a:gd name="TX168" fmla="*/ 12 w 3209"/>
                <a:gd name="TY168" fmla="*/ 498 h 3334"/>
                <a:gd name="TX169" fmla="*/ 27 w 3209"/>
                <a:gd name="TY169" fmla="*/ 438 h 3334"/>
                <a:gd name="TX170" fmla="*/ 47 w 3209"/>
                <a:gd name="TY170" fmla="*/ 381 h 3334"/>
                <a:gd name="TX171" fmla="*/ 72 w 3209"/>
                <a:gd name="TY171" fmla="*/ 327 h 3334"/>
                <a:gd name="TX172" fmla="*/ 102 w 3209"/>
                <a:gd name="TY172" fmla="*/ 275 h 3334"/>
                <a:gd name="TX173" fmla="*/ 137 w 3209"/>
                <a:gd name="TY173" fmla="*/ 227 h 3334"/>
                <a:gd name="TX174" fmla="*/ 175 w 3209"/>
                <a:gd name="TY174" fmla="*/ 183 h 3334"/>
                <a:gd name="TX175" fmla="*/ 219 w 3209"/>
                <a:gd name="TY175" fmla="*/ 142 h 3334"/>
                <a:gd name="TX176" fmla="*/ 265 w 3209"/>
                <a:gd name="TY176" fmla="*/ 107 h 3334"/>
                <a:gd name="TX177" fmla="*/ 315 w 3209"/>
                <a:gd name="TY177" fmla="*/ 75 h 3334"/>
                <a:gd name="TX178" fmla="*/ 367 w 3209"/>
                <a:gd name="TY178" fmla="*/ 50 h 3334"/>
                <a:gd name="TX179" fmla="*/ 422 w 3209"/>
                <a:gd name="TY179" fmla="*/ 29 h 3334"/>
                <a:gd name="TX180" fmla="*/ 480 w 3209"/>
                <a:gd name="TY180" fmla="*/ 13 h 3334"/>
                <a:gd name="TX181" fmla="*/ 539 w 3209"/>
                <a:gd name="TY181" fmla="*/ 3 h 3334"/>
                <a:gd name="TX182" fmla="*/ 601 w 3209"/>
                <a:gd name="TY182" fmla="*/ 0 h 33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</a:cxnLst>
              <a:rect l="l" t="t" r="r" b="b"/>
              <a:pathLst>
                <a:path w="3209" h="3334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1651615" y="1591945"/>
              <a:ext cx="285750" cy="285115"/>
            </a:xfrm>
            <a:custGeom>
              <a:avLst/>
              <a:gdLst>
                <a:gd name="TX0" fmla="*/ 2513 w 4016"/>
                <a:gd name="TY0" fmla="*/ 414 h 4007"/>
                <a:gd name="TX1" fmla="*/ 2480 w 4016"/>
                <a:gd name="TY1" fmla="*/ 418 h 4007"/>
                <a:gd name="TX2" fmla="*/ 2447 w 4016"/>
                <a:gd name="TY2" fmla="*/ 430 h 4007"/>
                <a:gd name="TX3" fmla="*/ 2415 w 4016"/>
                <a:gd name="TY3" fmla="*/ 446 h 4007"/>
                <a:gd name="TX4" fmla="*/ 2389 w 4016"/>
                <a:gd name="TY4" fmla="*/ 466 h 4007"/>
                <a:gd name="TX5" fmla="*/ 2369 w 4016"/>
                <a:gd name="TY5" fmla="*/ 491 h 4007"/>
                <a:gd name="TX6" fmla="*/ 2354 w 4016"/>
                <a:gd name="TY6" fmla="*/ 518 h 4007"/>
                <a:gd name="TX7" fmla="*/ 2345 w 4016"/>
                <a:gd name="TY7" fmla="*/ 549 h 4007"/>
                <a:gd name="TX8" fmla="*/ 2343 w 4016"/>
                <a:gd name="TY8" fmla="*/ 584 h 4007"/>
                <a:gd name="TX9" fmla="*/ 2343 w 4016"/>
                <a:gd name="TY9" fmla="*/ 1000 h 4007"/>
                <a:gd name="TX10" fmla="*/ 2220 w 4016"/>
                <a:gd name="TY10" fmla="*/ 1003 h 4007"/>
                <a:gd name="TX11" fmla="*/ 2102 w 4016"/>
                <a:gd name="TY11" fmla="*/ 1009 h 4007"/>
                <a:gd name="TX12" fmla="*/ 1989 w 4016"/>
                <a:gd name="TY12" fmla="*/ 1019 h 4007"/>
                <a:gd name="TX13" fmla="*/ 1882 w 4016"/>
                <a:gd name="TY13" fmla="*/ 1034 h 4007"/>
                <a:gd name="TX14" fmla="*/ 1777 w 4016"/>
                <a:gd name="TY14" fmla="*/ 1051 h 4007"/>
                <a:gd name="TX15" fmla="*/ 1680 w 4016"/>
                <a:gd name="TY15" fmla="*/ 1073 h 4007"/>
                <a:gd name="TX16" fmla="*/ 1588 w 4016"/>
                <a:gd name="TY16" fmla="*/ 1097 h 4007"/>
                <a:gd name="TX17" fmla="*/ 1503 w 4016"/>
                <a:gd name="TY17" fmla="*/ 1124 h 4007"/>
                <a:gd name="TX18" fmla="*/ 1424 w 4016"/>
                <a:gd name="TY18" fmla="*/ 1153 h 4007"/>
                <a:gd name="TX19" fmla="*/ 1352 w 4016"/>
                <a:gd name="TY19" fmla="*/ 1185 h 4007"/>
                <a:gd name="TX20" fmla="*/ 1287 w 4016"/>
                <a:gd name="TY20" fmla="*/ 1219 h 4007"/>
                <a:gd name="TX21" fmla="*/ 1223 w 4016"/>
                <a:gd name="TY21" fmla="*/ 1258 h 4007"/>
                <a:gd name="TX22" fmla="*/ 1164 w 4016"/>
                <a:gd name="TY22" fmla="*/ 1298 h 4007"/>
                <a:gd name="TX23" fmla="*/ 1107 w 4016"/>
                <a:gd name="TY23" fmla="*/ 1343 h 4007"/>
                <a:gd name="TX24" fmla="*/ 1055 w 4016"/>
                <a:gd name="TY24" fmla="*/ 1391 h 4007"/>
                <a:gd name="TX25" fmla="*/ 995 w 4016"/>
                <a:gd name="TY25" fmla="*/ 1453 h 4007"/>
                <a:gd name="TX26" fmla="*/ 942 w 4016"/>
                <a:gd name="TY26" fmla="*/ 1515 h 4007"/>
                <a:gd name="TX27" fmla="*/ 895 w 4016"/>
                <a:gd name="TY27" fmla="*/ 1577 h 4007"/>
                <a:gd name="TX28" fmla="*/ 855 w 4016"/>
                <a:gd name="TY28" fmla="*/ 1640 h 4007"/>
                <a:gd name="TX29" fmla="*/ 820 w 4016"/>
                <a:gd name="TY29" fmla="*/ 1704 h 4007"/>
                <a:gd name="TX30" fmla="*/ 789 w 4016"/>
                <a:gd name="TY30" fmla="*/ 1773 h 4007"/>
                <a:gd name="TX31" fmla="*/ 762 w 4016"/>
                <a:gd name="TY31" fmla="*/ 1846 h 4007"/>
                <a:gd name="TX32" fmla="*/ 739 w 4016"/>
                <a:gd name="TY32" fmla="*/ 1924 h 4007"/>
                <a:gd name="TX33" fmla="*/ 719 w 4016"/>
                <a:gd name="TY33" fmla="*/ 2002 h 4007"/>
                <a:gd name="TX34" fmla="*/ 703 w 4016"/>
                <a:gd name="TY34" fmla="*/ 2076 h 4007"/>
                <a:gd name="TX35" fmla="*/ 690 w 4016"/>
                <a:gd name="TY35" fmla="*/ 2147 h 4007"/>
                <a:gd name="TX36" fmla="*/ 683 w 4016"/>
                <a:gd name="TY36" fmla="*/ 2215 h 4007"/>
                <a:gd name="TX37" fmla="*/ 675 w 4016"/>
                <a:gd name="TY37" fmla="*/ 2305 h 4007"/>
                <a:gd name="TX38" fmla="*/ 670 w 4016"/>
                <a:gd name="TY38" fmla="*/ 2402 h 4007"/>
                <a:gd name="TX39" fmla="*/ 669 w 4016"/>
                <a:gd name="TY39" fmla="*/ 2503 h 4007"/>
                <a:gd name="TX40" fmla="*/ 673 w 4016"/>
                <a:gd name="TY40" fmla="*/ 2590 h 4007"/>
                <a:gd name="TX41" fmla="*/ 684 w 4016"/>
                <a:gd name="TY41" fmla="*/ 2679 h 4007"/>
                <a:gd name="TX42" fmla="*/ 701 w 4016"/>
                <a:gd name="TY42" fmla="*/ 2769 h 4007"/>
                <a:gd name="TX43" fmla="*/ 727 w 4016"/>
                <a:gd name="TY43" fmla="*/ 2860 h 4007"/>
                <a:gd name="TX44" fmla="*/ 760 w 4016"/>
                <a:gd name="TY44" fmla="*/ 2954 h 4007"/>
                <a:gd name="TX45" fmla="*/ 799 w 4016"/>
                <a:gd name="TY45" fmla="*/ 3051 h 4007"/>
                <a:gd name="TX46" fmla="*/ 846 w 4016"/>
                <a:gd name="TY46" fmla="*/ 3149 h 4007"/>
                <a:gd name="TX47" fmla="*/ 900 w 4016"/>
                <a:gd name="TY47" fmla="*/ 3248 h 4007"/>
                <a:gd name="TX48" fmla="*/ 962 w 4016"/>
                <a:gd name="TY48" fmla="*/ 3349 h 4007"/>
                <a:gd name="TX49" fmla="*/ 1030 w 4016"/>
                <a:gd name="TY49" fmla="*/ 3452 h 4007"/>
                <a:gd name="TX50" fmla="*/ 1106 w 4016"/>
                <a:gd name="TY50" fmla="*/ 3557 h 4007"/>
                <a:gd name="TX51" fmla="*/ 1119 w 4016"/>
                <a:gd name="TY51" fmla="*/ 3570 h 4007"/>
                <a:gd name="TX52" fmla="*/ 1135 w 4016"/>
                <a:gd name="TY52" fmla="*/ 3580 h 4007"/>
                <a:gd name="TX53" fmla="*/ 1153 w 4016"/>
                <a:gd name="TY53" fmla="*/ 3586 h 4007"/>
                <a:gd name="TX54" fmla="*/ 1171 w 4016"/>
                <a:gd name="TY54" fmla="*/ 3588 h 4007"/>
                <a:gd name="TX55" fmla="*/ 1189 w 4016"/>
                <a:gd name="TY55" fmla="*/ 3586 h 4007"/>
                <a:gd name="TX56" fmla="*/ 1205 w 4016"/>
                <a:gd name="TY56" fmla="*/ 3580 h 4007"/>
                <a:gd name="TX57" fmla="*/ 1226 w 4016"/>
                <a:gd name="TY57" fmla="*/ 3569 h 4007"/>
                <a:gd name="TX58" fmla="*/ 1241 w 4016"/>
                <a:gd name="TY58" fmla="*/ 3555 h 4007"/>
                <a:gd name="TX59" fmla="*/ 1251 w 4016"/>
                <a:gd name="TY59" fmla="*/ 3538 h 4007"/>
                <a:gd name="TX60" fmla="*/ 1256 w 4016"/>
                <a:gd name="TY60" fmla="*/ 3517 h 4007"/>
                <a:gd name="TX61" fmla="*/ 1254 w 4016"/>
                <a:gd name="TY61" fmla="*/ 3494 h 4007"/>
                <a:gd name="TX62" fmla="*/ 1241 w 4016"/>
                <a:gd name="TY62" fmla="*/ 3374 h 4007"/>
                <a:gd name="TX63" fmla="*/ 1231 w 4016"/>
                <a:gd name="TY63" fmla="*/ 3259 h 4007"/>
                <a:gd name="TX64" fmla="*/ 1225 w 4016"/>
                <a:gd name="TY64" fmla="*/ 3150 h 4007"/>
                <a:gd name="TX65" fmla="*/ 1221 w 4016"/>
                <a:gd name="TY65" fmla="*/ 3045 h 4007"/>
                <a:gd name="TX66" fmla="*/ 1222 w 4016"/>
                <a:gd name="TY66" fmla="*/ 2947 h 4007"/>
                <a:gd name="TX67" fmla="*/ 1226 w 4016"/>
                <a:gd name="TY67" fmla="*/ 2853 h 4007"/>
                <a:gd name="TX68" fmla="*/ 1233 w 4016"/>
                <a:gd name="TY68" fmla="*/ 2766 h 4007"/>
                <a:gd name="TX69" fmla="*/ 1243 w 4016"/>
                <a:gd name="TY69" fmla="*/ 2684 h 4007"/>
                <a:gd name="TX70" fmla="*/ 1258 w 4016"/>
                <a:gd name="TY70" fmla="*/ 2607 h 4007"/>
                <a:gd name="TX71" fmla="*/ 1275 w 4016"/>
                <a:gd name="TY71" fmla="*/ 2535 h 4007"/>
                <a:gd name="TX72" fmla="*/ 1296 w 4016"/>
                <a:gd name="TY72" fmla="*/ 2470 h 4007"/>
                <a:gd name="TX73" fmla="*/ 1321 w 4016"/>
                <a:gd name="TY73" fmla="*/ 2409 h 4007"/>
                <a:gd name="TX74" fmla="*/ 1350 w 4016"/>
                <a:gd name="TY74" fmla="*/ 2355 h 4007"/>
                <a:gd name="TX75" fmla="*/ 1382 w 4016"/>
                <a:gd name="TY75" fmla="*/ 2305 h 4007"/>
                <a:gd name="TX76" fmla="*/ 1417 w 4016"/>
                <a:gd name="TY76" fmla="*/ 2261 h 4007"/>
                <a:gd name="TX77" fmla="*/ 1460 w 4016"/>
                <a:gd name="TY77" fmla="*/ 2217 h 4007"/>
                <a:gd name="TX78" fmla="*/ 1508 w 4016"/>
                <a:gd name="TY78" fmla="*/ 2178 h 4007"/>
                <a:gd name="TX79" fmla="*/ 1562 w 4016"/>
                <a:gd name="TY79" fmla="*/ 2143 h 4007"/>
                <a:gd name="TX80" fmla="*/ 1621 w 4016"/>
                <a:gd name="TY80" fmla="*/ 2112 h 4007"/>
                <a:gd name="TX81" fmla="*/ 1686 w 4016"/>
                <a:gd name="TY81" fmla="*/ 2086 h 4007"/>
                <a:gd name="TX82" fmla="*/ 1756 w 4016"/>
                <a:gd name="TY82" fmla="*/ 2064 h 4007"/>
                <a:gd name="TX83" fmla="*/ 1822 w 4016"/>
                <a:gd name="TY83" fmla="*/ 2048 h 4007"/>
                <a:gd name="TX84" fmla="*/ 1894 w 4016"/>
                <a:gd name="TY84" fmla="*/ 2033 h 4007"/>
                <a:gd name="TX85" fmla="*/ 1972 w 4016"/>
                <a:gd name="TY85" fmla="*/ 2022 h 4007"/>
                <a:gd name="TX86" fmla="*/ 2055 w 4016"/>
                <a:gd name="TY86" fmla="*/ 2013 h 4007"/>
                <a:gd name="TX87" fmla="*/ 2144 w 4016"/>
                <a:gd name="TY87" fmla="*/ 2007 h 4007"/>
                <a:gd name="TX88" fmla="*/ 2241 w 4016"/>
                <a:gd name="TY88" fmla="*/ 2003 h 4007"/>
                <a:gd name="TX89" fmla="*/ 2343 w 4016"/>
                <a:gd name="TY89" fmla="*/ 2002 h 4007"/>
                <a:gd name="TX90" fmla="*/ 2343 w 4016"/>
                <a:gd name="TY90" fmla="*/ 2420 h 4007"/>
                <a:gd name="TX91" fmla="*/ 2345 w 4016"/>
                <a:gd name="TY91" fmla="*/ 2455 h 4007"/>
                <a:gd name="TX92" fmla="*/ 2354 w 4016"/>
                <a:gd name="TY92" fmla="*/ 2486 h 4007"/>
                <a:gd name="TX93" fmla="*/ 2369 w 4016"/>
                <a:gd name="TY93" fmla="*/ 2513 h 4007"/>
                <a:gd name="TX94" fmla="*/ 2389 w 4016"/>
                <a:gd name="TY94" fmla="*/ 2536 h 4007"/>
                <a:gd name="TX95" fmla="*/ 2415 w 4016"/>
                <a:gd name="TY95" fmla="*/ 2557 h 4007"/>
                <a:gd name="TX96" fmla="*/ 2447 w 4016"/>
                <a:gd name="TY96" fmla="*/ 2574 h 4007"/>
                <a:gd name="TX97" fmla="*/ 2478 w 4016"/>
                <a:gd name="TY97" fmla="*/ 2583 h 4007"/>
                <a:gd name="TX98" fmla="*/ 2509 w 4016"/>
                <a:gd name="TY98" fmla="*/ 2587 h 4007"/>
                <a:gd name="TX99" fmla="*/ 2542 w 4016"/>
                <a:gd name="TY99" fmla="*/ 2583 h 4007"/>
                <a:gd name="TX100" fmla="*/ 2573 w 4016"/>
                <a:gd name="TY100" fmla="*/ 2574 h 4007"/>
                <a:gd name="TX101" fmla="*/ 2601 w 4016"/>
                <a:gd name="TY101" fmla="*/ 2559 h 4007"/>
                <a:gd name="TX102" fmla="*/ 2627 w 4016"/>
                <a:gd name="TY102" fmla="*/ 2536 h 4007"/>
                <a:gd name="TX103" fmla="*/ 3548 w 4016"/>
                <a:gd name="TY103" fmla="*/ 1619 h 4007"/>
                <a:gd name="TX104" fmla="*/ 3569 w 4016"/>
                <a:gd name="TY104" fmla="*/ 1593 h 4007"/>
                <a:gd name="TX105" fmla="*/ 3585 w 4016"/>
                <a:gd name="TY105" fmla="*/ 1564 h 4007"/>
                <a:gd name="TX106" fmla="*/ 3594 w 4016"/>
                <a:gd name="TY106" fmla="*/ 1535 h 4007"/>
                <a:gd name="TX107" fmla="*/ 3597 w 4016"/>
                <a:gd name="TY107" fmla="*/ 1501 h 4007"/>
                <a:gd name="TX108" fmla="*/ 3594 w 4016"/>
                <a:gd name="TY108" fmla="*/ 1469 h 4007"/>
                <a:gd name="TX109" fmla="*/ 3585 w 4016"/>
                <a:gd name="TY109" fmla="*/ 1438 h 4007"/>
                <a:gd name="TX110" fmla="*/ 3569 w 4016"/>
                <a:gd name="TY110" fmla="*/ 1410 h 4007"/>
                <a:gd name="TX111" fmla="*/ 3548 w 4016"/>
                <a:gd name="TY111" fmla="*/ 1384 h 4007"/>
                <a:gd name="TX112" fmla="*/ 2627 w 4016"/>
                <a:gd name="TY112" fmla="*/ 466 h 4007"/>
                <a:gd name="TX113" fmla="*/ 2601 w 4016"/>
                <a:gd name="TY113" fmla="*/ 443 h 4007"/>
                <a:gd name="TX114" fmla="*/ 2572 w 4016"/>
                <a:gd name="TY114" fmla="*/ 427 h 4007"/>
                <a:gd name="TX115" fmla="*/ 2542 w 4016"/>
                <a:gd name="TY115" fmla="*/ 417 h 4007"/>
                <a:gd name="TX116" fmla="*/ 2513 w 4016"/>
                <a:gd name="TY116" fmla="*/ 414 h 4007"/>
                <a:gd name="TX118" fmla="*/ 752 w 4016"/>
                <a:gd name="TY118" fmla="*/ 0 h 4007"/>
                <a:gd name="TX119" fmla="*/ 3263 w 4016"/>
                <a:gd name="TY119" fmla="*/ 0 h 4007"/>
                <a:gd name="TX120" fmla="*/ 3338 w 4016"/>
                <a:gd name="TY120" fmla="*/ 2 h 4007"/>
                <a:gd name="TX121" fmla="*/ 3413 w 4016"/>
                <a:gd name="TY121" fmla="*/ 13 h 4007"/>
                <a:gd name="TX122" fmla="*/ 3483 w 4016"/>
                <a:gd name="TY122" fmla="*/ 31 h 4007"/>
                <a:gd name="TX123" fmla="*/ 3551 w 4016"/>
                <a:gd name="TY123" fmla="*/ 54 h 4007"/>
                <a:gd name="TX124" fmla="*/ 3616 w 4016"/>
                <a:gd name="TY124" fmla="*/ 85 h 4007"/>
                <a:gd name="TX125" fmla="*/ 3678 w 4016"/>
                <a:gd name="TY125" fmla="*/ 124 h 4007"/>
                <a:gd name="TX126" fmla="*/ 3737 w 4016"/>
                <a:gd name="TY126" fmla="*/ 168 h 4007"/>
                <a:gd name="TX127" fmla="*/ 3794 w 4016"/>
                <a:gd name="TY127" fmla="*/ 220 h 4007"/>
                <a:gd name="TX128" fmla="*/ 3846 w 4016"/>
                <a:gd name="TY128" fmla="*/ 277 h 4007"/>
                <a:gd name="TX129" fmla="*/ 3891 w 4016"/>
                <a:gd name="TY129" fmla="*/ 335 h 4007"/>
                <a:gd name="TX130" fmla="*/ 3930 w 4016"/>
                <a:gd name="TY130" fmla="*/ 398 h 4007"/>
                <a:gd name="TX131" fmla="*/ 3961 w 4016"/>
                <a:gd name="TY131" fmla="*/ 462 h 4007"/>
                <a:gd name="TX132" fmla="*/ 3984 w 4016"/>
                <a:gd name="TY132" fmla="*/ 530 h 4007"/>
                <a:gd name="TX133" fmla="*/ 4001 w 4016"/>
                <a:gd name="TY133" fmla="*/ 601 h 4007"/>
                <a:gd name="TX134" fmla="*/ 4011 w 4016"/>
                <a:gd name="TY134" fmla="*/ 674 h 4007"/>
                <a:gd name="TX135" fmla="*/ 4015 w 4016"/>
                <a:gd name="TY135" fmla="*/ 751 h 4007"/>
                <a:gd name="TX136" fmla="*/ 4015 w 4016"/>
                <a:gd name="TY136" fmla="*/ 3254 h 4007"/>
                <a:gd name="TX137" fmla="*/ 4011 w 4016"/>
                <a:gd name="TY137" fmla="*/ 3330 h 4007"/>
                <a:gd name="TX138" fmla="*/ 4001 w 4016"/>
                <a:gd name="TY138" fmla="*/ 3403 h 4007"/>
                <a:gd name="TX139" fmla="*/ 3984 w 4016"/>
                <a:gd name="TY139" fmla="*/ 3474 h 4007"/>
                <a:gd name="TX140" fmla="*/ 3961 w 4016"/>
                <a:gd name="TY140" fmla="*/ 3542 h 4007"/>
                <a:gd name="TX141" fmla="*/ 3930 w 4016"/>
                <a:gd name="TY141" fmla="*/ 3607 h 4007"/>
                <a:gd name="TX142" fmla="*/ 3891 w 4016"/>
                <a:gd name="TY142" fmla="*/ 3669 h 4007"/>
                <a:gd name="TX143" fmla="*/ 3846 w 4016"/>
                <a:gd name="TY143" fmla="*/ 3729 h 4007"/>
                <a:gd name="TX144" fmla="*/ 3794 w 4016"/>
                <a:gd name="TY144" fmla="*/ 3784 h 4007"/>
                <a:gd name="TX145" fmla="*/ 3737 w 4016"/>
                <a:gd name="TY145" fmla="*/ 3836 h 4007"/>
                <a:gd name="TX146" fmla="*/ 3678 w 4016"/>
                <a:gd name="TY146" fmla="*/ 3881 h 4007"/>
                <a:gd name="TX147" fmla="*/ 3616 w 4016"/>
                <a:gd name="TY147" fmla="*/ 3919 h 4007"/>
                <a:gd name="TX148" fmla="*/ 3551 w 4016"/>
                <a:gd name="TY148" fmla="*/ 3950 h 4007"/>
                <a:gd name="TX149" fmla="*/ 3483 w 4016"/>
                <a:gd name="TY149" fmla="*/ 3975 h 4007"/>
                <a:gd name="TX150" fmla="*/ 3413 w 4016"/>
                <a:gd name="TY150" fmla="*/ 3991 h 4007"/>
                <a:gd name="TX151" fmla="*/ 3338 w 4016"/>
                <a:gd name="TY151" fmla="*/ 4002 h 4007"/>
                <a:gd name="TX152" fmla="*/ 3263 w 4016"/>
                <a:gd name="TY152" fmla="*/ 4006 h 4007"/>
                <a:gd name="TX153" fmla="*/ 752 w 4016"/>
                <a:gd name="TY153" fmla="*/ 4006 h 4007"/>
                <a:gd name="TX154" fmla="*/ 677 w 4016"/>
                <a:gd name="TY154" fmla="*/ 4002 h 4007"/>
                <a:gd name="TX155" fmla="*/ 603 w 4016"/>
                <a:gd name="TY155" fmla="*/ 3991 h 4007"/>
                <a:gd name="TX156" fmla="*/ 533 w 4016"/>
                <a:gd name="TY156" fmla="*/ 3975 h 4007"/>
                <a:gd name="TX157" fmla="*/ 465 w 4016"/>
                <a:gd name="TY157" fmla="*/ 3950 h 4007"/>
                <a:gd name="TX158" fmla="*/ 399 w 4016"/>
                <a:gd name="TY158" fmla="*/ 3919 h 4007"/>
                <a:gd name="TX159" fmla="*/ 337 w 4016"/>
                <a:gd name="TY159" fmla="*/ 3881 h 4007"/>
                <a:gd name="TX160" fmla="*/ 277 w 4016"/>
                <a:gd name="TY160" fmla="*/ 3836 h 4007"/>
                <a:gd name="TX161" fmla="*/ 220 w 4016"/>
                <a:gd name="TY161" fmla="*/ 3784 h 4007"/>
                <a:gd name="TX162" fmla="*/ 170 w 4016"/>
                <a:gd name="TY162" fmla="*/ 3729 h 4007"/>
                <a:gd name="TX163" fmla="*/ 124 w 4016"/>
                <a:gd name="TY163" fmla="*/ 3669 h 4007"/>
                <a:gd name="TX164" fmla="*/ 87 w 4016"/>
                <a:gd name="TY164" fmla="*/ 3607 h 4007"/>
                <a:gd name="TX165" fmla="*/ 56 w 4016"/>
                <a:gd name="TY165" fmla="*/ 3542 h 4007"/>
                <a:gd name="TX166" fmla="*/ 31 w 4016"/>
                <a:gd name="TY166" fmla="*/ 3474 h 4007"/>
                <a:gd name="TX167" fmla="*/ 13 w 4016"/>
                <a:gd name="TY167" fmla="*/ 3403 h 4007"/>
                <a:gd name="TX168" fmla="*/ 3 w 4016"/>
                <a:gd name="TY168" fmla="*/ 3330 h 4007"/>
                <a:gd name="TX169" fmla="*/ 0 w 4016"/>
                <a:gd name="TY169" fmla="*/ 3254 h 4007"/>
                <a:gd name="TX170" fmla="*/ 0 w 4016"/>
                <a:gd name="TY170" fmla="*/ 2012 h 4007"/>
                <a:gd name="TX171" fmla="*/ 0 w 4016"/>
                <a:gd name="TY171" fmla="*/ 751 h 4007"/>
                <a:gd name="TX172" fmla="*/ 3 w 4016"/>
                <a:gd name="TY172" fmla="*/ 674 h 4007"/>
                <a:gd name="TX173" fmla="*/ 13 w 4016"/>
                <a:gd name="TY173" fmla="*/ 601 h 4007"/>
                <a:gd name="TX174" fmla="*/ 31 w 4016"/>
                <a:gd name="TY174" fmla="*/ 530 h 4007"/>
                <a:gd name="TX175" fmla="*/ 56 w 4016"/>
                <a:gd name="TY175" fmla="*/ 462 h 4007"/>
                <a:gd name="TX176" fmla="*/ 87 w 4016"/>
                <a:gd name="TY176" fmla="*/ 398 h 4007"/>
                <a:gd name="TX177" fmla="*/ 124 w 4016"/>
                <a:gd name="TY177" fmla="*/ 335 h 4007"/>
                <a:gd name="TX178" fmla="*/ 170 w 4016"/>
                <a:gd name="TY178" fmla="*/ 277 h 4007"/>
                <a:gd name="TX179" fmla="*/ 220 w 4016"/>
                <a:gd name="TY179" fmla="*/ 220 h 4007"/>
                <a:gd name="TX180" fmla="*/ 277 w 4016"/>
                <a:gd name="TY180" fmla="*/ 168 h 4007"/>
                <a:gd name="TX181" fmla="*/ 337 w 4016"/>
                <a:gd name="TY181" fmla="*/ 124 h 4007"/>
                <a:gd name="TX182" fmla="*/ 399 w 4016"/>
                <a:gd name="TY182" fmla="*/ 85 h 4007"/>
                <a:gd name="TX183" fmla="*/ 465 w 4016"/>
                <a:gd name="TY183" fmla="*/ 54 h 4007"/>
                <a:gd name="TX184" fmla="*/ 533 w 4016"/>
                <a:gd name="TY184" fmla="*/ 31 h 4007"/>
                <a:gd name="TX185" fmla="*/ 603 w 4016"/>
                <a:gd name="TY185" fmla="*/ 13 h 4007"/>
                <a:gd name="TX186" fmla="*/ 677 w 4016"/>
                <a:gd name="TY186" fmla="*/ 2 h 4007"/>
                <a:gd name="TX187" fmla="*/ 752 w 4016"/>
                <a:gd name="TY187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</a:cxnLst>
              <a:rect l="l" t="t" r="r" b="b"/>
              <a:pathLst>
                <a:path w="4016" h="4007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0B77B3-9FDE-4D9F-B470-CFFA59A3D773}"/>
              </a:ext>
            </a:extLst>
          </p:cNvPr>
          <p:cNvSpPr txBox="1"/>
          <p:nvPr/>
        </p:nvSpPr>
        <p:spPr>
          <a:xfrm>
            <a:off x="5012841" y="3779321"/>
            <a:ext cx="708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</a:rPr>
              <a:t>CMD</a:t>
            </a:r>
            <a:r>
              <a:rPr lang="ko-KR" altLang="en-US" dirty="0">
                <a:solidFill>
                  <a:prstClr val="black"/>
                </a:solidFill>
              </a:rPr>
              <a:t>를 관리자 권한으로 시작해 </a:t>
            </a:r>
            <a:r>
              <a:rPr lang="en-US" altLang="ko-KR" dirty="0" err="1">
                <a:solidFill>
                  <a:prstClr val="black"/>
                </a:solidFill>
              </a:rPr>
              <a:t>StartLabelDetection</a:t>
            </a:r>
            <a:r>
              <a:rPr lang="ko-KR" altLang="en-US" dirty="0">
                <a:solidFill>
                  <a:prstClr val="black"/>
                </a:solidFill>
              </a:rPr>
              <a:t>를 실행한다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prstClr val="black"/>
                </a:solidFill>
              </a:rPr>
              <a:t>레이블 감지를 확인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5AC8FF-229A-4734-AF81-CD89283E7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169565"/>
            <a:ext cx="8239594" cy="580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01A181-739C-4ED3-8753-B3086D830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1930276"/>
            <a:ext cx="4314063" cy="4157756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FF32310-7B08-4BD1-9E63-7ABB488B6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9F7CA90E-FD88-4CA7-A34A-E931274B1DB3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47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5270" y="377190"/>
            <a:ext cx="7353808" cy="6629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0" y="6328410"/>
            <a:ext cx="12192635" cy="530225"/>
          </a:xfrm>
          <a:prstGeom prst="rect">
            <a:avLst/>
          </a:prstGeom>
          <a:solidFill>
            <a:srgbClr val="23212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153035" y="6430010"/>
            <a:ext cx="324485" cy="324485"/>
          </a:xfrm>
          <a:prstGeom prst="roundRect">
            <a:avLst/>
          </a:prstGeom>
          <a:solidFill>
            <a:srgbClr val="F5488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195" tIns="0" rIns="36195" bIns="36195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▶</a:t>
            </a:r>
            <a:endParaRPr kumimoji="0" lang="ko-KR" altLang="en-US" sz="14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 bwMode="auto">
          <a:xfrm>
            <a:off x="9939020" y="6483350"/>
            <a:ext cx="261620" cy="223520"/>
            <a:chOff x="9939020" y="6483350"/>
            <a:chExt cx="261620" cy="223520"/>
          </a:xfrm>
          <a:solidFill>
            <a:srgbClr val="F6F6F6"/>
          </a:solidFill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9939020" y="6499225"/>
              <a:ext cx="121285" cy="191135"/>
            </a:xfrm>
            <a:custGeom>
              <a:avLst/>
              <a:gdLst>
                <a:gd name="TX0" fmla="*/ 1465 w 1600"/>
                <a:gd name="TY0" fmla="*/ 0 h 2530"/>
                <a:gd name="TX1" fmla="*/ 1491 w 1600"/>
                <a:gd name="TY1" fmla="*/ 2 h 2530"/>
                <a:gd name="TX2" fmla="*/ 1515 w 1600"/>
                <a:gd name="TY2" fmla="*/ 9 h 2530"/>
                <a:gd name="TX3" fmla="*/ 1538 w 1600"/>
                <a:gd name="TY3" fmla="*/ 22 h 2530"/>
                <a:gd name="TX4" fmla="*/ 1559 w 1600"/>
                <a:gd name="TY4" fmla="*/ 39 h 2530"/>
                <a:gd name="TX5" fmla="*/ 1575 w 1600"/>
                <a:gd name="TY5" fmla="*/ 60 h 2530"/>
                <a:gd name="TX6" fmla="*/ 1588 w 1600"/>
                <a:gd name="TY6" fmla="*/ 82 h 2530"/>
                <a:gd name="TX7" fmla="*/ 1596 w 1600"/>
                <a:gd name="TY7" fmla="*/ 106 h 2530"/>
                <a:gd name="TX8" fmla="*/ 1599 w 1600"/>
                <a:gd name="TY8" fmla="*/ 132 h 2530"/>
                <a:gd name="TX9" fmla="*/ 1599 w 1600"/>
                <a:gd name="TY9" fmla="*/ 2396 h 2530"/>
                <a:gd name="TX10" fmla="*/ 1596 w 1600"/>
                <a:gd name="TY10" fmla="*/ 2423 h 2530"/>
                <a:gd name="TX11" fmla="*/ 1588 w 1600"/>
                <a:gd name="TY11" fmla="*/ 2447 h 2530"/>
                <a:gd name="TX12" fmla="*/ 1575 w 1600"/>
                <a:gd name="TY12" fmla="*/ 2469 h 2530"/>
                <a:gd name="TX13" fmla="*/ 1559 w 1600"/>
                <a:gd name="TY13" fmla="*/ 2490 h 2530"/>
                <a:gd name="TX14" fmla="*/ 1538 w 1600"/>
                <a:gd name="TY14" fmla="*/ 2507 h 2530"/>
                <a:gd name="TX15" fmla="*/ 1515 w 1600"/>
                <a:gd name="TY15" fmla="*/ 2520 h 2530"/>
                <a:gd name="TX16" fmla="*/ 1491 w 1600"/>
                <a:gd name="TY16" fmla="*/ 2527 h 2530"/>
                <a:gd name="TX17" fmla="*/ 1465 w 1600"/>
                <a:gd name="TY17" fmla="*/ 2529 h 2530"/>
                <a:gd name="TX18" fmla="*/ 1438 w 1600"/>
                <a:gd name="TY18" fmla="*/ 2527 h 2530"/>
                <a:gd name="TX19" fmla="*/ 1414 w 1600"/>
                <a:gd name="TY19" fmla="*/ 2520 h 2530"/>
                <a:gd name="TX20" fmla="*/ 1392 w 1600"/>
                <a:gd name="TY20" fmla="*/ 2507 h 2530"/>
                <a:gd name="TX21" fmla="*/ 1371 w 1600"/>
                <a:gd name="TY21" fmla="*/ 2490 h 2530"/>
                <a:gd name="TX22" fmla="*/ 678 w 1600"/>
                <a:gd name="TY22" fmla="*/ 1797 h 2530"/>
                <a:gd name="TX23" fmla="*/ 133 w 1600"/>
                <a:gd name="TY23" fmla="*/ 1797 h 2530"/>
                <a:gd name="TX24" fmla="*/ 108 w 1600"/>
                <a:gd name="TY24" fmla="*/ 1795 h 2530"/>
                <a:gd name="TX25" fmla="*/ 82 w 1600"/>
                <a:gd name="TY25" fmla="*/ 1787 h 2530"/>
                <a:gd name="TX26" fmla="*/ 60 w 1600"/>
                <a:gd name="TY26" fmla="*/ 1775 h 2530"/>
                <a:gd name="TX27" fmla="*/ 39 w 1600"/>
                <a:gd name="TY27" fmla="*/ 1757 h 2530"/>
                <a:gd name="TX28" fmla="*/ 22 w 1600"/>
                <a:gd name="TY28" fmla="*/ 1737 h 2530"/>
                <a:gd name="TX29" fmla="*/ 9 w 1600"/>
                <a:gd name="TY29" fmla="*/ 1714 h 2530"/>
                <a:gd name="TX30" fmla="*/ 2 w 1600"/>
                <a:gd name="TY30" fmla="*/ 1690 h 2530"/>
                <a:gd name="TX31" fmla="*/ 0 w 1600"/>
                <a:gd name="TY31" fmla="*/ 1665 h 2530"/>
                <a:gd name="TX32" fmla="*/ 0 w 1600"/>
                <a:gd name="TY32" fmla="*/ 1272 h 2530"/>
                <a:gd name="TX33" fmla="*/ 0 w 1600"/>
                <a:gd name="TY33" fmla="*/ 865 h 2530"/>
                <a:gd name="TX34" fmla="*/ 2 w 1600"/>
                <a:gd name="TY34" fmla="*/ 839 h 2530"/>
                <a:gd name="TX35" fmla="*/ 9 w 1600"/>
                <a:gd name="TY35" fmla="*/ 815 h 2530"/>
                <a:gd name="TX36" fmla="*/ 22 w 1600"/>
                <a:gd name="TY36" fmla="*/ 793 h 2530"/>
                <a:gd name="TX37" fmla="*/ 39 w 1600"/>
                <a:gd name="TY37" fmla="*/ 771 h 2530"/>
                <a:gd name="TX38" fmla="*/ 60 w 1600"/>
                <a:gd name="TY38" fmla="*/ 755 h 2530"/>
                <a:gd name="TX39" fmla="*/ 82 w 1600"/>
                <a:gd name="TY39" fmla="*/ 742 h 2530"/>
                <a:gd name="TX40" fmla="*/ 108 w 1600"/>
                <a:gd name="TY40" fmla="*/ 735 h 2530"/>
                <a:gd name="TX41" fmla="*/ 133 w 1600"/>
                <a:gd name="TY41" fmla="*/ 732 h 2530"/>
                <a:gd name="TX42" fmla="*/ 678 w 1600"/>
                <a:gd name="TY42" fmla="*/ 732 h 2530"/>
                <a:gd name="TX43" fmla="*/ 1371 w 1600"/>
                <a:gd name="TY43" fmla="*/ 39 h 2530"/>
                <a:gd name="TX44" fmla="*/ 1392 w 1600"/>
                <a:gd name="TY44" fmla="*/ 22 h 2530"/>
                <a:gd name="TX45" fmla="*/ 1414 w 1600"/>
                <a:gd name="TY45" fmla="*/ 9 h 2530"/>
                <a:gd name="TX46" fmla="*/ 1438 w 1600"/>
                <a:gd name="TY46" fmla="*/ 2 h 2530"/>
                <a:gd name="TX47" fmla="*/ 1465 w 1600"/>
                <a:gd name="TY47" fmla="*/ 0 h 253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</a:cxnLst>
              <a:rect l="l" t="t" r="r" b="b"/>
              <a:pathLst>
                <a:path w="1600" h="2530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0081260" y="6557010"/>
              <a:ext cx="38735" cy="76200"/>
            </a:xfrm>
            <a:custGeom>
              <a:avLst/>
              <a:gdLst>
                <a:gd name="TX0" fmla="*/ 133 w 508"/>
                <a:gd name="TY0" fmla="*/ 0 h 1000"/>
                <a:gd name="TX1" fmla="*/ 153 w 508"/>
                <a:gd name="TY1" fmla="*/ 1 h 1000"/>
                <a:gd name="TX2" fmla="*/ 170 w 508"/>
                <a:gd name="TY2" fmla="*/ 4 h 1000"/>
                <a:gd name="TX3" fmla="*/ 184 w 508"/>
                <a:gd name="TY3" fmla="*/ 11 h 1000"/>
                <a:gd name="TX4" fmla="*/ 232 w 508"/>
                <a:gd name="TY4" fmla="*/ 32 h 1000"/>
                <a:gd name="TX5" fmla="*/ 275 w 508"/>
                <a:gd name="TY5" fmla="*/ 57 h 1000"/>
                <a:gd name="TX6" fmla="*/ 316 w 508"/>
                <a:gd name="TY6" fmla="*/ 87 h 1000"/>
                <a:gd name="TX7" fmla="*/ 353 w 508"/>
                <a:gd name="TY7" fmla="*/ 121 h 1000"/>
                <a:gd name="TX8" fmla="*/ 388 w 508"/>
                <a:gd name="TY8" fmla="*/ 160 h 1000"/>
                <a:gd name="TX9" fmla="*/ 418 w 508"/>
                <a:gd name="TY9" fmla="*/ 204 h 1000"/>
                <a:gd name="TX10" fmla="*/ 446 w 508"/>
                <a:gd name="TY10" fmla="*/ 250 h 1000"/>
                <a:gd name="TX11" fmla="*/ 468 w 508"/>
                <a:gd name="TY11" fmla="*/ 297 h 1000"/>
                <a:gd name="TX12" fmla="*/ 485 w 508"/>
                <a:gd name="TY12" fmla="*/ 347 h 1000"/>
                <a:gd name="TX13" fmla="*/ 497 w 508"/>
                <a:gd name="TY13" fmla="*/ 397 h 1000"/>
                <a:gd name="TX14" fmla="*/ 505 w 508"/>
                <a:gd name="TY14" fmla="*/ 447 h 1000"/>
                <a:gd name="TX15" fmla="*/ 507 w 508"/>
                <a:gd name="TY15" fmla="*/ 500 h 1000"/>
                <a:gd name="TX16" fmla="*/ 505 w 508"/>
                <a:gd name="TY16" fmla="*/ 552 h 1000"/>
                <a:gd name="TX17" fmla="*/ 497 w 508"/>
                <a:gd name="TY17" fmla="*/ 602 h 1000"/>
                <a:gd name="TX18" fmla="*/ 485 w 508"/>
                <a:gd name="TY18" fmla="*/ 652 h 1000"/>
                <a:gd name="TX19" fmla="*/ 468 w 508"/>
                <a:gd name="TY19" fmla="*/ 700 h 1000"/>
                <a:gd name="TX20" fmla="*/ 446 w 508"/>
                <a:gd name="TY20" fmla="*/ 748 h 1000"/>
                <a:gd name="TX21" fmla="*/ 418 w 508"/>
                <a:gd name="TY21" fmla="*/ 794 h 1000"/>
                <a:gd name="TX22" fmla="*/ 388 w 508"/>
                <a:gd name="TY22" fmla="*/ 837 h 1000"/>
                <a:gd name="TX23" fmla="*/ 353 w 508"/>
                <a:gd name="TY23" fmla="*/ 876 h 1000"/>
                <a:gd name="TX24" fmla="*/ 316 w 508"/>
                <a:gd name="TY24" fmla="*/ 911 h 1000"/>
                <a:gd name="TX25" fmla="*/ 275 w 508"/>
                <a:gd name="TY25" fmla="*/ 941 h 1000"/>
                <a:gd name="TX26" fmla="*/ 232 w 508"/>
                <a:gd name="TY26" fmla="*/ 967 h 1000"/>
                <a:gd name="TX27" fmla="*/ 184 w 508"/>
                <a:gd name="TY27" fmla="*/ 988 h 1000"/>
                <a:gd name="TX28" fmla="*/ 170 w 508"/>
                <a:gd name="TY28" fmla="*/ 994 h 1000"/>
                <a:gd name="TX29" fmla="*/ 153 w 508"/>
                <a:gd name="TY29" fmla="*/ 998 h 1000"/>
                <a:gd name="TX30" fmla="*/ 133 w 508"/>
                <a:gd name="TY30" fmla="*/ 999 h 1000"/>
                <a:gd name="TX31" fmla="*/ 106 w 508"/>
                <a:gd name="TY31" fmla="*/ 997 h 1000"/>
                <a:gd name="TX32" fmla="*/ 82 w 508"/>
                <a:gd name="TY32" fmla="*/ 989 h 1000"/>
                <a:gd name="TX33" fmla="*/ 60 w 508"/>
                <a:gd name="TY33" fmla="*/ 978 h 1000"/>
                <a:gd name="TX34" fmla="*/ 39 w 508"/>
                <a:gd name="TY34" fmla="*/ 961 h 1000"/>
                <a:gd name="TX35" fmla="*/ 22 w 508"/>
                <a:gd name="TY35" fmla="*/ 940 h 1000"/>
                <a:gd name="TX36" fmla="*/ 9 w 508"/>
                <a:gd name="TY36" fmla="*/ 918 h 1000"/>
                <a:gd name="TX37" fmla="*/ 2 w 508"/>
                <a:gd name="TY37" fmla="*/ 893 h 1000"/>
                <a:gd name="TX38" fmla="*/ 0 w 508"/>
                <a:gd name="TY38" fmla="*/ 866 h 1000"/>
                <a:gd name="TX39" fmla="*/ 1 w 508"/>
                <a:gd name="TY39" fmla="*/ 845 h 1000"/>
                <a:gd name="TX40" fmla="*/ 6 w 508"/>
                <a:gd name="TY40" fmla="*/ 826 h 1000"/>
                <a:gd name="TX41" fmla="*/ 13 w 508"/>
                <a:gd name="TY41" fmla="*/ 808 h 1000"/>
                <a:gd name="TX42" fmla="*/ 24 w 508"/>
                <a:gd name="TY42" fmla="*/ 792 h 1000"/>
                <a:gd name="TX43" fmla="*/ 42 w 508"/>
                <a:gd name="TY43" fmla="*/ 773 h 1000"/>
                <a:gd name="TX44" fmla="*/ 62 w 508"/>
                <a:gd name="TY44" fmla="*/ 755 h 1000"/>
                <a:gd name="TX45" fmla="*/ 85 w 508"/>
                <a:gd name="TY45" fmla="*/ 740 h 1000"/>
                <a:gd name="TX46" fmla="*/ 120 w 508"/>
                <a:gd name="TY46" fmla="*/ 717 h 1000"/>
                <a:gd name="TX47" fmla="*/ 156 w 508"/>
                <a:gd name="TY47" fmla="*/ 692 h 1000"/>
                <a:gd name="TX48" fmla="*/ 178 w 508"/>
                <a:gd name="TY48" fmla="*/ 672 h 1000"/>
                <a:gd name="TX49" fmla="*/ 198 w 508"/>
                <a:gd name="TY49" fmla="*/ 648 h 1000"/>
                <a:gd name="TX50" fmla="*/ 216 w 508"/>
                <a:gd name="TY50" fmla="*/ 618 h 1000"/>
                <a:gd name="TX51" fmla="*/ 226 w 508"/>
                <a:gd name="TY51" fmla="*/ 593 h 1000"/>
                <a:gd name="TX52" fmla="*/ 235 w 508"/>
                <a:gd name="TY52" fmla="*/ 564 h 1000"/>
                <a:gd name="TX53" fmla="*/ 239 w 508"/>
                <a:gd name="TY53" fmla="*/ 534 h 1000"/>
                <a:gd name="TX54" fmla="*/ 241 w 508"/>
                <a:gd name="TY54" fmla="*/ 500 h 1000"/>
                <a:gd name="TX55" fmla="*/ 239 w 508"/>
                <a:gd name="TY55" fmla="*/ 465 h 1000"/>
                <a:gd name="TX56" fmla="*/ 235 w 508"/>
                <a:gd name="TY56" fmla="*/ 435 h 1000"/>
                <a:gd name="TX57" fmla="*/ 226 w 508"/>
                <a:gd name="TY57" fmla="*/ 406 h 1000"/>
                <a:gd name="TX58" fmla="*/ 216 w 508"/>
                <a:gd name="TY58" fmla="*/ 381 h 1000"/>
                <a:gd name="TX59" fmla="*/ 198 w 508"/>
                <a:gd name="TY59" fmla="*/ 351 h 1000"/>
                <a:gd name="TX60" fmla="*/ 178 w 508"/>
                <a:gd name="TY60" fmla="*/ 327 h 1000"/>
                <a:gd name="TX61" fmla="*/ 156 w 508"/>
                <a:gd name="TY61" fmla="*/ 307 h 1000"/>
                <a:gd name="TX62" fmla="*/ 85 w 508"/>
                <a:gd name="TY62" fmla="*/ 260 h 1000"/>
                <a:gd name="TX63" fmla="*/ 62 w 508"/>
                <a:gd name="TY63" fmla="*/ 244 h 1000"/>
                <a:gd name="TX64" fmla="*/ 42 w 508"/>
                <a:gd name="TY64" fmla="*/ 227 h 1000"/>
                <a:gd name="TX65" fmla="*/ 24 w 508"/>
                <a:gd name="TY65" fmla="*/ 207 h 1000"/>
                <a:gd name="TX66" fmla="*/ 13 w 508"/>
                <a:gd name="TY66" fmla="*/ 191 h 1000"/>
                <a:gd name="TX67" fmla="*/ 6 w 508"/>
                <a:gd name="TY67" fmla="*/ 174 h 1000"/>
                <a:gd name="TX68" fmla="*/ 1 w 508"/>
                <a:gd name="TY68" fmla="*/ 154 h 1000"/>
                <a:gd name="TX69" fmla="*/ 0 w 508"/>
                <a:gd name="TY69" fmla="*/ 133 h 1000"/>
                <a:gd name="TX70" fmla="*/ 2 w 508"/>
                <a:gd name="TY70" fmla="*/ 107 h 1000"/>
                <a:gd name="TX71" fmla="*/ 9 w 508"/>
                <a:gd name="TY71" fmla="*/ 81 h 1000"/>
                <a:gd name="TX72" fmla="*/ 22 w 508"/>
                <a:gd name="TY72" fmla="*/ 59 h 1000"/>
                <a:gd name="TX73" fmla="*/ 39 w 508"/>
                <a:gd name="TY73" fmla="*/ 39 h 1000"/>
                <a:gd name="TX74" fmla="*/ 60 w 508"/>
                <a:gd name="TY74" fmla="*/ 22 h 1000"/>
                <a:gd name="TX75" fmla="*/ 82 w 508"/>
                <a:gd name="TY75" fmla="*/ 10 h 1000"/>
                <a:gd name="TX76" fmla="*/ 106 w 508"/>
                <a:gd name="TY76" fmla="*/ 2 h 1000"/>
                <a:gd name="TX77" fmla="*/ 133 w 508"/>
                <a:gd name="TY77" fmla="*/ 0 h 100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</a:cxnLst>
              <a:rect l="l" t="t" r="r" b="b"/>
              <a:pathLst>
                <a:path w="508" h="1000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0096500" y="6520180"/>
              <a:ext cx="63500" cy="149860"/>
            </a:xfrm>
            <a:custGeom>
              <a:avLst/>
              <a:gdLst>
                <a:gd name="TX0" fmla="*/ 133 w 834"/>
                <a:gd name="TY0" fmla="*/ 0 h 1982"/>
                <a:gd name="TX1" fmla="*/ 161 w 834"/>
                <a:gd name="TY1" fmla="*/ 3 h 1982"/>
                <a:gd name="TX2" fmla="*/ 188 w 834"/>
                <a:gd name="TY2" fmla="*/ 10 h 1982"/>
                <a:gd name="TX3" fmla="*/ 259 w 834"/>
                <a:gd name="TY3" fmla="*/ 44 h 1982"/>
                <a:gd name="TX4" fmla="*/ 326 w 834"/>
                <a:gd name="TY4" fmla="*/ 81 h 1982"/>
                <a:gd name="TX5" fmla="*/ 391 w 834"/>
                <a:gd name="TY5" fmla="*/ 123 h 1982"/>
                <a:gd name="TX6" fmla="*/ 451 w 834"/>
                <a:gd name="TY6" fmla="*/ 169 h 1982"/>
                <a:gd name="TX7" fmla="*/ 508 w 834"/>
                <a:gd name="TY7" fmla="*/ 221 h 1982"/>
                <a:gd name="TX8" fmla="*/ 560 w 834"/>
                <a:gd name="TY8" fmla="*/ 277 h 1982"/>
                <a:gd name="TX9" fmla="*/ 610 w 834"/>
                <a:gd name="TY9" fmla="*/ 337 h 1982"/>
                <a:gd name="TX10" fmla="*/ 656 w 834"/>
                <a:gd name="TY10" fmla="*/ 403 h 1982"/>
                <a:gd name="TX11" fmla="*/ 698 w 834"/>
                <a:gd name="TY11" fmla="*/ 471 h 1982"/>
                <a:gd name="TX12" fmla="*/ 733 w 834"/>
                <a:gd name="TY12" fmla="*/ 541 h 1982"/>
                <a:gd name="TX13" fmla="*/ 764 w 834"/>
                <a:gd name="TY13" fmla="*/ 611 h 1982"/>
                <a:gd name="TX14" fmla="*/ 789 w 834"/>
                <a:gd name="TY14" fmla="*/ 684 h 1982"/>
                <a:gd name="TX15" fmla="*/ 808 w 834"/>
                <a:gd name="TY15" fmla="*/ 759 h 1982"/>
                <a:gd name="TX16" fmla="*/ 822 w 834"/>
                <a:gd name="TY16" fmla="*/ 835 h 1982"/>
                <a:gd name="TX17" fmla="*/ 830 w 834"/>
                <a:gd name="TY17" fmla="*/ 912 h 1982"/>
                <a:gd name="TX18" fmla="*/ 833 w 834"/>
                <a:gd name="TY18" fmla="*/ 991 h 1982"/>
                <a:gd name="TX19" fmla="*/ 830 w 834"/>
                <a:gd name="TY19" fmla="*/ 1069 h 1982"/>
                <a:gd name="TX20" fmla="*/ 822 w 834"/>
                <a:gd name="TY20" fmla="*/ 1147 h 1982"/>
                <a:gd name="TX21" fmla="*/ 808 w 834"/>
                <a:gd name="TY21" fmla="*/ 1223 h 1982"/>
                <a:gd name="TX22" fmla="*/ 789 w 834"/>
                <a:gd name="TY22" fmla="*/ 1297 h 1982"/>
                <a:gd name="TX23" fmla="*/ 764 w 834"/>
                <a:gd name="TY23" fmla="*/ 1369 h 1982"/>
                <a:gd name="TX24" fmla="*/ 733 w 834"/>
                <a:gd name="TY24" fmla="*/ 1440 h 1982"/>
                <a:gd name="TX25" fmla="*/ 698 w 834"/>
                <a:gd name="TY25" fmla="*/ 1511 h 1982"/>
                <a:gd name="TX26" fmla="*/ 656 w 834"/>
                <a:gd name="TY26" fmla="*/ 1578 h 1982"/>
                <a:gd name="TX27" fmla="*/ 610 w 834"/>
                <a:gd name="TY27" fmla="*/ 1644 h 1982"/>
                <a:gd name="TX28" fmla="*/ 560 w 834"/>
                <a:gd name="TY28" fmla="*/ 1704 h 1982"/>
                <a:gd name="TX29" fmla="*/ 508 w 834"/>
                <a:gd name="TY29" fmla="*/ 1760 h 1982"/>
                <a:gd name="TX30" fmla="*/ 451 w 834"/>
                <a:gd name="TY30" fmla="*/ 1811 h 1982"/>
                <a:gd name="TX31" fmla="*/ 391 w 834"/>
                <a:gd name="TY31" fmla="*/ 1858 h 1982"/>
                <a:gd name="TX32" fmla="*/ 326 w 834"/>
                <a:gd name="TY32" fmla="*/ 1900 h 1982"/>
                <a:gd name="TX33" fmla="*/ 259 w 834"/>
                <a:gd name="TY33" fmla="*/ 1938 h 1982"/>
                <a:gd name="TX34" fmla="*/ 188 w 834"/>
                <a:gd name="TY34" fmla="*/ 1971 h 1982"/>
                <a:gd name="TX35" fmla="*/ 162 w 834"/>
                <a:gd name="TY35" fmla="*/ 1979 h 1982"/>
                <a:gd name="TX36" fmla="*/ 135 w 834"/>
                <a:gd name="TY36" fmla="*/ 1981 h 1982"/>
                <a:gd name="TX37" fmla="*/ 109 w 834"/>
                <a:gd name="TY37" fmla="*/ 1979 h 1982"/>
                <a:gd name="TX38" fmla="*/ 84 w 834"/>
                <a:gd name="TY38" fmla="*/ 1972 h 1982"/>
                <a:gd name="TX39" fmla="*/ 61 w 834"/>
                <a:gd name="TY39" fmla="*/ 1959 h 1982"/>
                <a:gd name="TX40" fmla="*/ 41 w 834"/>
                <a:gd name="TY40" fmla="*/ 1942 h 1982"/>
                <a:gd name="TX41" fmla="*/ 23 w 834"/>
                <a:gd name="TY41" fmla="*/ 1921 h 1982"/>
                <a:gd name="TX42" fmla="*/ 10 w 834"/>
                <a:gd name="TY42" fmla="*/ 1899 h 1982"/>
                <a:gd name="TX43" fmla="*/ 3 w 834"/>
                <a:gd name="TY43" fmla="*/ 1874 h 1982"/>
                <a:gd name="TX44" fmla="*/ 0 w 834"/>
                <a:gd name="TY44" fmla="*/ 1848 h 1982"/>
                <a:gd name="TX45" fmla="*/ 3 w 834"/>
                <a:gd name="TY45" fmla="*/ 1822 h 1982"/>
                <a:gd name="TX46" fmla="*/ 10 w 834"/>
                <a:gd name="TY46" fmla="*/ 1799 h 1982"/>
                <a:gd name="TX47" fmla="*/ 21 w 834"/>
                <a:gd name="TY47" fmla="*/ 1777 h 1982"/>
                <a:gd name="TX48" fmla="*/ 36 w 834"/>
                <a:gd name="TY48" fmla="*/ 1758 h 1982"/>
                <a:gd name="TX49" fmla="*/ 57 w 834"/>
                <a:gd name="TY49" fmla="*/ 1740 h 1982"/>
                <a:gd name="TX50" fmla="*/ 82 w 834"/>
                <a:gd name="TY50" fmla="*/ 1725 h 1982"/>
                <a:gd name="TX51" fmla="*/ 125 w 834"/>
                <a:gd name="TY51" fmla="*/ 1702 h 1982"/>
                <a:gd name="TX52" fmla="*/ 163 w 834"/>
                <a:gd name="TY52" fmla="*/ 1682 h 1982"/>
                <a:gd name="TX53" fmla="*/ 195 w 834"/>
                <a:gd name="TY53" fmla="*/ 1664 h 1982"/>
                <a:gd name="TX54" fmla="*/ 220 w 834"/>
                <a:gd name="TY54" fmla="*/ 1647 h 1982"/>
                <a:gd name="TX55" fmla="*/ 240 w 834"/>
                <a:gd name="TY55" fmla="*/ 1633 h 1982"/>
                <a:gd name="TX56" fmla="*/ 289 w 834"/>
                <a:gd name="TY56" fmla="*/ 1594 h 1982"/>
                <a:gd name="TX57" fmla="*/ 335 w 834"/>
                <a:gd name="TY57" fmla="*/ 1552 h 1982"/>
                <a:gd name="TX58" fmla="*/ 377 w 834"/>
                <a:gd name="TY58" fmla="*/ 1507 h 1982"/>
                <a:gd name="TX59" fmla="*/ 415 w 834"/>
                <a:gd name="TY59" fmla="*/ 1458 h 1982"/>
                <a:gd name="TX60" fmla="*/ 450 w 834"/>
                <a:gd name="TY60" fmla="*/ 1406 h 1982"/>
                <a:gd name="TX61" fmla="*/ 480 w 834"/>
                <a:gd name="TY61" fmla="*/ 1352 h 1982"/>
                <a:gd name="TX62" fmla="*/ 507 w 834"/>
                <a:gd name="TY62" fmla="*/ 1295 h 1982"/>
                <a:gd name="TX63" fmla="*/ 528 w 834"/>
                <a:gd name="TY63" fmla="*/ 1236 h 1982"/>
                <a:gd name="TX64" fmla="*/ 545 w 834"/>
                <a:gd name="TY64" fmla="*/ 1177 h 1982"/>
                <a:gd name="TX65" fmla="*/ 557 w 834"/>
                <a:gd name="TY65" fmla="*/ 1115 h 1982"/>
                <a:gd name="TX66" fmla="*/ 565 w 834"/>
                <a:gd name="TY66" fmla="*/ 1054 h 1982"/>
                <a:gd name="TX67" fmla="*/ 567 w 834"/>
                <a:gd name="TY67" fmla="*/ 991 h 1982"/>
                <a:gd name="TX68" fmla="*/ 565 w 834"/>
                <a:gd name="TY68" fmla="*/ 928 h 1982"/>
                <a:gd name="TX69" fmla="*/ 557 w 834"/>
                <a:gd name="TY69" fmla="*/ 865 h 1982"/>
                <a:gd name="TX70" fmla="*/ 545 w 834"/>
                <a:gd name="TY70" fmla="*/ 804 h 1982"/>
                <a:gd name="TX71" fmla="*/ 528 w 834"/>
                <a:gd name="TY71" fmla="*/ 745 h 1982"/>
                <a:gd name="TX72" fmla="*/ 507 w 834"/>
                <a:gd name="TY72" fmla="*/ 686 h 1982"/>
                <a:gd name="TX73" fmla="*/ 480 w 834"/>
                <a:gd name="TY73" fmla="*/ 629 h 1982"/>
                <a:gd name="TX74" fmla="*/ 450 w 834"/>
                <a:gd name="TY74" fmla="*/ 574 h 1982"/>
                <a:gd name="TX75" fmla="*/ 415 w 834"/>
                <a:gd name="TY75" fmla="*/ 523 h 1982"/>
                <a:gd name="TX76" fmla="*/ 377 w 834"/>
                <a:gd name="TY76" fmla="*/ 474 h 1982"/>
                <a:gd name="TX77" fmla="*/ 335 w 834"/>
                <a:gd name="TY77" fmla="*/ 429 h 1982"/>
                <a:gd name="TX78" fmla="*/ 289 w 834"/>
                <a:gd name="TY78" fmla="*/ 387 h 1982"/>
                <a:gd name="TX79" fmla="*/ 240 w 834"/>
                <a:gd name="TY79" fmla="*/ 348 h 1982"/>
                <a:gd name="TX80" fmla="*/ 220 w 834"/>
                <a:gd name="TY80" fmla="*/ 334 h 1982"/>
                <a:gd name="TX81" fmla="*/ 195 w 834"/>
                <a:gd name="TY81" fmla="*/ 318 h 1982"/>
                <a:gd name="TX82" fmla="*/ 163 w 834"/>
                <a:gd name="TY82" fmla="*/ 299 h 1982"/>
                <a:gd name="TX83" fmla="*/ 125 w 834"/>
                <a:gd name="TY83" fmla="*/ 279 h 1982"/>
                <a:gd name="TX84" fmla="*/ 82 w 834"/>
                <a:gd name="TY84" fmla="*/ 256 h 1982"/>
                <a:gd name="TX85" fmla="*/ 57 w 834"/>
                <a:gd name="TY85" fmla="*/ 241 h 1982"/>
                <a:gd name="TX86" fmla="*/ 36 w 834"/>
                <a:gd name="TY86" fmla="*/ 224 h 1982"/>
                <a:gd name="TX87" fmla="*/ 21 w 834"/>
                <a:gd name="TY87" fmla="*/ 204 h 1982"/>
                <a:gd name="TX88" fmla="*/ 10 w 834"/>
                <a:gd name="TY88" fmla="*/ 183 h 1982"/>
                <a:gd name="TX89" fmla="*/ 3 w 834"/>
                <a:gd name="TY89" fmla="*/ 159 h 1982"/>
                <a:gd name="TX90" fmla="*/ 0 w 834"/>
                <a:gd name="TY90" fmla="*/ 134 h 1982"/>
                <a:gd name="TX91" fmla="*/ 3 w 834"/>
                <a:gd name="TY91" fmla="*/ 107 h 1982"/>
                <a:gd name="TX92" fmla="*/ 10 w 834"/>
                <a:gd name="TY92" fmla="*/ 83 h 1982"/>
                <a:gd name="TX93" fmla="*/ 23 w 834"/>
                <a:gd name="TY93" fmla="*/ 60 h 1982"/>
                <a:gd name="TX94" fmla="*/ 41 w 834"/>
                <a:gd name="TY94" fmla="*/ 40 h 1982"/>
                <a:gd name="TX95" fmla="*/ 61 w 834"/>
                <a:gd name="TY95" fmla="*/ 22 h 1982"/>
                <a:gd name="TX96" fmla="*/ 84 w 834"/>
                <a:gd name="TY96" fmla="*/ 10 h 1982"/>
                <a:gd name="TX97" fmla="*/ 108 w 834"/>
                <a:gd name="TY97" fmla="*/ 3 h 1982"/>
                <a:gd name="TX98" fmla="*/ 133 w 834"/>
                <a:gd name="TY98" fmla="*/ 0 h 19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</a:cxnLst>
              <a:rect l="l" t="t" r="r" b="b"/>
              <a:pathLst>
                <a:path w="834" h="1982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0112375" y="6483350"/>
              <a:ext cx="87630" cy="223520"/>
            </a:xfrm>
            <a:custGeom>
              <a:avLst/>
              <a:gdLst>
                <a:gd name="TX0" fmla="*/ 134 w 1157"/>
                <a:gd name="TY0" fmla="*/ 0 h 2960"/>
                <a:gd name="TX1" fmla="*/ 161 w 1157"/>
                <a:gd name="TY1" fmla="*/ 3 h 2960"/>
                <a:gd name="TX2" fmla="*/ 188 w 1157"/>
                <a:gd name="TY2" fmla="*/ 11 h 2960"/>
                <a:gd name="TX3" fmla="*/ 275 w 1157"/>
                <a:gd name="TY3" fmla="*/ 50 h 2960"/>
                <a:gd name="TX4" fmla="*/ 357 w 1157"/>
                <a:gd name="TY4" fmla="*/ 94 h 2960"/>
                <a:gd name="TX5" fmla="*/ 436 w 1157"/>
                <a:gd name="TY5" fmla="*/ 143 h 2960"/>
                <a:gd name="TX6" fmla="*/ 512 w 1157"/>
                <a:gd name="TY6" fmla="*/ 196 h 2960"/>
                <a:gd name="TX7" fmla="*/ 584 w 1157"/>
                <a:gd name="TY7" fmla="*/ 253 h 2960"/>
                <a:gd name="TX8" fmla="*/ 652 w 1157"/>
                <a:gd name="TY8" fmla="*/ 314 h 2960"/>
                <a:gd name="TX9" fmla="*/ 717 w 1157"/>
                <a:gd name="TY9" fmla="*/ 379 h 2960"/>
                <a:gd name="TX10" fmla="*/ 779 w 1157"/>
                <a:gd name="TY10" fmla="*/ 449 h 2960"/>
                <a:gd name="TX11" fmla="*/ 837 w 1157"/>
                <a:gd name="TY11" fmla="*/ 522 h 2960"/>
                <a:gd name="TX12" fmla="*/ 891 w 1157"/>
                <a:gd name="TY12" fmla="*/ 600 h 2960"/>
                <a:gd name="TX13" fmla="*/ 942 w 1157"/>
                <a:gd name="TY13" fmla="*/ 682 h 2960"/>
                <a:gd name="TX14" fmla="*/ 986 w 1157"/>
                <a:gd name="TY14" fmla="*/ 764 h 2960"/>
                <a:gd name="TX15" fmla="*/ 1026 w 1157"/>
                <a:gd name="TY15" fmla="*/ 848 h 2960"/>
                <a:gd name="TX16" fmla="*/ 1060 w 1157"/>
                <a:gd name="TY16" fmla="*/ 934 h 2960"/>
                <a:gd name="TX17" fmla="*/ 1090 w 1157"/>
                <a:gd name="TY17" fmla="*/ 1020 h 2960"/>
                <a:gd name="TX18" fmla="*/ 1113 w 1157"/>
                <a:gd name="TY18" fmla="*/ 1109 h 2960"/>
                <a:gd name="TX19" fmla="*/ 1132 w 1157"/>
                <a:gd name="TY19" fmla="*/ 1199 h 2960"/>
                <a:gd name="TX20" fmla="*/ 1146 w 1157"/>
                <a:gd name="TY20" fmla="*/ 1291 h 2960"/>
                <a:gd name="TX21" fmla="*/ 1153 w 1157"/>
                <a:gd name="TY21" fmla="*/ 1385 h 2960"/>
                <a:gd name="TX22" fmla="*/ 1156 w 1157"/>
                <a:gd name="TY22" fmla="*/ 1480 h 2960"/>
                <a:gd name="TX23" fmla="*/ 1153 w 1157"/>
                <a:gd name="TY23" fmla="*/ 1575 h 2960"/>
                <a:gd name="TX24" fmla="*/ 1146 w 1157"/>
                <a:gd name="TY24" fmla="*/ 1668 h 2960"/>
                <a:gd name="TX25" fmla="*/ 1132 w 1157"/>
                <a:gd name="TY25" fmla="*/ 1759 h 2960"/>
                <a:gd name="TX26" fmla="*/ 1113 w 1157"/>
                <a:gd name="TY26" fmla="*/ 1850 h 2960"/>
                <a:gd name="TX27" fmla="*/ 1090 w 1157"/>
                <a:gd name="TY27" fmla="*/ 1939 h 2960"/>
                <a:gd name="TX28" fmla="*/ 1060 w 1157"/>
                <a:gd name="TY28" fmla="*/ 2026 h 2960"/>
                <a:gd name="TX29" fmla="*/ 1026 w 1157"/>
                <a:gd name="TY29" fmla="*/ 2112 h 2960"/>
                <a:gd name="TX30" fmla="*/ 986 w 1157"/>
                <a:gd name="TY30" fmla="*/ 2195 h 2960"/>
                <a:gd name="TX31" fmla="*/ 942 w 1157"/>
                <a:gd name="TY31" fmla="*/ 2278 h 2960"/>
                <a:gd name="TX32" fmla="*/ 891 w 1157"/>
                <a:gd name="TY32" fmla="*/ 2358 h 2960"/>
                <a:gd name="TX33" fmla="*/ 837 w 1157"/>
                <a:gd name="TY33" fmla="*/ 2436 h 2960"/>
                <a:gd name="TX34" fmla="*/ 779 w 1157"/>
                <a:gd name="TY34" fmla="*/ 2510 h 2960"/>
                <a:gd name="TX35" fmla="*/ 717 w 1157"/>
                <a:gd name="TY35" fmla="*/ 2580 h 2960"/>
                <a:gd name="TX36" fmla="*/ 652 w 1157"/>
                <a:gd name="TY36" fmla="*/ 2645 h 2960"/>
                <a:gd name="TX37" fmla="*/ 584 w 1157"/>
                <a:gd name="TY37" fmla="*/ 2706 h 2960"/>
                <a:gd name="TX38" fmla="*/ 512 w 1157"/>
                <a:gd name="TY38" fmla="*/ 2763 h 2960"/>
                <a:gd name="TX39" fmla="*/ 436 w 1157"/>
                <a:gd name="TY39" fmla="*/ 2816 h 2960"/>
                <a:gd name="TX40" fmla="*/ 357 w 1157"/>
                <a:gd name="TY40" fmla="*/ 2864 h 2960"/>
                <a:gd name="TX41" fmla="*/ 275 w 1157"/>
                <a:gd name="TY41" fmla="*/ 2909 h 2960"/>
                <a:gd name="TX42" fmla="*/ 188 w 1157"/>
                <a:gd name="TY42" fmla="*/ 2949 h 2960"/>
                <a:gd name="TX43" fmla="*/ 161 w 1157"/>
                <a:gd name="TY43" fmla="*/ 2956 h 2960"/>
                <a:gd name="TX44" fmla="*/ 134 w 1157"/>
                <a:gd name="TY44" fmla="*/ 2959 h 2960"/>
                <a:gd name="TX45" fmla="*/ 108 w 1157"/>
                <a:gd name="TY45" fmla="*/ 2956 h 2960"/>
                <a:gd name="TX46" fmla="*/ 84 w 1157"/>
                <a:gd name="TY46" fmla="*/ 2949 h 2960"/>
                <a:gd name="TX47" fmla="*/ 62 w 1157"/>
                <a:gd name="TY47" fmla="*/ 2937 h 2960"/>
                <a:gd name="TX48" fmla="*/ 40 w 1157"/>
                <a:gd name="TY48" fmla="*/ 2919 h 2960"/>
                <a:gd name="TX49" fmla="*/ 22 w 1157"/>
                <a:gd name="TY49" fmla="*/ 2899 h 2960"/>
                <a:gd name="TX50" fmla="*/ 11 w 1157"/>
                <a:gd name="TY50" fmla="*/ 2876 h 2960"/>
                <a:gd name="TX51" fmla="*/ 4 w 1157"/>
                <a:gd name="TY51" fmla="*/ 2852 h 2960"/>
                <a:gd name="TX52" fmla="*/ 0 w 1157"/>
                <a:gd name="TY52" fmla="*/ 2825 h 2960"/>
                <a:gd name="TX53" fmla="*/ 2 w 1157"/>
                <a:gd name="TY53" fmla="*/ 2801 h 2960"/>
                <a:gd name="TX54" fmla="*/ 10 w 1157"/>
                <a:gd name="TY54" fmla="*/ 2779 h 2960"/>
                <a:gd name="TX55" fmla="*/ 21 w 1157"/>
                <a:gd name="TY55" fmla="*/ 2758 h 2960"/>
                <a:gd name="TX56" fmla="*/ 37 w 1157"/>
                <a:gd name="TY56" fmla="*/ 2738 h 2960"/>
                <a:gd name="TX57" fmla="*/ 57 w 1157"/>
                <a:gd name="TY57" fmla="*/ 2720 h 2960"/>
                <a:gd name="TX58" fmla="*/ 82 w 1157"/>
                <a:gd name="TY58" fmla="*/ 2703 h 2960"/>
                <a:gd name="TX59" fmla="*/ 93 w 1157"/>
                <a:gd name="TY59" fmla="*/ 2697 h 2960"/>
                <a:gd name="TX60" fmla="*/ 109 w 1157"/>
                <a:gd name="TY60" fmla="*/ 2689 h 2960"/>
                <a:gd name="TX61" fmla="*/ 129 w 1157"/>
                <a:gd name="TY61" fmla="*/ 2681 h 2960"/>
                <a:gd name="TX62" fmla="*/ 148 w 1157"/>
                <a:gd name="TY62" fmla="*/ 2673 h 2960"/>
                <a:gd name="TX63" fmla="*/ 164 w 1157"/>
                <a:gd name="TY63" fmla="*/ 2665 h 2960"/>
                <a:gd name="TX64" fmla="*/ 175 w 1157"/>
                <a:gd name="TY64" fmla="*/ 2660 h 2960"/>
                <a:gd name="TX65" fmla="*/ 237 w 1157"/>
                <a:gd name="TY65" fmla="*/ 2624 h 2960"/>
                <a:gd name="TX66" fmla="*/ 294 w 1157"/>
                <a:gd name="TY66" fmla="*/ 2589 h 2960"/>
                <a:gd name="TX67" fmla="*/ 346 w 1157"/>
                <a:gd name="TY67" fmla="*/ 2553 h 2960"/>
                <a:gd name="TX68" fmla="*/ 417 w 1157"/>
                <a:gd name="TY68" fmla="*/ 2498 h 2960"/>
                <a:gd name="TX69" fmla="*/ 483 w 1157"/>
                <a:gd name="TY69" fmla="*/ 2437 h 2960"/>
                <a:gd name="TX70" fmla="*/ 544 w 1157"/>
                <a:gd name="TY70" fmla="*/ 2374 h 2960"/>
                <a:gd name="TX71" fmla="*/ 602 w 1157"/>
                <a:gd name="TY71" fmla="*/ 2307 h 2960"/>
                <a:gd name="TX72" fmla="*/ 654 w 1157"/>
                <a:gd name="TY72" fmla="*/ 2235 h 2960"/>
                <a:gd name="TX73" fmla="*/ 703 w 1157"/>
                <a:gd name="TY73" fmla="*/ 2160 h 2960"/>
                <a:gd name="TX74" fmla="*/ 746 w 1157"/>
                <a:gd name="TY74" fmla="*/ 2081 h 2960"/>
                <a:gd name="TX75" fmla="*/ 784 w 1157"/>
                <a:gd name="TY75" fmla="*/ 2000 h 2960"/>
                <a:gd name="TX76" fmla="*/ 817 w 1157"/>
                <a:gd name="TY76" fmla="*/ 1916 h 2960"/>
                <a:gd name="TX77" fmla="*/ 843 w 1157"/>
                <a:gd name="TY77" fmla="*/ 1832 h 2960"/>
                <a:gd name="TX78" fmla="*/ 863 w 1157"/>
                <a:gd name="TY78" fmla="*/ 1746 h 2960"/>
                <a:gd name="TX79" fmla="*/ 878 w 1157"/>
                <a:gd name="TY79" fmla="*/ 1659 h 2960"/>
                <a:gd name="TX80" fmla="*/ 886 w 1157"/>
                <a:gd name="TY80" fmla="*/ 1570 h 2960"/>
                <a:gd name="TX81" fmla="*/ 889 w 1157"/>
                <a:gd name="TY81" fmla="*/ 1480 h 2960"/>
                <a:gd name="TX82" fmla="*/ 886 w 1157"/>
                <a:gd name="TY82" fmla="*/ 1389 h 2960"/>
                <a:gd name="TX83" fmla="*/ 878 w 1157"/>
                <a:gd name="TY83" fmla="*/ 1301 h 2960"/>
                <a:gd name="TX84" fmla="*/ 863 w 1157"/>
                <a:gd name="TY84" fmla="*/ 1213 h 2960"/>
                <a:gd name="TX85" fmla="*/ 843 w 1157"/>
                <a:gd name="TY85" fmla="*/ 1128 h 2960"/>
                <a:gd name="TX86" fmla="*/ 817 w 1157"/>
                <a:gd name="TY86" fmla="*/ 1042 h 2960"/>
                <a:gd name="TX87" fmla="*/ 784 w 1157"/>
                <a:gd name="TY87" fmla="*/ 960 h 2960"/>
                <a:gd name="TX88" fmla="*/ 746 w 1157"/>
                <a:gd name="TY88" fmla="*/ 878 h 2960"/>
                <a:gd name="TX89" fmla="*/ 703 w 1157"/>
                <a:gd name="TY89" fmla="*/ 800 h 2960"/>
                <a:gd name="TX90" fmla="*/ 654 w 1157"/>
                <a:gd name="TY90" fmla="*/ 724 h 2960"/>
                <a:gd name="TX91" fmla="*/ 602 w 1157"/>
                <a:gd name="TY91" fmla="*/ 653 h 2960"/>
                <a:gd name="TX92" fmla="*/ 544 w 1157"/>
                <a:gd name="TY92" fmla="*/ 586 h 2960"/>
                <a:gd name="TX93" fmla="*/ 483 w 1157"/>
                <a:gd name="TY93" fmla="*/ 521 h 2960"/>
                <a:gd name="TX94" fmla="*/ 417 w 1157"/>
                <a:gd name="TY94" fmla="*/ 462 h 2960"/>
                <a:gd name="TX95" fmla="*/ 346 w 1157"/>
                <a:gd name="TY95" fmla="*/ 405 h 2960"/>
                <a:gd name="TX96" fmla="*/ 294 w 1157"/>
                <a:gd name="TY96" fmla="*/ 370 h 2960"/>
                <a:gd name="TX97" fmla="*/ 237 w 1157"/>
                <a:gd name="TY97" fmla="*/ 335 h 2960"/>
                <a:gd name="TX98" fmla="*/ 175 w 1157"/>
                <a:gd name="TY98" fmla="*/ 300 h 2960"/>
                <a:gd name="TX99" fmla="*/ 164 w 1157"/>
                <a:gd name="TY99" fmla="*/ 294 h 2960"/>
                <a:gd name="TX100" fmla="*/ 148 w 1157"/>
                <a:gd name="TY100" fmla="*/ 286 h 2960"/>
                <a:gd name="TX101" fmla="*/ 129 w 1157"/>
                <a:gd name="TY101" fmla="*/ 278 h 2960"/>
                <a:gd name="TX102" fmla="*/ 109 w 1157"/>
                <a:gd name="TY102" fmla="*/ 269 h 2960"/>
                <a:gd name="TX103" fmla="*/ 93 w 1157"/>
                <a:gd name="TY103" fmla="*/ 262 h 2960"/>
                <a:gd name="TX104" fmla="*/ 82 w 1157"/>
                <a:gd name="TY104" fmla="*/ 256 h 2960"/>
                <a:gd name="TX105" fmla="*/ 57 w 1157"/>
                <a:gd name="TY105" fmla="*/ 240 h 2960"/>
                <a:gd name="TX106" fmla="*/ 37 w 1157"/>
                <a:gd name="TY106" fmla="*/ 221 h 2960"/>
                <a:gd name="TX107" fmla="*/ 21 w 1157"/>
                <a:gd name="TY107" fmla="*/ 202 h 2960"/>
                <a:gd name="TX108" fmla="*/ 10 w 1157"/>
                <a:gd name="TY108" fmla="*/ 181 h 2960"/>
                <a:gd name="TX109" fmla="*/ 2 w 1157"/>
                <a:gd name="TY109" fmla="*/ 158 h 2960"/>
                <a:gd name="TX110" fmla="*/ 0 w 1157"/>
                <a:gd name="TY110" fmla="*/ 133 h 2960"/>
                <a:gd name="TX111" fmla="*/ 4 w 1157"/>
                <a:gd name="TY111" fmla="*/ 107 h 2960"/>
                <a:gd name="TX112" fmla="*/ 11 w 1157"/>
                <a:gd name="TY112" fmla="*/ 83 h 2960"/>
                <a:gd name="TX113" fmla="*/ 22 w 1157"/>
                <a:gd name="TY113" fmla="*/ 61 h 2960"/>
                <a:gd name="TX114" fmla="*/ 40 w 1157"/>
                <a:gd name="TY114" fmla="*/ 40 h 2960"/>
                <a:gd name="TX115" fmla="*/ 62 w 1157"/>
                <a:gd name="TY115" fmla="*/ 23 h 2960"/>
                <a:gd name="TX116" fmla="*/ 84 w 1157"/>
                <a:gd name="TY116" fmla="*/ 10 h 2960"/>
                <a:gd name="TX117" fmla="*/ 108 w 1157"/>
                <a:gd name="TY117" fmla="*/ 3 h 2960"/>
                <a:gd name="TX118" fmla="*/ 134 w 1157"/>
                <a:gd name="TY118" fmla="*/ 0 h 29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</a:cxnLst>
              <a:rect l="l" t="t" r="r" b="b"/>
              <a:pathLst>
                <a:path w="1157" h="2960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860" y="6546850"/>
          <a:ext cx="1530350" cy="9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1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>
            <a:spLocks/>
          </p:cNvSpPr>
          <p:nvPr/>
        </p:nvSpPr>
        <p:spPr>
          <a:xfrm>
            <a:off x="314960" y="446405"/>
            <a:ext cx="7353808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수행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과정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_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AWS SDK (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Eclip</a:t>
            </a:r>
            <a:r>
              <a:rPr lang="en-US" altLang="ko-KR" sz="2800" b="1" dirty="0">
                <a:solidFill>
                  <a:prstClr val="black"/>
                </a:solidFill>
                <a:latin typeface="맑은 고딕" charset="0"/>
                <a:ea typeface="맑은 고딕" charset="0"/>
              </a:rPr>
              <a:t>se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Toolkit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설치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)</a:t>
            </a:r>
            <a:endParaRPr kumimoji="0" lang="ko-KR" altLang="en-US" sz="2800" b="1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232124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615" y="320675"/>
            <a:ext cx="286385" cy="1556385"/>
            <a:chOff x="11651615" y="320675"/>
            <a:chExt cx="286385" cy="1556385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1651615" y="755015"/>
              <a:ext cx="285750" cy="285115"/>
            </a:xfrm>
            <a:custGeom>
              <a:avLst/>
              <a:gdLst>
                <a:gd name="TX0" fmla="*/ 2867 w 4016"/>
                <a:gd name="TY0" fmla="*/ 853 h 4007"/>
                <a:gd name="TX1" fmla="*/ 2803 w 4016"/>
                <a:gd name="TY1" fmla="*/ 857 h 4007"/>
                <a:gd name="TX2" fmla="*/ 2734 w 4016"/>
                <a:gd name="TY2" fmla="*/ 866 h 4007"/>
                <a:gd name="TX3" fmla="*/ 2702 w 4016"/>
                <a:gd name="TY3" fmla="*/ 872 h 4007"/>
                <a:gd name="TX4" fmla="*/ 2668 w 4016"/>
                <a:gd name="TY4" fmla="*/ 883 h 4007"/>
                <a:gd name="TX5" fmla="*/ 2627 w 4016"/>
                <a:gd name="TY5" fmla="*/ 898 h 4007"/>
                <a:gd name="TX6" fmla="*/ 2594 w 4016"/>
                <a:gd name="TY6" fmla="*/ 913 h 4007"/>
                <a:gd name="TX7" fmla="*/ 2558 w 4016"/>
                <a:gd name="TY7" fmla="*/ 930 h 4007"/>
                <a:gd name="TX8" fmla="*/ 2519 w 4016"/>
                <a:gd name="TY8" fmla="*/ 952 h 4007"/>
                <a:gd name="TX9" fmla="*/ 2477 w 4016"/>
                <a:gd name="TY9" fmla="*/ 977 h 4007"/>
                <a:gd name="TX10" fmla="*/ 2420 w 4016"/>
                <a:gd name="TY10" fmla="*/ 1015 h 4007"/>
                <a:gd name="TX11" fmla="*/ 2363 w 4016"/>
                <a:gd name="TY11" fmla="*/ 1059 h 4007"/>
                <a:gd name="TX12" fmla="*/ 2308 w 4016"/>
                <a:gd name="TY12" fmla="*/ 1104 h 4007"/>
                <a:gd name="TX13" fmla="*/ 2268 w 4016"/>
                <a:gd name="TY13" fmla="*/ 1143 h 4007"/>
                <a:gd name="TX14" fmla="*/ 2229 w 4016"/>
                <a:gd name="TY14" fmla="*/ 1186 h 4007"/>
                <a:gd name="TX15" fmla="*/ 2190 w 4016"/>
                <a:gd name="TY15" fmla="*/ 1233 h 4007"/>
                <a:gd name="TX16" fmla="*/ 2153 w 4016"/>
                <a:gd name="TY16" fmla="*/ 1286 h 4007"/>
                <a:gd name="TX17" fmla="*/ 2117 w 4016"/>
                <a:gd name="TY17" fmla="*/ 1343 h 4007"/>
                <a:gd name="TX18" fmla="*/ 2086 w 4016"/>
                <a:gd name="TY18" fmla="*/ 1401 h 4007"/>
                <a:gd name="TX19" fmla="*/ 2059 w 4016"/>
                <a:gd name="TY19" fmla="*/ 1462 h 4007"/>
                <a:gd name="TX20" fmla="*/ 2037 w 4016"/>
                <a:gd name="TY20" fmla="*/ 1525 h 4007"/>
                <a:gd name="TX21" fmla="*/ 2094 w 4016"/>
                <a:gd name="TY21" fmla="*/ 1521 h 4007"/>
                <a:gd name="TX22" fmla="*/ 2146 w 4016"/>
                <a:gd name="TY22" fmla="*/ 1521 h 4007"/>
                <a:gd name="TX23" fmla="*/ 2193 w 4016"/>
                <a:gd name="TY23" fmla="*/ 1524 h 4007"/>
                <a:gd name="TX24" fmla="*/ 2236 w 4016"/>
                <a:gd name="TY24" fmla="*/ 1530 h 4007"/>
                <a:gd name="TX25" fmla="*/ 2273 w 4016"/>
                <a:gd name="TY25" fmla="*/ 1538 h 4007"/>
                <a:gd name="TX26" fmla="*/ 2306 w 4016"/>
                <a:gd name="TY26" fmla="*/ 1551 h 4007"/>
                <a:gd name="TX27" fmla="*/ 2333 w 4016"/>
                <a:gd name="TY27" fmla="*/ 1567 h 4007"/>
                <a:gd name="TX28" fmla="*/ 2354 w 4016"/>
                <a:gd name="TY28" fmla="*/ 1584 h 4007"/>
                <a:gd name="TX29" fmla="*/ 2370 w 4016"/>
                <a:gd name="TY29" fmla="*/ 1605 h 4007"/>
                <a:gd name="TX30" fmla="*/ 2384 w 4016"/>
                <a:gd name="TY30" fmla="*/ 1631 h 4007"/>
                <a:gd name="TX31" fmla="*/ 2394 w 4016"/>
                <a:gd name="TY31" fmla="*/ 1661 h 4007"/>
                <a:gd name="TX32" fmla="*/ 2401 w 4016"/>
                <a:gd name="TY32" fmla="*/ 1695 h 4007"/>
                <a:gd name="TX33" fmla="*/ 2405 w 4016"/>
                <a:gd name="TY33" fmla="*/ 1735 h 4007"/>
                <a:gd name="TX34" fmla="*/ 2405 w 4016"/>
                <a:gd name="TY34" fmla="*/ 1777 h 4007"/>
                <a:gd name="TX35" fmla="*/ 2402 w 4016"/>
                <a:gd name="TY35" fmla="*/ 1825 h 4007"/>
                <a:gd name="TX36" fmla="*/ 2396 w 4016"/>
                <a:gd name="TY36" fmla="*/ 1866 h 4007"/>
                <a:gd name="TX37" fmla="*/ 2386 w 4016"/>
                <a:gd name="TY37" fmla="*/ 1911 h 4007"/>
                <a:gd name="TX38" fmla="*/ 2371 w 4016"/>
                <a:gd name="TY38" fmla="*/ 1960 h 4007"/>
                <a:gd name="TX39" fmla="*/ 2351 w 4016"/>
                <a:gd name="TY39" fmla="*/ 2013 h 4007"/>
                <a:gd name="TX40" fmla="*/ 2328 w 4016"/>
                <a:gd name="TY40" fmla="*/ 2070 h 4007"/>
                <a:gd name="TX41" fmla="*/ 2299 w 4016"/>
                <a:gd name="TY41" fmla="*/ 2132 h 4007"/>
                <a:gd name="TX42" fmla="*/ 2266 w 4016"/>
                <a:gd name="TY42" fmla="*/ 2198 h 4007"/>
                <a:gd name="TX43" fmla="*/ 2235 w 4016"/>
                <a:gd name="TY43" fmla="*/ 2253 h 4007"/>
                <a:gd name="TX44" fmla="*/ 2205 w 4016"/>
                <a:gd name="TY44" fmla="*/ 2301 h 4007"/>
                <a:gd name="TX45" fmla="*/ 2178 w 4016"/>
                <a:gd name="TY45" fmla="*/ 2345 h 4007"/>
                <a:gd name="TX46" fmla="*/ 2151 w 4016"/>
                <a:gd name="TY46" fmla="*/ 2382 h 4007"/>
                <a:gd name="TX47" fmla="*/ 2126 w 4016"/>
                <a:gd name="TY47" fmla="*/ 2413 h 4007"/>
                <a:gd name="TX48" fmla="*/ 2102 w 4016"/>
                <a:gd name="TY48" fmla="*/ 2437 h 4007"/>
                <a:gd name="TX49" fmla="*/ 2081 w 4016"/>
                <a:gd name="TY49" fmla="*/ 2456 h 4007"/>
                <a:gd name="TX50" fmla="*/ 2048 w 4016"/>
                <a:gd name="TY50" fmla="*/ 2476 h 4007"/>
                <a:gd name="TX51" fmla="*/ 2015 w 4016"/>
                <a:gd name="TY51" fmla="*/ 2487 h 4007"/>
                <a:gd name="TX52" fmla="*/ 1983 w 4016"/>
                <a:gd name="TY52" fmla="*/ 2491 h 4007"/>
                <a:gd name="TX53" fmla="*/ 1950 w 4016"/>
                <a:gd name="TY53" fmla="*/ 2484 h 4007"/>
                <a:gd name="TX54" fmla="*/ 1918 w 4016"/>
                <a:gd name="TY54" fmla="*/ 2471 h 4007"/>
                <a:gd name="TX55" fmla="*/ 1885 w 4016"/>
                <a:gd name="TY55" fmla="*/ 2450 h 4007"/>
                <a:gd name="TX56" fmla="*/ 1853 w 4016"/>
                <a:gd name="TY56" fmla="*/ 2419 h 4007"/>
                <a:gd name="TX57" fmla="*/ 1825 w 4016"/>
                <a:gd name="TY57" fmla="*/ 2386 h 4007"/>
                <a:gd name="TX58" fmla="*/ 1799 w 4016"/>
                <a:gd name="TY58" fmla="*/ 2346 h 4007"/>
                <a:gd name="TX59" fmla="*/ 1776 w 4016"/>
                <a:gd name="TY59" fmla="*/ 2301 h 4007"/>
                <a:gd name="TX60" fmla="*/ 1755 w 4016"/>
                <a:gd name="TY60" fmla="*/ 2251 h 4007"/>
                <a:gd name="TX61" fmla="*/ 1738 w 4016"/>
                <a:gd name="TY61" fmla="*/ 2200 h 4007"/>
                <a:gd name="TX62" fmla="*/ 1724 w 4016"/>
                <a:gd name="TY62" fmla="*/ 2151 h 4007"/>
                <a:gd name="TX63" fmla="*/ 1713 w 4016"/>
                <a:gd name="TY63" fmla="*/ 2105 h 4007"/>
                <a:gd name="TX64" fmla="*/ 1706 w 4016"/>
                <a:gd name="TY64" fmla="*/ 2060 h 4007"/>
                <a:gd name="TX65" fmla="*/ 1699 w 4016"/>
                <a:gd name="TY65" fmla="*/ 2016 h 4007"/>
                <a:gd name="TX66" fmla="*/ 1693 w 4016"/>
                <a:gd name="TY66" fmla="*/ 1964 h 4007"/>
                <a:gd name="TX67" fmla="*/ 1687 w 4016"/>
                <a:gd name="TY67" fmla="*/ 1906 h 4007"/>
                <a:gd name="TX68" fmla="*/ 1680 w 4016"/>
                <a:gd name="TY68" fmla="*/ 1841 h 4007"/>
                <a:gd name="TX69" fmla="*/ 1675 w 4016"/>
                <a:gd name="TY69" fmla="*/ 1792 h 4007"/>
                <a:gd name="TX70" fmla="*/ 1670 w 4016"/>
                <a:gd name="TY70" fmla="*/ 1747 h 4007"/>
                <a:gd name="TX71" fmla="*/ 1665 w 4016"/>
                <a:gd name="TY71" fmla="*/ 1710 h 4007"/>
                <a:gd name="TX72" fmla="*/ 1661 w 4016"/>
                <a:gd name="TY72" fmla="*/ 1679 h 4007"/>
                <a:gd name="TX73" fmla="*/ 1657 w 4016"/>
                <a:gd name="TY73" fmla="*/ 1656 h 4007"/>
                <a:gd name="TX74" fmla="*/ 1642 w 4016"/>
                <a:gd name="TY74" fmla="*/ 1575 h 4007"/>
                <a:gd name="TX75" fmla="*/ 1629 w 4016"/>
                <a:gd name="TY75" fmla="*/ 1503 h 4007"/>
                <a:gd name="TX76" fmla="*/ 1616 w 4016"/>
                <a:gd name="TY76" fmla="*/ 1437 h 4007"/>
                <a:gd name="TX77" fmla="*/ 1605 w 4016"/>
                <a:gd name="TY77" fmla="*/ 1380 h 4007"/>
                <a:gd name="TX78" fmla="*/ 1594 w 4016"/>
                <a:gd name="TY78" fmla="*/ 1331 h 4007"/>
                <a:gd name="TX79" fmla="*/ 1585 w 4016"/>
                <a:gd name="TY79" fmla="*/ 1289 h 4007"/>
                <a:gd name="TX80" fmla="*/ 1577 w 4016"/>
                <a:gd name="TY80" fmla="*/ 1254 h 4007"/>
                <a:gd name="TX81" fmla="*/ 1568 w 4016"/>
                <a:gd name="TY81" fmla="*/ 1228 h 4007"/>
                <a:gd name="TX82" fmla="*/ 1544 w 4016"/>
                <a:gd name="TY82" fmla="*/ 1165 h 4007"/>
                <a:gd name="TX83" fmla="*/ 1513 w 4016"/>
                <a:gd name="TY83" fmla="*/ 1104 h 4007"/>
                <a:gd name="TX84" fmla="*/ 1476 w 4016"/>
                <a:gd name="TY84" fmla="*/ 1047 h 4007"/>
                <a:gd name="TX85" fmla="*/ 1444 w 4016"/>
                <a:gd name="TY85" fmla="*/ 1010 h 4007"/>
                <a:gd name="TX86" fmla="*/ 1412 w 4016"/>
                <a:gd name="TY86" fmla="*/ 979 h 4007"/>
                <a:gd name="TX87" fmla="*/ 1378 w 4016"/>
                <a:gd name="TY87" fmla="*/ 958 h 4007"/>
                <a:gd name="TX88" fmla="*/ 1344 w 4016"/>
                <a:gd name="TY88" fmla="*/ 943 h 4007"/>
                <a:gd name="TX89" fmla="*/ 1300 w 4016"/>
                <a:gd name="TY89" fmla="*/ 935 h 4007"/>
                <a:gd name="TX90" fmla="*/ 1256 w 4016"/>
                <a:gd name="TY90" fmla="*/ 932 h 4007"/>
                <a:gd name="TX91" fmla="*/ 1210 w 4016"/>
                <a:gd name="TY91" fmla="*/ 935 h 4007"/>
                <a:gd name="TX92" fmla="*/ 1163 w 4016"/>
                <a:gd name="TY92" fmla="*/ 945 h 4007"/>
                <a:gd name="TX93" fmla="*/ 1113 w 4016"/>
                <a:gd name="TY93" fmla="*/ 960 h 4007"/>
                <a:gd name="TX94" fmla="*/ 1063 w 4016"/>
                <a:gd name="TY94" fmla="*/ 981 h 4007"/>
                <a:gd name="TX95" fmla="*/ 1011 w 4016"/>
                <a:gd name="TY95" fmla="*/ 1009 h 4007"/>
                <a:gd name="TX96" fmla="*/ 970 w 4016"/>
                <a:gd name="TY96" fmla="*/ 1035 h 4007"/>
                <a:gd name="TX97" fmla="*/ 925 w 4016"/>
                <a:gd name="TY97" fmla="*/ 1065 h 4007"/>
                <a:gd name="TX98" fmla="*/ 877 w 4016"/>
                <a:gd name="TY98" fmla="*/ 1101 h 4007"/>
                <a:gd name="TX99" fmla="*/ 827 w 4016"/>
                <a:gd name="TY99" fmla="*/ 1140 h 4007"/>
                <a:gd name="TX100" fmla="*/ 772 w 4016"/>
                <a:gd name="TY100" fmla="*/ 1183 h 4007"/>
                <a:gd name="TX101" fmla="*/ 715 w 4016"/>
                <a:gd name="TY101" fmla="*/ 1232 h 4007"/>
                <a:gd name="TX102" fmla="*/ 654 w 4016"/>
                <a:gd name="TY102" fmla="*/ 1285 h 4007"/>
                <a:gd name="TX103" fmla="*/ 596 w 4016"/>
                <a:gd name="TY103" fmla="*/ 1338 h 4007"/>
                <a:gd name="TX104" fmla="*/ 540 w 4016"/>
                <a:gd name="TY104" fmla="*/ 1385 h 4007"/>
                <a:gd name="TX105" fmla="*/ 491 w 4016"/>
                <a:gd name="TY105" fmla="*/ 1428 h 4007"/>
                <a:gd name="TX106" fmla="*/ 445 w 4016"/>
                <a:gd name="TY106" fmla="*/ 1467 h 4007"/>
                <a:gd name="TX107" fmla="*/ 404 w 4016"/>
                <a:gd name="TY107" fmla="*/ 1500 h 4007"/>
                <a:gd name="TX108" fmla="*/ 367 w 4016"/>
                <a:gd name="TY108" fmla="*/ 1527 h 4007"/>
                <a:gd name="TX109" fmla="*/ 334 w 4016"/>
                <a:gd name="TY109" fmla="*/ 1551 h 4007"/>
                <a:gd name="TX110" fmla="*/ 334 w 4016"/>
                <a:gd name="TY110" fmla="*/ 1569 h 4007"/>
                <a:gd name="TX111" fmla="*/ 361 w 4016"/>
                <a:gd name="TY111" fmla="*/ 1587 h 4007"/>
                <a:gd name="TX112" fmla="*/ 383 w 4016"/>
                <a:gd name="TY112" fmla="*/ 1609 h 4007"/>
                <a:gd name="TX113" fmla="*/ 401 w 4016"/>
                <a:gd name="TY113" fmla="*/ 1637 h 4007"/>
                <a:gd name="TX114" fmla="*/ 414 w 4016"/>
                <a:gd name="TY114" fmla="*/ 1658 h 4007"/>
                <a:gd name="TX115" fmla="*/ 427 w 4016"/>
                <a:gd name="TY115" fmla="*/ 1673 h 4007"/>
                <a:gd name="TX116" fmla="*/ 442 w 4016"/>
                <a:gd name="TY116" fmla="*/ 1684 h 4007"/>
                <a:gd name="TX117" fmla="*/ 457 w 4016"/>
                <a:gd name="TY117" fmla="*/ 1689 h 4007"/>
                <a:gd name="TX118" fmla="*/ 487 w 4016"/>
                <a:gd name="TY118" fmla="*/ 1690 h 4007"/>
                <a:gd name="TX119" fmla="*/ 520 w 4016"/>
                <a:gd name="TY119" fmla="*/ 1688 h 4007"/>
                <a:gd name="TX120" fmla="*/ 559 w 4016"/>
                <a:gd name="TY120" fmla="*/ 1679 h 4007"/>
                <a:gd name="TX121" fmla="*/ 600 w 4016"/>
                <a:gd name="TY121" fmla="*/ 1667 h 4007"/>
                <a:gd name="TX122" fmla="*/ 642 w 4016"/>
                <a:gd name="TY122" fmla="*/ 1655 h 4007"/>
                <a:gd name="TX123" fmla="*/ 682 w 4016"/>
                <a:gd name="TY123" fmla="*/ 1645 h 4007"/>
                <a:gd name="TX124" fmla="*/ 718 w 4016"/>
                <a:gd name="TY124" fmla="*/ 1641 h 4007"/>
                <a:gd name="TX125" fmla="*/ 751 w 4016"/>
                <a:gd name="TY125" fmla="*/ 1640 h 4007"/>
                <a:gd name="TX126" fmla="*/ 776 w 4016"/>
                <a:gd name="TY126" fmla="*/ 1643 h 4007"/>
                <a:gd name="TX127" fmla="*/ 799 w 4016"/>
                <a:gd name="TY127" fmla="*/ 1653 h 4007"/>
                <a:gd name="TX128" fmla="*/ 822 w 4016"/>
                <a:gd name="TY128" fmla="*/ 1669 h 4007"/>
                <a:gd name="TX129" fmla="*/ 841 w 4016"/>
                <a:gd name="TY129" fmla="*/ 1690 h 4007"/>
                <a:gd name="TX130" fmla="*/ 860 w 4016"/>
                <a:gd name="TY130" fmla="*/ 1718 h 4007"/>
                <a:gd name="TX131" fmla="*/ 886 w 4016"/>
                <a:gd name="TY131" fmla="*/ 1767 h 4007"/>
                <a:gd name="TX132" fmla="*/ 908 w 4016"/>
                <a:gd name="TY132" fmla="*/ 1818 h 4007"/>
                <a:gd name="TX133" fmla="*/ 928 w 4016"/>
                <a:gd name="TY133" fmla="*/ 1876 h 4007"/>
                <a:gd name="TX134" fmla="*/ 948 w 4016"/>
                <a:gd name="TY134" fmla="*/ 1944 h 4007"/>
                <a:gd name="TX135" fmla="*/ 957 w 4016"/>
                <a:gd name="TY135" fmla="*/ 1977 h 4007"/>
                <a:gd name="TX136" fmla="*/ 965 w 4016"/>
                <a:gd name="TY136" fmla="*/ 2006 h 4007"/>
                <a:gd name="TX137" fmla="*/ 973 w 4016"/>
                <a:gd name="TY137" fmla="*/ 2029 h 4007"/>
                <a:gd name="TX138" fmla="*/ 980 w 4016"/>
                <a:gd name="TY138" fmla="*/ 2049 h 4007"/>
                <a:gd name="TX139" fmla="*/ 993 w 4016"/>
                <a:gd name="TY139" fmla="*/ 2083 h 4007"/>
                <a:gd name="TX140" fmla="*/ 1005 w 4016"/>
                <a:gd name="TY140" fmla="*/ 2125 h 4007"/>
                <a:gd name="TX141" fmla="*/ 1020 w 4016"/>
                <a:gd name="TY141" fmla="*/ 2174 h 4007"/>
                <a:gd name="TX142" fmla="*/ 1037 w 4016"/>
                <a:gd name="TY142" fmla="*/ 2231 h 4007"/>
                <a:gd name="TX143" fmla="*/ 1055 w 4016"/>
                <a:gd name="TY143" fmla="*/ 2296 h 4007"/>
                <a:gd name="TX144" fmla="*/ 1075 w 4016"/>
                <a:gd name="TY144" fmla="*/ 2368 h 4007"/>
                <a:gd name="TX145" fmla="*/ 1096 w 4016"/>
                <a:gd name="TY145" fmla="*/ 2449 h 4007"/>
                <a:gd name="TX146" fmla="*/ 1119 w 4016"/>
                <a:gd name="TY146" fmla="*/ 2536 h 4007"/>
                <a:gd name="TX147" fmla="*/ 1141 w 4016"/>
                <a:gd name="TY147" fmla="*/ 2628 h 4007"/>
                <a:gd name="TX148" fmla="*/ 1164 w 4016"/>
                <a:gd name="TY148" fmla="*/ 2712 h 4007"/>
                <a:gd name="TX149" fmla="*/ 1184 w 4016"/>
                <a:gd name="TY149" fmla="*/ 2787 h 4007"/>
                <a:gd name="TX150" fmla="*/ 1203 w 4016"/>
                <a:gd name="TY150" fmla="*/ 2855 h 4007"/>
                <a:gd name="TX151" fmla="*/ 1221 w 4016"/>
                <a:gd name="TY151" fmla="*/ 2916 h 4007"/>
                <a:gd name="TX152" fmla="*/ 1238 w 4016"/>
                <a:gd name="TY152" fmla="*/ 2968 h 4007"/>
                <a:gd name="TX153" fmla="*/ 1253 w 4016"/>
                <a:gd name="TY153" fmla="*/ 3014 h 4007"/>
                <a:gd name="TX154" fmla="*/ 1268 w 4016"/>
                <a:gd name="TY154" fmla="*/ 3051 h 4007"/>
                <a:gd name="TX155" fmla="*/ 1300 w 4016"/>
                <a:gd name="TY155" fmla="*/ 3120 h 4007"/>
                <a:gd name="TX156" fmla="*/ 1335 w 4016"/>
                <a:gd name="TY156" fmla="*/ 3183 h 4007"/>
                <a:gd name="TX157" fmla="*/ 1371 w 4016"/>
                <a:gd name="TY157" fmla="*/ 3236 h 4007"/>
                <a:gd name="TX158" fmla="*/ 1409 w 4016"/>
                <a:gd name="TY158" fmla="*/ 3283 h 4007"/>
                <a:gd name="TX159" fmla="*/ 1450 w 4016"/>
                <a:gd name="TY159" fmla="*/ 3323 h 4007"/>
                <a:gd name="TX160" fmla="*/ 1492 w 4016"/>
                <a:gd name="TY160" fmla="*/ 3354 h 4007"/>
                <a:gd name="TX161" fmla="*/ 1537 w 4016"/>
                <a:gd name="TY161" fmla="*/ 3376 h 4007"/>
                <a:gd name="TX162" fmla="*/ 1593 w 4016"/>
                <a:gd name="TY162" fmla="*/ 3389 h 4007"/>
                <a:gd name="TX163" fmla="*/ 1649 w 4016"/>
                <a:gd name="TY163" fmla="*/ 3393 h 4007"/>
                <a:gd name="TX164" fmla="*/ 1704 w 4016"/>
                <a:gd name="TY164" fmla="*/ 3391 h 4007"/>
                <a:gd name="TX165" fmla="*/ 1759 w 4016"/>
                <a:gd name="TY165" fmla="*/ 3381 h 4007"/>
                <a:gd name="TX166" fmla="*/ 1813 w 4016"/>
                <a:gd name="TY166" fmla="*/ 3365 h 4007"/>
                <a:gd name="TX167" fmla="*/ 1864 w 4016"/>
                <a:gd name="TY167" fmla="*/ 3346 h 4007"/>
                <a:gd name="TX168" fmla="*/ 1913 w 4016"/>
                <a:gd name="TY168" fmla="*/ 3324 h 4007"/>
                <a:gd name="TX169" fmla="*/ 1958 w 4016"/>
                <a:gd name="TY169" fmla="*/ 3298 h 4007"/>
                <a:gd name="TX170" fmla="*/ 2043 w 4016"/>
                <a:gd name="TY170" fmla="*/ 3245 h 4007"/>
                <a:gd name="TX171" fmla="*/ 2127 w 4016"/>
                <a:gd name="TY171" fmla="*/ 3184 h 4007"/>
                <a:gd name="TX172" fmla="*/ 2210 w 4016"/>
                <a:gd name="TY172" fmla="*/ 3118 h 4007"/>
                <a:gd name="TX173" fmla="*/ 2292 w 4016"/>
                <a:gd name="TY173" fmla="*/ 3043 h 4007"/>
                <a:gd name="TX174" fmla="*/ 2374 w 4016"/>
                <a:gd name="TY174" fmla="*/ 2963 h 4007"/>
                <a:gd name="TX175" fmla="*/ 2454 w 4016"/>
                <a:gd name="TY175" fmla="*/ 2875 h 4007"/>
                <a:gd name="TX176" fmla="*/ 2534 w 4016"/>
                <a:gd name="TY176" fmla="*/ 2781 h 4007"/>
                <a:gd name="TX177" fmla="*/ 2612 w 4016"/>
                <a:gd name="TY177" fmla="*/ 2680 h 4007"/>
                <a:gd name="TX178" fmla="*/ 2700 w 4016"/>
                <a:gd name="TY178" fmla="*/ 2559 h 4007"/>
                <a:gd name="TX179" fmla="*/ 2783 w 4016"/>
                <a:gd name="TY179" fmla="*/ 2435 h 4007"/>
                <a:gd name="TX180" fmla="*/ 2860 w 4016"/>
                <a:gd name="TY180" fmla="*/ 2309 h 4007"/>
                <a:gd name="TX181" fmla="*/ 2933 w 4016"/>
                <a:gd name="TY181" fmla="*/ 2180 h 4007"/>
                <a:gd name="TX182" fmla="*/ 3000 w 4016"/>
                <a:gd name="TY182" fmla="*/ 2050 h 4007"/>
                <a:gd name="TX183" fmla="*/ 3062 w 4016"/>
                <a:gd name="TY183" fmla="*/ 1918 h 4007"/>
                <a:gd name="TX184" fmla="*/ 3100 w 4016"/>
                <a:gd name="TY184" fmla="*/ 1831 h 4007"/>
                <a:gd name="TX185" fmla="*/ 3135 w 4016"/>
                <a:gd name="TY185" fmla="*/ 1750 h 4007"/>
                <a:gd name="TX186" fmla="*/ 3166 w 4016"/>
                <a:gd name="TY186" fmla="*/ 1674 h 4007"/>
                <a:gd name="TX187" fmla="*/ 3193 w 4016"/>
                <a:gd name="TY187" fmla="*/ 1603 h 4007"/>
                <a:gd name="TX188" fmla="*/ 3218 w 4016"/>
                <a:gd name="TY188" fmla="*/ 1537 h 4007"/>
                <a:gd name="TX189" fmla="*/ 3238 w 4016"/>
                <a:gd name="TY189" fmla="*/ 1477 h 4007"/>
                <a:gd name="TX190" fmla="*/ 3255 w 4016"/>
                <a:gd name="TY190" fmla="*/ 1422 h 4007"/>
                <a:gd name="TX191" fmla="*/ 3269 w 4016"/>
                <a:gd name="TY191" fmla="*/ 1371 h 4007"/>
                <a:gd name="TX192" fmla="*/ 3279 w 4016"/>
                <a:gd name="TY192" fmla="*/ 1327 h 4007"/>
                <a:gd name="TX193" fmla="*/ 3287 w 4016"/>
                <a:gd name="TY193" fmla="*/ 1265 h 4007"/>
                <a:gd name="TX194" fmla="*/ 3291 w 4016"/>
                <a:gd name="TY194" fmla="*/ 1208 h 4007"/>
                <a:gd name="TX195" fmla="*/ 3289 w 4016"/>
                <a:gd name="TY195" fmla="*/ 1155 h 4007"/>
                <a:gd name="TX196" fmla="*/ 3281 w 4016"/>
                <a:gd name="TY196" fmla="*/ 1106 h 4007"/>
                <a:gd name="TX197" fmla="*/ 3268 w 4016"/>
                <a:gd name="TY197" fmla="*/ 1061 h 4007"/>
                <a:gd name="TX198" fmla="*/ 3248 w 4016"/>
                <a:gd name="TY198" fmla="*/ 1020 h 4007"/>
                <a:gd name="TX199" fmla="*/ 3223 w 4016"/>
                <a:gd name="TY199" fmla="*/ 983 h 4007"/>
                <a:gd name="TX200" fmla="*/ 3194 w 4016"/>
                <a:gd name="TY200" fmla="*/ 951 h 4007"/>
                <a:gd name="TX201" fmla="*/ 3160 w 4016"/>
                <a:gd name="TY201" fmla="*/ 924 h 4007"/>
                <a:gd name="TX202" fmla="*/ 3122 w 4016"/>
                <a:gd name="TY202" fmla="*/ 900 h 4007"/>
                <a:gd name="TX203" fmla="*/ 3080 w 4016"/>
                <a:gd name="TY203" fmla="*/ 883 h 4007"/>
                <a:gd name="TX204" fmla="*/ 3033 w 4016"/>
                <a:gd name="TY204" fmla="*/ 868 h 4007"/>
                <a:gd name="TX205" fmla="*/ 2982 w 4016"/>
                <a:gd name="TY205" fmla="*/ 859 h 4007"/>
                <a:gd name="TX206" fmla="*/ 2927 w 4016"/>
                <a:gd name="TY206" fmla="*/ 854 h 4007"/>
                <a:gd name="TX207" fmla="*/ 2867 w 4016"/>
                <a:gd name="TY207" fmla="*/ 853 h 4007"/>
                <a:gd name="TX209" fmla="*/ 752 w 4016"/>
                <a:gd name="TY209" fmla="*/ 0 h 4007"/>
                <a:gd name="TX210" fmla="*/ 3263 w 4016"/>
                <a:gd name="TY210" fmla="*/ 0 h 4007"/>
                <a:gd name="TX211" fmla="*/ 3338 w 4016"/>
                <a:gd name="TY211" fmla="*/ 2 h 4007"/>
                <a:gd name="TX212" fmla="*/ 3413 w 4016"/>
                <a:gd name="TY212" fmla="*/ 13 h 4007"/>
                <a:gd name="TX213" fmla="*/ 3483 w 4016"/>
                <a:gd name="TY213" fmla="*/ 31 h 4007"/>
                <a:gd name="TX214" fmla="*/ 3551 w 4016"/>
                <a:gd name="TY214" fmla="*/ 54 h 4007"/>
                <a:gd name="TX215" fmla="*/ 3616 w 4016"/>
                <a:gd name="TY215" fmla="*/ 85 h 4007"/>
                <a:gd name="TX216" fmla="*/ 3678 w 4016"/>
                <a:gd name="TY216" fmla="*/ 124 h 4007"/>
                <a:gd name="TX217" fmla="*/ 3737 w 4016"/>
                <a:gd name="TY217" fmla="*/ 168 h 4007"/>
                <a:gd name="TX218" fmla="*/ 3794 w 4016"/>
                <a:gd name="TY218" fmla="*/ 220 h 4007"/>
                <a:gd name="TX219" fmla="*/ 3846 w 4016"/>
                <a:gd name="TY219" fmla="*/ 277 h 4007"/>
                <a:gd name="TX220" fmla="*/ 3891 w 4016"/>
                <a:gd name="TY220" fmla="*/ 335 h 4007"/>
                <a:gd name="TX221" fmla="*/ 3930 w 4016"/>
                <a:gd name="TY221" fmla="*/ 398 h 4007"/>
                <a:gd name="TX222" fmla="*/ 3961 w 4016"/>
                <a:gd name="TY222" fmla="*/ 462 h 4007"/>
                <a:gd name="TX223" fmla="*/ 3984 w 4016"/>
                <a:gd name="TY223" fmla="*/ 530 h 4007"/>
                <a:gd name="TX224" fmla="*/ 4001 w 4016"/>
                <a:gd name="TY224" fmla="*/ 601 h 4007"/>
                <a:gd name="TX225" fmla="*/ 4011 w 4016"/>
                <a:gd name="TY225" fmla="*/ 674 h 4007"/>
                <a:gd name="TX226" fmla="*/ 4015 w 4016"/>
                <a:gd name="TY226" fmla="*/ 751 h 4007"/>
                <a:gd name="TX227" fmla="*/ 4015 w 4016"/>
                <a:gd name="TY227" fmla="*/ 3254 h 4007"/>
                <a:gd name="TX228" fmla="*/ 4011 w 4016"/>
                <a:gd name="TY228" fmla="*/ 3330 h 4007"/>
                <a:gd name="TX229" fmla="*/ 4001 w 4016"/>
                <a:gd name="TY229" fmla="*/ 3403 h 4007"/>
                <a:gd name="TX230" fmla="*/ 3984 w 4016"/>
                <a:gd name="TY230" fmla="*/ 3474 h 4007"/>
                <a:gd name="TX231" fmla="*/ 3961 w 4016"/>
                <a:gd name="TY231" fmla="*/ 3542 h 4007"/>
                <a:gd name="TX232" fmla="*/ 3930 w 4016"/>
                <a:gd name="TY232" fmla="*/ 3607 h 4007"/>
                <a:gd name="TX233" fmla="*/ 3891 w 4016"/>
                <a:gd name="TY233" fmla="*/ 3669 h 4007"/>
                <a:gd name="TX234" fmla="*/ 3846 w 4016"/>
                <a:gd name="TY234" fmla="*/ 3729 h 4007"/>
                <a:gd name="TX235" fmla="*/ 3794 w 4016"/>
                <a:gd name="TY235" fmla="*/ 3784 h 4007"/>
                <a:gd name="TX236" fmla="*/ 3737 w 4016"/>
                <a:gd name="TY236" fmla="*/ 3836 h 4007"/>
                <a:gd name="TX237" fmla="*/ 3678 w 4016"/>
                <a:gd name="TY237" fmla="*/ 3881 h 4007"/>
                <a:gd name="TX238" fmla="*/ 3616 w 4016"/>
                <a:gd name="TY238" fmla="*/ 3919 h 4007"/>
                <a:gd name="TX239" fmla="*/ 3551 w 4016"/>
                <a:gd name="TY239" fmla="*/ 3950 h 4007"/>
                <a:gd name="TX240" fmla="*/ 3483 w 4016"/>
                <a:gd name="TY240" fmla="*/ 3975 h 4007"/>
                <a:gd name="TX241" fmla="*/ 3413 w 4016"/>
                <a:gd name="TY241" fmla="*/ 3991 h 4007"/>
                <a:gd name="TX242" fmla="*/ 3338 w 4016"/>
                <a:gd name="TY242" fmla="*/ 4002 h 4007"/>
                <a:gd name="TX243" fmla="*/ 3263 w 4016"/>
                <a:gd name="TY243" fmla="*/ 4006 h 4007"/>
                <a:gd name="TX244" fmla="*/ 752 w 4016"/>
                <a:gd name="TY244" fmla="*/ 4006 h 4007"/>
                <a:gd name="TX245" fmla="*/ 677 w 4016"/>
                <a:gd name="TY245" fmla="*/ 4002 h 4007"/>
                <a:gd name="TX246" fmla="*/ 603 w 4016"/>
                <a:gd name="TY246" fmla="*/ 3991 h 4007"/>
                <a:gd name="TX247" fmla="*/ 533 w 4016"/>
                <a:gd name="TY247" fmla="*/ 3975 h 4007"/>
                <a:gd name="TX248" fmla="*/ 465 w 4016"/>
                <a:gd name="TY248" fmla="*/ 3950 h 4007"/>
                <a:gd name="TX249" fmla="*/ 399 w 4016"/>
                <a:gd name="TY249" fmla="*/ 3919 h 4007"/>
                <a:gd name="TX250" fmla="*/ 337 w 4016"/>
                <a:gd name="TY250" fmla="*/ 3881 h 4007"/>
                <a:gd name="TX251" fmla="*/ 277 w 4016"/>
                <a:gd name="TY251" fmla="*/ 3836 h 4007"/>
                <a:gd name="TX252" fmla="*/ 220 w 4016"/>
                <a:gd name="TY252" fmla="*/ 3784 h 4007"/>
                <a:gd name="TX253" fmla="*/ 170 w 4016"/>
                <a:gd name="TY253" fmla="*/ 3729 h 4007"/>
                <a:gd name="TX254" fmla="*/ 124 w 4016"/>
                <a:gd name="TY254" fmla="*/ 3669 h 4007"/>
                <a:gd name="TX255" fmla="*/ 87 w 4016"/>
                <a:gd name="TY255" fmla="*/ 3607 h 4007"/>
                <a:gd name="TX256" fmla="*/ 56 w 4016"/>
                <a:gd name="TY256" fmla="*/ 3542 h 4007"/>
                <a:gd name="TX257" fmla="*/ 31 w 4016"/>
                <a:gd name="TY257" fmla="*/ 3474 h 4007"/>
                <a:gd name="TX258" fmla="*/ 13 w 4016"/>
                <a:gd name="TY258" fmla="*/ 3403 h 4007"/>
                <a:gd name="TX259" fmla="*/ 3 w 4016"/>
                <a:gd name="TY259" fmla="*/ 3330 h 4007"/>
                <a:gd name="TX260" fmla="*/ 0 w 4016"/>
                <a:gd name="TY260" fmla="*/ 3254 h 4007"/>
                <a:gd name="TX261" fmla="*/ 0 w 4016"/>
                <a:gd name="TY261" fmla="*/ 2012 h 4007"/>
                <a:gd name="TX262" fmla="*/ 0 w 4016"/>
                <a:gd name="TY262" fmla="*/ 751 h 4007"/>
                <a:gd name="TX263" fmla="*/ 3 w 4016"/>
                <a:gd name="TY263" fmla="*/ 674 h 4007"/>
                <a:gd name="TX264" fmla="*/ 13 w 4016"/>
                <a:gd name="TY264" fmla="*/ 601 h 4007"/>
                <a:gd name="TX265" fmla="*/ 31 w 4016"/>
                <a:gd name="TY265" fmla="*/ 530 h 4007"/>
                <a:gd name="TX266" fmla="*/ 56 w 4016"/>
                <a:gd name="TY266" fmla="*/ 462 h 4007"/>
                <a:gd name="TX267" fmla="*/ 87 w 4016"/>
                <a:gd name="TY267" fmla="*/ 398 h 4007"/>
                <a:gd name="TX268" fmla="*/ 124 w 4016"/>
                <a:gd name="TY268" fmla="*/ 335 h 4007"/>
                <a:gd name="TX269" fmla="*/ 170 w 4016"/>
                <a:gd name="TY269" fmla="*/ 277 h 4007"/>
                <a:gd name="TX270" fmla="*/ 220 w 4016"/>
                <a:gd name="TY270" fmla="*/ 220 h 4007"/>
                <a:gd name="TX271" fmla="*/ 277 w 4016"/>
                <a:gd name="TY271" fmla="*/ 168 h 4007"/>
                <a:gd name="TX272" fmla="*/ 337 w 4016"/>
                <a:gd name="TY272" fmla="*/ 124 h 4007"/>
                <a:gd name="TX273" fmla="*/ 399 w 4016"/>
                <a:gd name="TY273" fmla="*/ 85 h 4007"/>
                <a:gd name="TX274" fmla="*/ 465 w 4016"/>
                <a:gd name="TY274" fmla="*/ 54 h 4007"/>
                <a:gd name="TX275" fmla="*/ 533 w 4016"/>
                <a:gd name="TY275" fmla="*/ 31 h 4007"/>
                <a:gd name="TX276" fmla="*/ 603 w 4016"/>
                <a:gd name="TY276" fmla="*/ 13 h 4007"/>
                <a:gd name="TX277" fmla="*/ 677 w 4016"/>
                <a:gd name="TY277" fmla="*/ 2 h 4007"/>
                <a:gd name="TX278" fmla="*/ 752 w 4016"/>
                <a:gd name="TY278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</a:cxnLst>
              <a:rect l="l" t="t" r="r" b="b"/>
              <a:pathLst>
                <a:path w="4016" h="4007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1651615" y="1169670"/>
              <a:ext cx="286385" cy="286385"/>
            </a:xfrm>
            <a:custGeom>
              <a:avLst/>
              <a:gdLst>
                <a:gd name="TX0" fmla="*/ 1531 w 3480"/>
                <a:gd name="TY0" fmla="*/ 522 h 3480"/>
                <a:gd name="TX1" fmla="*/ 1525 w 3480"/>
                <a:gd name="TY1" fmla="*/ 550 h 3480"/>
                <a:gd name="TX2" fmla="*/ 1521 w 3480"/>
                <a:gd name="TY2" fmla="*/ 581 h 3480"/>
                <a:gd name="TX3" fmla="*/ 1515 w 3480"/>
                <a:gd name="TY3" fmla="*/ 611 h 3480"/>
                <a:gd name="TX4" fmla="*/ 1510 w 3480"/>
                <a:gd name="TY4" fmla="*/ 643 h 3480"/>
                <a:gd name="TX5" fmla="*/ 1502 w 3480"/>
                <a:gd name="TY5" fmla="*/ 676 h 3480"/>
                <a:gd name="TX6" fmla="*/ 1494 w 3480"/>
                <a:gd name="TY6" fmla="*/ 708 h 3480"/>
                <a:gd name="TX7" fmla="*/ 1485 w 3480"/>
                <a:gd name="TY7" fmla="*/ 740 h 3480"/>
                <a:gd name="TX8" fmla="*/ 1474 w 3480"/>
                <a:gd name="TY8" fmla="*/ 773 h 3480"/>
                <a:gd name="TX9" fmla="*/ 1461 w 3480"/>
                <a:gd name="TY9" fmla="*/ 804 h 3480"/>
                <a:gd name="TX10" fmla="*/ 1447 w 3480"/>
                <a:gd name="TY10" fmla="*/ 835 h 3480"/>
                <a:gd name="TX11" fmla="*/ 1431 w 3480"/>
                <a:gd name="TY11" fmla="*/ 866 h 3480"/>
                <a:gd name="TX12" fmla="*/ 1412 w 3480"/>
                <a:gd name="TY12" fmla="*/ 894 h 3480"/>
                <a:gd name="TX13" fmla="*/ 1389 w 3480"/>
                <a:gd name="TY13" fmla="*/ 922 h 3480"/>
                <a:gd name="TX14" fmla="*/ 1365 w 3480"/>
                <a:gd name="TY14" fmla="*/ 949 h 3480"/>
                <a:gd name="TX15" fmla="*/ 1338 w 3480"/>
                <a:gd name="TY15" fmla="*/ 973 h 3480"/>
                <a:gd name="TX16" fmla="*/ 1307 w 3480"/>
                <a:gd name="TY16" fmla="*/ 996 h 3480"/>
                <a:gd name="TX17" fmla="*/ 1274 w 3480"/>
                <a:gd name="TY17" fmla="*/ 1016 h 3480"/>
                <a:gd name="TX18" fmla="*/ 1236 w 3480"/>
                <a:gd name="TY18" fmla="*/ 1034 h 3480"/>
                <a:gd name="TX19" fmla="*/ 1194 w 3480"/>
                <a:gd name="TY19" fmla="*/ 1050 h 3480"/>
                <a:gd name="TX20" fmla="*/ 1148 w 3480"/>
                <a:gd name="TY20" fmla="*/ 1063 h 3480"/>
                <a:gd name="TX21" fmla="*/ 1099 w 3480"/>
                <a:gd name="TY21" fmla="*/ 1072 h 3480"/>
                <a:gd name="TX22" fmla="*/ 1044 w 3480"/>
                <a:gd name="TY22" fmla="*/ 1078 h 3480"/>
                <a:gd name="TX23" fmla="*/ 1044 w 3480"/>
                <a:gd name="TY23" fmla="*/ 1566 h 3480"/>
                <a:gd name="TX24" fmla="*/ 1392 w 3480"/>
                <a:gd name="TY24" fmla="*/ 1566 h 3480"/>
                <a:gd name="TX25" fmla="*/ 1392 w 3480"/>
                <a:gd name="TY25" fmla="*/ 2384 h 3480"/>
                <a:gd name="TX26" fmla="*/ 1393 w 3480"/>
                <a:gd name="TY26" fmla="*/ 2432 h 3480"/>
                <a:gd name="TX27" fmla="*/ 1399 w 3480"/>
                <a:gd name="TY27" fmla="*/ 2481 h 3480"/>
                <a:gd name="TX28" fmla="*/ 1408 w 3480"/>
                <a:gd name="TY28" fmla="*/ 2528 h 3480"/>
                <a:gd name="TX29" fmla="*/ 1421 w 3480"/>
                <a:gd name="TY29" fmla="*/ 2573 h 3480"/>
                <a:gd name="TX30" fmla="*/ 1438 w 3480"/>
                <a:gd name="TY30" fmla="*/ 2619 h 3480"/>
                <a:gd name="TX31" fmla="*/ 1459 w 3480"/>
                <a:gd name="TY31" fmla="*/ 2662 h 3480"/>
                <a:gd name="TX32" fmla="*/ 1483 w 3480"/>
                <a:gd name="TY32" fmla="*/ 2703 h 3480"/>
                <a:gd name="TX33" fmla="*/ 1512 w 3480"/>
                <a:gd name="TY33" fmla="*/ 2742 h 3480"/>
                <a:gd name="TX34" fmla="*/ 1543 w 3480"/>
                <a:gd name="TY34" fmla="*/ 2779 h 3480"/>
                <a:gd name="TX35" fmla="*/ 1579 w 3480"/>
                <a:gd name="TY35" fmla="*/ 2813 h 3480"/>
                <a:gd name="TX36" fmla="*/ 1619 w 3480"/>
                <a:gd name="TY36" fmla="*/ 2844 h 3480"/>
                <a:gd name="TX37" fmla="*/ 1663 w 3480"/>
                <a:gd name="TY37" fmla="*/ 2873 h 3480"/>
                <a:gd name="TX38" fmla="*/ 1709 w 3480"/>
                <a:gd name="TY38" fmla="*/ 2899 h 3480"/>
                <a:gd name="TX39" fmla="*/ 1760 w 3480"/>
                <a:gd name="TY39" fmla="*/ 2921 h 3480"/>
                <a:gd name="TX40" fmla="*/ 1814 w 3480"/>
                <a:gd name="TY40" fmla="*/ 2940 h 3480"/>
                <a:gd name="TX41" fmla="*/ 1872 w 3480"/>
                <a:gd name="TY41" fmla="*/ 2955 h 3480"/>
                <a:gd name="TX42" fmla="*/ 1935 w 3480"/>
                <a:gd name="TY42" fmla="*/ 2966 h 3480"/>
                <a:gd name="TX43" fmla="*/ 2001 w 3480"/>
                <a:gd name="TY43" fmla="*/ 2972 h 3480"/>
                <a:gd name="TX44" fmla="*/ 2071 w 3480"/>
                <a:gd name="TY44" fmla="*/ 2975 h 3480"/>
                <a:gd name="TX45" fmla="*/ 2117 w 3480"/>
                <a:gd name="TY45" fmla="*/ 2974 h 3480"/>
                <a:gd name="TX46" fmla="*/ 2163 w 3480"/>
                <a:gd name="TY46" fmla="*/ 2973 h 3480"/>
                <a:gd name="TX47" fmla="*/ 2208 w 3480"/>
                <a:gd name="TY47" fmla="*/ 2972 h 3480"/>
                <a:gd name="TX48" fmla="*/ 2250 w 3480"/>
                <a:gd name="TY48" fmla="*/ 2970 h 3480"/>
                <a:gd name="TX49" fmla="*/ 2289 w 3480"/>
                <a:gd name="TY49" fmla="*/ 2968 h 3480"/>
                <a:gd name="TX50" fmla="*/ 2325 w 3480"/>
                <a:gd name="TY50" fmla="*/ 2966 h 3480"/>
                <a:gd name="TX51" fmla="*/ 2356 w 3480"/>
                <a:gd name="TY51" fmla="*/ 2963 h 3480"/>
                <a:gd name="TX52" fmla="*/ 2383 w 3480"/>
                <a:gd name="TY52" fmla="*/ 2962 h 3480"/>
                <a:gd name="TX53" fmla="*/ 2405 w 3480"/>
                <a:gd name="TY53" fmla="*/ 2960 h 3480"/>
                <a:gd name="TX54" fmla="*/ 2422 w 3480"/>
                <a:gd name="TY54" fmla="*/ 2959 h 3480"/>
                <a:gd name="TX55" fmla="*/ 2431 w 3480"/>
                <a:gd name="TY55" fmla="*/ 2958 h 3480"/>
                <a:gd name="TX56" fmla="*/ 2435 w 3480"/>
                <a:gd name="TY56" fmla="*/ 2957 h 3480"/>
                <a:gd name="TX57" fmla="*/ 2435 w 3480"/>
                <a:gd name="TY57" fmla="*/ 2435 h 3480"/>
                <a:gd name="TX58" fmla="*/ 2105 w 3480"/>
                <a:gd name="TY58" fmla="*/ 2435 h 3480"/>
                <a:gd name="TX59" fmla="*/ 2067 w 3480"/>
                <a:gd name="TY59" fmla="*/ 2434 h 3480"/>
                <a:gd name="TX60" fmla="*/ 2035 w 3480"/>
                <a:gd name="TY60" fmla="*/ 2430 h 3480"/>
                <a:gd name="TX61" fmla="*/ 2007 w 3480"/>
                <a:gd name="TY61" fmla="*/ 2424 h 3480"/>
                <a:gd name="TX62" fmla="*/ 1984 w 3480"/>
                <a:gd name="TY62" fmla="*/ 2416 h 3480"/>
                <a:gd name="TX63" fmla="*/ 1965 w 3480"/>
                <a:gd name="TY63" fmla="*/ 2405 h 3480"/>
                <a:gd name="TX64" fmla="*/ 1950 w 3480"/>
                <a:gd name="TY64" fmla="*/ 2392 h 3480"/>
                <a:gd name="TX65" fmla="*/ 1939 w 3480"/>
                <a:gd name="TY65" fmla="*/ 2377 h 3480"/>
                <a:gd name="TX66" fmla="*/ 1929 w 3480"/>
                <a:gd name="TY66" fmla="*/ 2360 h 3480"/>
                <a:gd name="TX67" fmla="*/ 1923 w 3480"/>
                <a:gd name="TY67" fmla="*/ 2340 h 3480"/>
                <a:gd name="TX68" fmla="*/ 1918 w 3480"/>
                <a:gd name="TY68" fmla="*/ 2319 h 3480"/>
                <a:gd name="TX69" fmla="*/ 1916 w 3480"/>
                <a:gd name="TY69" fmla="*/ 2296 h 3480"/>
                <a:gd name="TX70" fmla="*/ 1915 w 3480"/>
                <a:gd name="TY70" fmla="*/ 2271 h 3480"/>
                <a:gd name="TX71" fmla="*/ 1913 w 3480"/>
                <a:gd name="TY71" fmla="*/ 2244 h 3480"/>
                <a:gd name="TX72" fmla="*/ 1913 w 3480"/>
                <a:gd name="TY72" fmla="*/ 1566 h 3480"/>
                <a:gd name="TX73" fmla="*/ 2435 w 3480"/>
                <a:gd name="TY73" fmla="*/ 1566 h 3480"/>
                <a:gd name="TX74" fmla="*/ 2435 w 3480"/>
                <a:gd name="TY74" fmla="*/ 1044 h 3480"/>
                <a:gd name="TX75" fmla="*/ 1913 w 3480"/>
                <a:gd name="TY75" fmla="*/ 1044 h 3480"/>
                <a:gd name="TX76" fmla="*/ 1913 w 3480"/>
                <a:gd name="TY76" fmla="*/ 522 h 3480"/>
                <a:gd name="TX77" fmla="*/ 1531 w 3480"/>
                <a:gd name="TY77" fmla="*/ 522 h 3480"/>
                <a:gd name="TX79" fmla="*/ 348 w 3480"/>
                <a:gd name="TY79" fmla="*/ 0 h 3480"/>
                <a:gd name="TX80" fmla="*/ 3131 w 3480"/>
                <a:gd name="TY80" fmla="*/ 0 h 3480"/>
                <a:gd name="TX81" fmla="*/ 3177 w 3480"/>
                <a:gd name="TY81" fmla="*/ 3 h 3480"/>
                <a:gd name="TX82" fmla="*/ 3223 w 3480"/>
                <a:gd name="TY82" fmla="*/ 13 h 3480"/>
                <a:gd name="TX83" fmla="*/ 3266 w 3480"/>
                <a:gd name="TY83" fmla="*/ 27 h 3480"/>
                <a:gd name="TX84" fmla="*/ 3306 w 3480"/>
                <a:gd name="TY84" fmla="*/ 47 h 3480"/>
                <a:gd name="TX85" fmla="*/ 3343 w 3480"/>
                <a:gd name="TY85" fmla="*/ 73 h 3480"/>
                <a:gd name="TX86" fmla="*/ 3377 w 3480"/>
                <a:gd name="TY86" fmla="*/ 102 h 3480"/>
                <a:gd name="TX87" fmla="*/ 3406 w 3480"/>
                <a:gd name="TY87" fmla="*/ 136 h 3480"/>
                <a:gd name="TX88" fmla="*/ 3432 w 3480"/>
                <a:gd name="TY88" fmla="*/ 173 h 3480"/>
                <a:gd name="TX89" fmla="*/ 3452 w 3480"/>
                <a:gd name="TY89" fmla="*/ 213 h 3480"/>
                <a:gd name="TX90" fmla="*/ 3466 w 3480"/>
                <a:gd name="TY90" fmla="*/ 256 h 3480"/>
                <a:gd name="TX91" fmla="*/ 3476 w 3480"/>
                <a:gd name="TY91" fmla="*/ 302 h 3480"/>
                <a:gd name="TX92" fmla="*/ 3479 w 3480"/>
                <a:gd name="TY92" fmla="*/ 348 h 3480"/>
                <a:gd name="TX93" fmla="*/ 3479 w 3480"/>
                <a:gd name="TY93" fmla="*/ 3131 h 3480"/>
                <a:gd name="TX94" fmla="*/ 3476 w 3480"/>
                <a:gd name="TY94" fmla="*/ 3177 h 3480"/>
                <a:gd name="TX95" fmla="*/ 3466 w 3480"/>
                <a:gd name="TY95" fmla="*/ 3223 h 3480"/>
                <a:gd name="TX96" fmla="*/ 3452 w 3480"/>
                <a:gd name="TY96" fmla="*/ 3266 h 3480"/>
                <a:gd name="TX97" fmla="*/ 3432 w 3480"/>
                <a:gd name="TY97" fmla="*/ 3306 h 3480"/>
                <a:gd name="TX98" fmla="*/ 3406 w 3480"/>
                <a:gd name="TY98" fmla="*/ 3343 h 3480"/>
                <a:gd name="TX99" fmla="*/ 3377 w 3480"/>
                <a:gd name="TY99" fmla="*/ 3377 h 3480"/>
                <a:gd name="TX100" fmla="*/ 3343 w 3480"/>
                <a:gd name="TY100" fmla="*/ 3406 h 3480"/>
                <a:gd name="TX101" fmla="*/ 3306 w 3480"/>
                <a:gd name="TY101" fmla="*/ 3432 h 3480"/>
                <a:gd name="TX102" fmla="*/ 3266 w 3480"/>
                <a:gd name="TY102" fmla="*/ 3452 h 3480"/>
                <a:gd name="TX103" fmla="*/ 3223 w 3480"/>
                <a:gd name="TY103" fmla="*/ 3466 h 3480"/>
                <a:gd name="TX104" fmla="*/ 3177 w 3480"/>
                <a:gd name="TY104" fmla="*/ 3476 h 3480"/>
                <a:gd name="TX105" fmla="*/ 3131 w 3480"/>
                <a:gd name="TY105" fmla="*/ 3479 h 3480"/>
                <a:gd name="TX106" fmla="*/ 348 w 3480"/>
                <a:gd name="TY106" fmla="*/ 3479 h 3480"/>
                <a:gd name="TX107" fmla="*/ 302 w 3480"/>
                <a:gd name="TY107" fmla="*/ 3476 h 3480"/>
                <a:gd name="TX108" fmla="*/ 256 w 3480"/>
                <a:gd name="TY108" fmla="*/ 3466 h 3480"/>
                <a:gd name="TX109" fmla="*/ 213 w 3480"/>
                <a:gd name="TY109" fmla="*/ 3452 h 3480"/>
                <a:gd name="TX110" fmla="*/ 173 w 3480"/>
                <a:gd name="TY110" fmla="*/ 3432 h 3480"/>
                <a:gd name="TX111" fmla="*/ 136 w 3480"/>
                <a:gd name="TY111" fmla="*/ 3406 h 3480"/>
                <a:gd name="TX112" fmla="*/ 102 w 3480"/>
                <a:gd name="TY112" fmla="*/ 3377 h 3480"/>
                <a:gd name="TX113" fmla="*/ 73 w 3480"/>
                <a:gd name="TY113" fmla="*/ 3343 h 3480"/>
                <a:gd name="TX114" fmla="*/ 47 w 3480"/>
                <a:gd name="TY114" fmla="*/ 3306 h 3480"/>
                <a:gd name="TX115" fmla="*/ 27 w 3480"/>
                <a:gd name="TY115" fmla="*/ 3266 h 3480"/>
                <a:gd name="TX116" fmla="*/ 13 w 3480"/>
                <a:gd name="TY116" fmla="*/ 3223 h 3480"/>
                <a:gd name="TX117" fmla="*/ 3 w 3480"/>
                <a:gd name="TY117" fmla="*/ 3177 h 3480"/>
                <a:gd name="TX118" fmla="*/ 0 w 3480"/>
                <a:gd name="TY118" fmla="*/ 3131 h 3480"/>
                <a:gd name="TX119" fmla="*/ 0 w 3480"/>
                <a:gd name="TY119" fmla="*/ 348 h 3480"/>
                <a:gd name="TX120" fmla="*/ 3 w 3480"/>
                <a:gd name="TY120" fmla="*/ 302 h 3480"/>
                <a:gd name="TX121" fmla="*/ 13 w 3480"/>
                <a:gd name="TY121" fmla="*/ 256 h 3480"/>
                <a:gd name="TX122" fmla="*/ 27 w 3480"/>
                <a:gd name="TY122" fmla="*/ 213 h 3480"/>
                <a:gd name="TX123" fmla="*/ 47 w 3480"/>
                <a:gd name="TY123" fmla="*/ 173 h 3480"/>
                <a:gd name="TX124" fmla="*/ 73 w 3480"/>
                <a:gd name="TY124" fmla="*/ 136 h 3480"/>
                <a:gd name="TX125" fmla="*/ 102 w 3480"/>
                <a:gd name="TY125" fmla="*/ 102 h 3480"/>
                <a:gd name="TX126" fmla="*/ 136 w 3480"/>
                <a:gd name="TY126" fmla="*/ 73 h 3480"/>
                <a:gd name="TX127" fmla="*/ 173 w 3480"/>
                <a:gd name="TY127" fmla="*/ 47 h 3480"/>
                <a:gd name="TX128" fmla="*/ 213 w 3480"/>
                <a:gd name="TY128" fmla="*/ 27 h 3480"/>
                <a:gd name="TX129" fmla="*/ 256 w 3480"/>
                <a:gd name="TY129" fmla="*/ 13 h 3480"/>
                <a:gd name="TX130" fmla="*/ 302 w 3480"/>
                <a:gd name="TY130" fmla="*/ 3 h 3480"/>
                <a:gd name="TX131" fmla="*/ 348 w 3480"/>
                <a:gd name="TY131" fmla="*/ 0 h 348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</a:cxnLst>
              <a:rect l="l" t="t" r="r" b="b"/>
              <a:pathLst>
                <a:path w="3480" h="3480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1651615" y="320675"/>
              <a:ext cx="285750" cy="297180"/>
            </a:xfrm>
            <a:custGeom>
              <a:avLst/>
              <a:gdLst>
                <a:gd name="TX0" fmla="*/ 2115 w 3209"/>
                <a:gd name="TY0" fmla="*/ 736 h 3334"/>
                <a:gd name="TX1" fmla="*/ 2071 w 3209"/>
                <a:gd name="TY1" fmla="*/ 739 h 3334"/>
                <a:gd name="TX2" fmla="*/ 2030 w 3209"/>
                <a:gd name="TY2" fmla="*/ 749 h 3334"/>
                <a:gd name="TX3" fmla="*/ 1991 w 3209"/>
                <a:gd name="TY3" fmla="*/ 764 h 3334"/>
                <a:gd name="TX4" fmla="*/ 1954 w 3209"/>
                <a:gd name="TY4" fmla="*/ 785 h 3334"/>
                <a:gd name="TX5" fmla="*/ 1921 w 3209"/>
                <a:gd name="TY5" fmla="*/ 811 h 3334"/>
                <a:gd name="TX6" fmla="*/ 1892 w 3209"/>
                <a:gd name="TY6" fmla="*/ 842 h 3334"/>
                <a:gd name="TX7" fmla="*/ 1867 w 3209"/>
                <a:gd name="TY7" fmla="*/ 876 h 3334"/>
                <a:gd name="TX8" fmla="*/ 1847 w 3209"/>
                <a:gd name="TY8" fmla="*/ 913 h 3334"/>
                <a:gd name="TX9" fmla="*/ 1831 w 3209"/>
                <a:gd name="TY9" fmla="*/ 954 h 3334"/>
                <a:gd name="TX10" fmla="*/ 1823 w 3209"/>
                <a:gd name="TY10" fmla="*/ 998 h 3334"/>
                <a:gd name="TX11" fmla="*/ 1819 w 3209"/>
                <a:gd name="TY11" fmla="*/ 1044 h 3334"/>
                <a:gd name="TX12" fmla="*/ 1088 w 3209"/>
                <a:gd name="TY12" fmla="*/ 1410 h 3334"/>
                <a:gd name="TX13" fmla="*/ 1056 w 3209"/>
                <a:gd name="TY13" fmla="*/ 1387 h 3334"/>
                <a:gd name="TX14" fmla="*/ 1021 w 3209"/>
                <a:gd name="TY14" fmla="*/ 1370 h 3334"/>
                <a:gd name="TX15" fmla="*/ 984 w 3209"/>
                <a:gd name="TY15" fmla="*/ 1355 h 3334"/>
                <a:gd name="TX16" fmla="*/ 944 w 3209"/>
                <a:gd name="TY16" fmla="*/ 1346 h 3334"/>
                <a:gd name="TX17" fmla="*/ 903 w 3209"/>
                <a:gd name="TY17" fmla="*/ 1343 h 3334"/>
                <a:gd name="TX18" fmla="*/ 859 w 3209"/>
                <a:gd name="TY18" fmla="*/ 1346 h 3334"/>
                <a:gd name="TX19" fmla="*/ 817 w 3209"/>
                <a:gd name="TY19" fmla="*/ 1356 h 3334"/>
                <a:gd name="TX20" fmla="*/ 778 w 3209"/>
                <a:gd name="TY20" fmla="*/ 1372 h 3334"/>
                <a:gd name="TX21" fmla="*/ 741 w 3209"/>
                <a:gd name="TY21" fmla="*/ 1393 h 3334"/>
                <a:gd name="TX22" fmla="*/ 708 w 3209"/>
                <a:gd name="TY22" fmla="*/ 1419 h 3334"/>
                <a:gd name="TX23" fmla="*/ 679 w 3209"/>
                <a:gd name="TY23" fmla="*/ 1450 h 3334"/>
                <a:gd name="TX24" fmla="*/ 654 w 3209"/>
                <a:gd name="TY24" fmla="*/ 1484 h 3334"/>
                <a:gd name="TX25" fmla="*/ 635 w 3209"/>
                <a:gd name="TY25" fmla="*/ 1522 h 3334"/>
                <a:gd name="TX26" fmla="*/ 620 w 3209"/>
                <a:gd name="TY26" fmla="*/ 1563 h 3334"/>
                <a:gd name="TX27" fmla="*/ 610 w 3209"/>
                <a:gd name="TY27" fmla="*/ 1606 h 3334"/>
                <a:gd name="TX28" fmla="*/ 607 w 3209"/>
                <a:gd name="TY28" fmla="*/ 1652 h 3334"/>
                <a:gd name="TX29" fmla="*/ 610 w 3209"/>
                <a:gd name="TY29" fmla="*/ 1698 h 3334"/>
                <a:gd name="TX30" fmla="*/ 620 w 3209"/>
                <a:gd name="TY30" fmla="*/ 1741 h 3334"/>
                <a:gd name="TX31" fmla="*/ 635 w 3209"/>
                <a:gd name="TY31" fmla="*/ 1782 h 3334"/>
                <a:gd name="TX32" fmla="*/ 654 w 3209"/>
                <a:gd name="TY32" fmla="*/ 1819 h 3334"/>
                <a:gd name="TX33" fmla="*/ 679 w 3209"/>
                <a:gd name="TY33" fmla="*/ 1853 h 3334"/>
                <a:gd name="TX34" fmla="*/ 708 w 3209"/>
                <a:gd name="TY34" fmla="*/ 1883 h 3334"/>
                <a:gd name="TX35" fmla="*/ 741 w 3209"/>
                <a:gd name="TY35" fmla="*/ 1910 h 3334"/>
                <a:gd name="TX36" fmla="*/ 778 w 3209"/>
                <a:gd name="TY36" fmla="*/ 1931 h 3334"/>
                <a:gd name="TX37" fmla="*/ 817 w 3209"/>
                <a:gd name="TY37" fmla="*/ 1946 h 3334"/>
                <a:gd name="TX38" fmla="*/ 859 w 3209"/>
                <a:gd name="TY38" fmla="*/ 1955 h 3334"/>
                <a:gd name="TX39" fmla="*/ 903 w 3209"/>
                <a:gd name="TY39" fmla="*/ 1958 h 3334"/>
                <a:gd name="TX40" fmla="*/ 946 w 3209"/>
                <a:gd name="TY40" fmla="*/ 1955 h 3334"/>
                <a:gd name="TX41" fmla="*/ 988 w 3209"/>
                <a:gd name="TY41" fmla="*/ 1946 h 3334"/>
                <a:gd name="TX42" fmla="*/ 1027 w 3209"/>
                <a:gd name="TY42" fmla="*/ 1931 h 3334"/>
                <a:gd name="TX43" fmla="*/ 1063 w 3209"/>
                <a:gd name="TY43" fmla="*/ 1910 h 3334"/>
                <a:gd name="TX44" fmla="*/ 1819 w 3209"/>
                <a:gd name="TY44" fmla="*/ 2290 h 3334"/>
                <a:gd name="TX45" fmla="*/ 1823 w 3209"/>
                <a:gd name="TY45" fmla="*/ 2335 h 3334"/>
                <a:gd name="TX46" fmla="*/ 1832 w 3209"/>
                <a:gd name="TY46" fmla="*/ 2378 h 3334"/>
                <a:gd name="TX47" fmla="*/ 1847 w 3209"/>
                <a:gd name="TY47" fmla="*/ 2419 h 3334"/>
                <a:gd name="TX48" fmla="*/ 1867 w 3209"/>
                <a:gd name="TY48" fmla="*/ 2458 h 3334"/>
                <a:gd name="TX49" fmla="*/ 1892 w 3209"/>
                <a:gd name="TY49" fmla="*/ 2492 h 3334"/>
                <a:gd name="TX50" fmla="*/ 1921 w 3209"/>
                <a:gd name="TY50" fmla="*/ 2522 h 3334"/>
                <a:gd name="TX51" fmla="*/ 1954 w 3209"/>
                <a:gd name="TY51" fmla="*/ 2548 h 3334"/>
                <a:gd name="TX52" fmla="*/ 1991 w 3209"/>
                <a:gd name="TY52" fmla="*/ 2569 h 3334"/>
                <a:gd name="TX53" fmla="*/ 2030 w 3209"/>
                <a:gd name="TY53" fmla="*/ 2585 h 3334"/>
                <a:gd name="TX54" fmla="*/ 2071 w 3209"/>
                <a:gd name="TY54" fmla="*/ 2594 h 3334"/>
                <a:gd name="TX55" fmla="*/ 2116 w 3209"/>
                <a:gd name="TY55" fmla="*/ 2598 h 3334"/>
                <a:gd name="TX56" fmla="*/ 2160 w 3209"/>
                <a:gd name="TY56" fmla="*/ 2594 h 3334"/>
                <a:gd name="TX57" fmla="*/ 2201 w 3209"/>
                <a:gd name="TY57" fmla="*/ 2585 h 3334"/>
                <a:gd name="TX58" fmla="*/ 2240 w 3209"/>
                <a:gd name="TY58" fmla="*/ 2569 h 3334"/>
                <a:gd name="TX59" fmla="*/ 2277 w 3209"/>
                <a:gd name="TY59" fmla="*/ 2548 h 3334"/>
                <a:gd name="TX60" fmla="*/ 2310 w 3209"/>
                <a:gd name="TY60" fmla="*/ 2522 h 3334"/>
                <a:gd name="TX61" fmla="*/ 2339 w 3209"/>
                <a:gd name="TY61" fmla="*/ 2492 h 3334"/>
                <a:gd name="TX62" fmla="*/ 2364 w 3209"/>
                <a:gd name="TY62" fmla="*/ 2458 h 3334"/>
                <a:gd name="TX63" fmla="*/ 2384 w 3209"/>
                <a:gd name="TY63" fmla="*/ 2419 h 3334"/>
                <a:gd name="TX64" fmla="*/ 2399 w 3209"/>
                <a:gd name="TY64" fmla="*/ 2378 h 3334"/>
                <a:gd name="TX65" fmla="*/ 2408 w 3209"/>
                <a:gd name="TY65" fmla="*/ 2335 h 3334"/>
                <a:gd name="TX66" fmla="*/ 2412 w 3209"/>
                <a:gd name="TY66" fmla="*/ 2290 h 3334"/>
                <a:gd name="TX67" fmla="*/ 2408 w 3209"/>
                <a:gd name="TY67" fmla="*/ 2244 h 3334"/>
                <a:gd name="TX68" fmla="*/ 2399 w 3209"/>
                <a:gd name="TY68" fmla="*/ 2200 h 3334"/>
                <a:gd name="TX69" fmla="*/ 2384 w 3209"/>
                <a:gd name="TY69" fmla="*/ 2159 h 3334"/>
                <a:gd name="TX70" fmla="*/ 2364 w 3209"/>
                <a:gd name="TY70" fmla="*/ 2122 h 3334"/>
                <a:gd name="TX71" fmla="*/ 2339 w 3209"/>
                <a:gd name="TY71" fmla="*/ 2088 h 3334"/>
                <a:gd name="TX72" fmla="*/ 2310 w 3209"/>
                <a:gd name="TY72" fmla="*/ 2057 h 3334"/>
                <a:gd name="TX73" fmla="*/ 2277 w 3209"/>
                <a:gd name="TY73" fmla="*/ 2031 h 3334"/>
                <a:gd name="TX74" fmla="*/ 2240 w 3209"/>
                <a:gd name="TY74" fmla="*/ 2010 h 3334"/>
                <a:gd name="TX75" fmla="*/ 2201 w 3209"/>
                <a:gd name="TY75" fmla="*/ 1995 h 3334"/>
                <a:gd name="TX76" fmla="*/ 2160 w 3209"/>
                <a:gd name="TY76" fmla="*/ 1985 h 3334"/>
                <a:gd name="TX77" fmla="*/ 2116 w 3209"/>
                <a:gd name="TY77" fmla="*/ 1981 h 3334"/>
                <a:gd name="TX78" fmla="*/ 2076 w 3209"/>
                <a:gd name="TY78" fmla="*/ 1984 h 3334"/>
                <a:gd name="TX79" fmla="*/ 2037 w 3209"/>
                <a:gd name="TY79" fmla="*/ 1991 h 3334"/>
                <a:gd name="TX80" fmla="*/ 2002 w 3209"/>
                <a:gd name="TY80" fmla="*/ 2005 h 3334"/>
                <a:gd name="TX81" fmla="*/ 1968 w 3209"/>
                <a:gd name="TY81" fmla="*/ 2022 h 3334"/>
                <a:gd name="TX82" fmla="*/ 1937 w 3209"/>
                <a:gd name="TY82" fmla="*/ 2043 h 3334"/>
                <a:gd name="TX83" fmla="*/ 1198 w 3209"/>
                <a:gd name="TY83" fmla="*/ 1673 h 3334"/>
                <a:gd name="TX84" fmla="*/ 1199 w 3209"/>
                <a:gd name="TY84" fmla="*/ 1659 h 3334"/>
                <a:gd name="TX85" fmla="*/ 1936 w 3209"/>
                <a:gd name="TY85" fmla="*/ 1289 h 3334"/>
                <a:gd name="TX86" fmla="*/ 1968 w 3209"/>
                <a:gd name="TY86" fmla="*/ 1310 h 3334"/>
                <a:gd name="TX87" fmla="*/ 2001 w 3209"/>
                <a:gd name="TY87" fmla="*/ 1328 h 3334"/>
                <a:gd name="TX88" fmla="*/ 2037 w 3209"/>
                <a:gd name="TY88" fmla="*/ 1341 h 3334"/>
                <a:gd name="TX89" fmla="*/ 2076 w 3209"/>
                <a:gd name="TY89" fmla="*/ 1349 h 3334"/>
                <a:gd name="TX90" fmla="*/ 2115 w 3209"/>
                <a:gd name="TY90" fmla="*/ 1352 h 3334"/>
                <a:gd name="TX91" fmla="*/ 2159 w 3209"/>
                <a:gd name="TY91" fmla="*/ 1349 h 3334"/>
                <a:gd name="TX92" fmla="*/ 2201 w 3209"/>
                <a:gd name="TY92" fmla="*/ 1339 h 3334"/>
                <a:gd name="TX93" fmla="*/ 2240 w 3209"/>
                <a:gd name="TY93" fmla="*/ 1323 h 3334"/>
                <a:gd name="TX94" fmla="*/ 2277 w 3209"/>
                <a:gd name="TY94" fmla="*/ 1302 h 3334"/>
                <a:gd name="TX95" fmla="*/ 2310 w 3209"/>
                <a:gd name="TY95" fmla="*/ 1276 h 3334"/>
                <a:gd name="TX96" fmla="*/ 2338 w 3209"/>
                <a:gd name="TY96" fmla="*/ 1246 h 3334"/>
                <a:gd name="TX97" fmla="*/ 2364 w 3209"/>
                <a:gd name="TY97" fmla="*/ 1212 h 3334"/>
                <a:gd name="TX98" fmla="*/ 2384 w 3209"/>
                <a:gd name="TY98" fmla="*/ 1173 h 3334"/>
                <a:gd name="TX99" fmla="*/ 2399 w 3209"/>
                <a:gd name="TY99" fmla="*/ 1132 h 3334"/>
                <a:gd name="TX100" fmla="*/ 2408 w 3209"/>
                <a:gd name="TY100" fmla="*/ 1089 h 3334"/>
                <a:gd name="TX101" fmla="*/ 2412 w 3209"/>
                <a:gd name="TY101" fmla="*/ 1044 h 3334"/>
                <a:gd name="TX102" fmla="*/ 2408 w 3209"/>
                <a:gd name="TY102" fmla="*/ 998 h 3334"/>
                <a:gd name="TX103" fmla="*/ 2399 w 3209"/>
                <a:gd name="TY103" fmla="*/ 954 h 3334"/>
                <a:gd name="TX104" fmla="*/ 2384 w 3209"/>
                <a:gd name="TY104" fmla="*/ 913 h 3334"/>
                <a:gd name="TX105" fmla="*/ 2364 w 3209"/>
                <a:gd name="TY105" fmla="*/ 876 h 3334"/>
                <a:gd name="TX106" fmla="*/ 2338 w 3209"/>
                <a:gd name="TY106" fmla="*/ 842 h 3334"/>
                <a:gd name="TX107" fmla="*/ 2310 w 3209"/>
                <a:gd name="TY107" fmla="*/ 811 h 3334"/>
                <a:gd name="TX108" fmla="*/ 2277 w 3209"/>
                <a:gd name="TY108" fmla="*/ 785 h 3334"/>
                <a:gd name="TX109" fmla="*/ 2240 w 3209"/>
                <a:gd name="TY109" fmla="*/ 764 h 3334"/>
                <a:gd name="TX110" fmla="*/ 2201 w 3209"/>
                <a:gd name="TY110" fmla="*/ 749 h 3334"/>
                <a:gd name="TX111" fmla="*/ 2159 w 3209"/>
                <a:gd name="TY111" fmla="*/ 739 h 3334"/>
                <a:gd name="TX112" fmla="*/ 2115 w 3209"/>
                <a:gd name="TY112" fmla="*/ 736 h 3334"/>
                <a:gd name="TX114" fmla="*/ 601 w 3209"/>
                <a:gd name="TY114" fmla="*/ 0 h 3334"/>
                <a:gd name="TX115" fmla="*/ 2606 w 3209"/>
                <a:gd name="TY115" fmla="*/ 0 h 3334"/>
                <a:gd name="TX116" fmla="*/ 2668 w 3209"/>
                <a:gd name="TY116" fmla="*/ 3 h 3334"/>
                <a:gd name="TX117" fmla="*/ 2727 w 3209"/>
                <a:gd name="TY117" fmla="*/ 13 h 3334"/>
                <a:gd name="TX118" fmla="*/ 2785 w 3209"/>
                <a:gd name="TY118" fmla="*/ 29 h 3334"/>
                <a:gd name="TX119" fmla="*/ 2840 w 3209"/>
                <a:gd name="TY119" fmla="*/ 50 h 3334"/>
                <a:gd name="TX120" fmla="*/ 2893 w 3209"/>
                <a:gd name="TY120" fmla="*/ 75 h 3334"/>
                <a:gd name="TX121" fmla="*/ 2943 w 3209"/>
                <a:gd name="TY121" fmla="*/ 107 h 3334"/>
                <a:gd name="TX122" fmla="*/ 2989 w 3209"/>
                <a:gd name="TY122" fmla="*/ 142 h 3334"/>
                <a:gd name="TX123" fmla="*/ 3032 w 3209"/>
                <a:gd name="TY123" fmla="*/ 183 h 3334"/>
                <a:gd name="TX124" fmla="*/ 3071 w 3209"/>
                <a:gd name="TY124" fmla="*/ 227 h 3334"/>
                <a:gd name="TX125" fmla="*/ 3106 w 3209"/>
                <a:gd name="TY125" fmla="*/ 275 h 3334"/>
                <a:gd name="TX126" fmla="*/ 3136 w 3209"/>
                <a:gd name="TY126" fmla="*/ 327 h 3334"/>
                <a:gd name="TX127" fmla="*/ 3161 w 3209"/>
                <a:gd name="TY127" fmla="*/ 381 h 3334"/>
                <a:gd name="TX128" fmla="*/ 3181 w 3209"/>
                <a:gd name="TY128" fmla="*/ 438 h 3334"/>
                <a:gd name="TX129" fmla="*/ 3196 w 3209"/>
                <a:gd name="TY129" fmla="*/ 498 h 3334"/>
                <a:gd name="TX130" fmla="*/ 3205 w 3209"/>
                <a:gd name="TY130" fmla="*/ 561 h 3334"/>
                <a:gd name="TX131" fmla="*/ 3208 w 3209"/>
                <a:gd name="TY131" fmla="*/ 624 h 3334"/>
                <a:gd name="TX132" fmla="*/ 3208 w 3209"/>
                <a:gd name="TY132" fmla="*/ 2707 h 3334"/>
                <a:gd name="TX133" fmla="*/ 3205 w 3209"/>
                <a:gd name="TY133" fmla="*/ 2771 h 3334"/>
                <a:gd name="TX134" fmla="*/ 3196 w 3209"/>
                <a:gd name="TY134" fmla="*/ 2833 h 3334"/>
                <a:gd name="TX135" fmla="*/ 3181 w 3209"/>
                <a:gd name="TY135" fmla="*/ 2894 h 3334"/>
                <a:gd name="TX136" fmla="*/ 3161 w 3209"/>
                <a:gd name="TY136" fmla="*/ 2951 h 3334"/>
                <a:gd name="TX137" fmla="*/ 3136 w 3209"/>
                <a:gd name="TY137" fmla="*/ 3005 h 3334"/>
                <a:gd name="TX138" fmla="*/ 3106 w 3209"/>
                <a:gd name="TY138" fmla="*/ 3057 h 3334"/>
                <a:gd name="TX139" fmla="*/ 3071 w 3209"/>
                <a:gd name="TY139" fmla="*/ 3106 h 3334"/>
                <a:gd name="TX140" fmla="*/ 3032 w 3209"/>
                <a:gd name="TY140" fmla="*/ 3150 h 3334"/>
                <a:gd name="TX141" fmla="*/ 2989 w 3209"/>
                <a:gd name="TY141" fmla="*/ 3190 h 3334"/>
                <a:gd name="TX142" fmla="*/ 2943 w 3209"/>
                <a:gd name="TY142" fmla="*/ 3226 h 3334"/>
                <a:gd name="TX143" fmla="*/ 2893 w 3209"/>
                <a:gd name="TY143" fmla="*/ 3257 h 3334"/>
                <a:gd name="TX144" fmla="*/ 2840 w 3209"/>
                <a:gd name="TY144" fmla="*/ 3284 h 3334"/>
                <a:gd name="TX145" fmla="*/ 2785 w 3209"/>
                <a:gd name="TY145" fmla="*/ 3305 h 3334"/>
                <a:gd name="TX146" fmla="*/ 2727 w 3209"/>
                <a:gd name="TY146" fmla="*/ 3320 h 3334"/>
                <a:gd name="TX147" fmla="*/ 2668 w 3209"/>
                <a:gd name="TY147" fmla="*/ 3330 h 3334"/>
                <a:gd name="TX148" fmla="*/ 2606 w 3209"/>
                <a:gd name="TY148" fmla="*/ 3333 h 3334"/>
                <a:gd name="TX149" fmla="*/ 601 w 3209"/>
                <a:gd name="TY149" fmla="*/ 3333 h 3334"/>
                <a:gd name="TX150" fmla="*/ 539 w 3209"/>
                <a:gd name="TY150" fmla="*/ 3330 h 3334"/>
                <a:gd name="TX151" fmla="*/ 480 w 3209"/>
                <a:gd name="TY151" fmla="*/ 3320 h 3334"/>
                <a:gd name="TX152" fmla="*/ 422 w 3209"/>
                <a:gd name="TY152" fmla="*/ 3305 h 3334"/>
                <a:gd name="TX153" fmla="*/ 367 w 3209"/>
                <a:gd name="TY153" fmla="*/ 3284 h 3334"/>
                <a:gd name="TX154" fmla="*/ 315 w 3209"/>
                <a:gd name="TY154" fmla="*/ 3257 h 3334"/>
                <a:gd name="TX155" fmla="*/ 265 w 3209"/>
                <a:gd name="TY155" fmla="*/ 3226 h 3334"/>
                <a:gd name="TX156" fmla="*/ 219 w 3209"/>
                <a:gd name="TY156" fmla="*/ 3190 h 3334"/>
                <a:gd name="TX157" fmla="*/ 175 w 3209"/>
                <a:gd name="TY157" fmla="*/ 3150 h 3334"/>
                <a:gd name="TX158" fmla="*/ 137 w 3209"/>
                <a:gd name="TY158" fmla="*/ 3106 h 3334"/>
                <a:gd name="TX159" fmla="*/ 102 w 3209"/>
                <a:gd name="TY159" fmla="*/ 3057 h 3334"/>
                <a:gd name="TX160" fmla="*/ 72 w 3209"/>
                <a:gd name="TY160" fmla="*/ 3005 h 3334"/>
                <a:gd name="TX161" fmla="*/ 47 w 3209"/>
                <a:gd name="TY161" fmla="*/ 2951 h 3334"/>
                <a:gd name="TX162" fmla="*/ 27 w 3209"/>
                <a:gd name="TY162" fmla="*/ 2894 h 3334"/>
                <a:gd name="TX163" fmla="*/ 12 w 3209"/>
                <a:gd name="TY163" fmla="*/ 2833 h 3334"/>
                <a:gd name="TX164" fmla="*/ 3 w 3209"/>
                <a:gd name="TY164" fmla="*/ 2771 h 3334"/>
                <a:gd name="TX165" fmla="*/ 0 w 3209"/>
                <a:gd name="TY165" fmla="*/ 2707 h 3334"/>
                <a:gd name="TX166" fmla="*/ 0 w 3209"/>
                <a:gd name="TY166" fmla="*/ 624 h 3334"/>
                <a:gd name="TX167" fmla="*/ 3 w 3209"/>
                <a:gd name="TY167" fmla="*/ 561 h 3334"/>
                <a:gd name="TX168" fmla="*/ 12 w 3209"/>
                <a:gd name="TY168" fmla="*/ 498 h 3334"/>
                <a:gd name="TX169" fmla="*/ 27 w 3209"/>
                <a:gd name="TY169" fmla="*/ 438 h 3334"/>
                <a:gd name="TX170" fmla="*/ 47 w 3209"/>
                <a:gd name="TY170" fmla="*/ 381 h 3334"/>
                <a:gd name="TX171" fmla="*/ 72 w 3209"/>
                <a:gd name="TY171" fmla="*/ 327 h 3334"/>
                <a:gd name="TX172" fmla="*/ 102 w 3209"/>
                <a:gd name="TY172" fmla="*/ 275 h 3334"/>
                <a:gd name="TX173" fmla="*/ 137 w 3209"/>
                <a:gd name="TY173" fmla="*/ 227 h 3334"/>
                <a:gd name="TX174" fmla="*/ 175 w 3209"/>
                <a:gd name="TY174" fmla="*/ 183 h 3334"/>
                <a:gd name="TX175" fmla="*/ 219 w 3209"/>
                <a:gd name="TY175" fmla="*/ 142 h 3334"/>
                <a:gd name="TX176" fmla="*/ 265 w 3209"/>
                <a:gd name="TY176" fmla="*/ 107 h 3334"/>
                <a:gd name="TX177" fmla="*/ 315 w 3209"/>
                <a:gd name="TY177" fmla="*/ 75 h 3334"/>
                <a:gd name="TX178" fmla="*/ 367 w 3209"/>
                <a:gd name="TY178" fmla="*/ 50 h 3334"/>
                <a:gd name="TX179" fmla="*/ 422 w 3209"/>
                <a:gd name="TY179" fmla="*/ 29 h 3334"/>
                <a:gd name="TX180" fmla="*/ 480 w 3209"/>
                <a:gd name="TY180" fmla="*/ 13 h 3334"/>
                <a:gd name="TX181" fmla="*/ 539 w 3209"/>
                <a:gd name="TY181" fmla="*/ 3 h 3334"/>
                <a:gd name="TX182" fmla="*/ 601 w 3209"/>
                <a:gd name="TY182" fmla="*/ 0 h 33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</a:cxnLst>
              <a:rect l="l" t="t" r="r" b="b"/>
              <a:pathLst>
                <a:path w="3209" h="3334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1651615" y="1591945"/>
              <a:ext cx="285750" cy="285115"/>
            </a:xfrm>
            <a:custGeom>
              <a:avLst/>
              <a:gdLst>
                <a:gd name="TX0" fmla="*/ 2513 w 4016"/>
                <a:gd name="TY0" fmla="*/ 414 h 4007"/>
                <a:gd name="TX1" fmla="*/ 2480 w 4016"/>
                <a:gd name="TY1" fmla="*/ 418 h 4007"/>
                <a:gd name="TX2" fmla="*/ 2447 w 4016"/>
                <a:gd name="TY2" fmla="*/ 430 h 4007"/>
                <a:gd name="TX3" fmla="*/ 2415 w 4016"/>
                <a:gd name="TY3" fmla="*/ 446 h 4007"/>
                <a:gd name="TX4" fmla="*/ 2389 w 4016"/>
                <a:gd name="TY4" fmla="*/ 466 h 4007"/>
                <a:gd name="TX5" fmla="*/ 2369 w 4016"/>
                <a:gd name="TY5" fmla="*/ 491 h 4007"/>
                <a:gd name="TX6" fmla="*/ 2354 w 4016"/>
                <a:gd name="TY6" fmla="*/ 518 h 4007"/>
                <a:gd name="TX7" fmla="*/ 2345 w 4016"/>
                <a:gd name="TY7" fmla="*/ 549 h 4007"/>
                <a:gd name="TX8" fmla="*/ 2343 w 4016"/>
                <a:gd name="TY8" fmla="*/ 584 h 4007"/>
                <a:gd name="TX9" fmla="*/ 2343 w 4016"/>
                <a:gd name="TY9" fmla="*/ 1000 h 4007"/>
                <a:gd name="TX10" fmla="*/ 2220 w 4016"/>
                <a:gd name="TY10" fmla="*/ 1003 h 4007"/>
                <a:gd name="TX11" fmla="*/ 2102 w 4016"/>
                <a:gd name="TY11" fmla="*/ 1009 h 4007"/>
                <a:gd name="TX12" fmla="*/ 1989 w 4016"/>
                <a:gd name="TY12" fmla="*/ 1019 h 4007"/>
                <a:gd name="TX13" fmla="*/ 1882 w 4016"/>
                <a:gd name="TY13" fmla="*/ 1034 h 4007"/>
                <a:gd name="TX14" fmla="*/ 1777 w 4016"/>
                <a:gd name="TY14" fmla="*/ 1051 h 4007"/>
                <a:gd name="TX15" fmla="*/ 1680 w 4016"/>
                <a:gd name="TY15" fmla="*/ 1073 h 4007"/>
                <a:gd name="TX16" fmla="*/ 1588 w 4016"/>
                <a:gd name="TY16" fmla="*/ 1097 h 4007"/>
                <a:gd name="TX17" fmla="*/ 1503 w 4016"/>
                <a:gd name="TY17" fmla="*/ 1124 h 4007"/>
                <a:gd name="TX18" fmla="*/ 1424 w 4016"/>
                <a:gd name="TY18" fmla="*/ 1153 h 4007"/>
                <a:gd name="TX19" fmla="*/ 1352 w 4016"/>
                <a:gd name="TY19" fmla="*/ 1185 h 4007"/>
                <a:gd name="TX20" fmla="*/ 1287 w 4016"/>
                <a:gd name="TY20" fmla="*/ 1219 h 4007"/>
                <a:gd name="TX21" fmla="*/ 1223 w 4016"/>
                <a:gd name="TY21" fmla="*/ 1258 h 4007"/>
                <a:gd name="TX22" fmla="*/ 1164 w 4016"/>
                <a:gd name="TY22" fmla="*/ 1298 h 4007"/>
                <a:gd name="TX23" fmla="*/ 1107 w 4016"/>
                <a:gd name="TY23" fmla="*/ 1343 h 4007"/>
                <a:gd name="TX24" fmla="*/ 1055 w 4016"/>
                <a:gd name="TY24" fmla="*/ 1391 h 4007"/>
                <a:gd name="TX25" fmla="*/ 995 w 4016"/>
                <a:gd name="TY25" fmla="*/ 1453 h 4007"/>
                <a:gd name="TX26" fmla="*/ 942 w 4016"/>
                <a:gd name="TY26" fmla="*/ 1515 h 4007"/>
                <a:gd name="TX27" fmla="*/ 895 w 4016"/>
                <a:gd name="TY27" fmla="*/ 1577 h 4007"/>
                <a:gd name="TX28" fmla="*/ 855 w 4016"/>
                <a:gd name="TY28" fmla="*/ 1640 h 4007"/>
                <a:gd name="TX29" fmla="*/ 820 w 4016"/>
                <a:gd name="TY29" fmla="*/ 1704 h 4007"/>
                <a:gd name="TX30" fmla="*/ 789 w 4016"/>
                <a:gd name="TY30" fmla="*/ 1773 h 4007"/>
                <a:gd name="TX31" fmla="*/ 762 w 4016"/>
                <a:gd name="TY31" fmla="*/ 1846 h 4007"/>
                <a:gd name="TX32" fmla="*/ 739 w 4016"/>
                <a:gd name="TY32" fmla="*/ 1924 h 4007"/>
                <a:gd name="TX33" fmla="*/ 719 w 4016"/>
                <a:gd name="TY33" fmla="*/ 2002 h 4007"/>
                <a:gd name="TX34" fmla="*/ 703 w 4016"/>
                <a:gd name="TY34" fmla="*/ 2076 h 4007"/>
                <a:gd name="TX35" fmla="*/ 690 w 4016"/>
                <a:gd name="TY35" fmla="*/ 2147 h 4007"/>
                <a:gd name="TX36" fmla="*/ 683 w 4016"/>
                <a:gd name="TY36" fmla="*/ 2215 h 4007"/>
                <a:gd name="TX37" fmla="*/ 675 w 4016"/>
                <a:gd name="TY37" fmla="*/ 2305 h 4007"/>
                <a:gd name="TX38" fmla="*/ 670 w 4016"/>
                <a:gd name="TY38" fmla="*/ 2402 h 4007"/>
                <a:gd name="TX39" fmla="*/ 669 w 4016"/>
                <a:gd name="TY39" fmla="*/ 2503 h 4007"/>
                <a:gd name="TX40" fmla="*/ 673 w 4016"/>
                <a:gd name="TY40" fmla="*/ 2590 h 4007"/>
                <a:gd name="TX41" fmla="*/ 684 w 4016"/>
                <a:gd name="TY41" fmla="*/ 2679 h 4007"/>
                <a:gd name="TX42" fmla="*/ 701 w 4016"/>
                <a:gd name="TY42" fmla="*/ 2769 h 4007"/>
                <a:gd name="TX43" fmla="*/ 727 w 4016"/>
                <a:gd name="TY43" fmla="*/ 2860 h 4007"/>
                <a:gd name="TX44" fmla="*/ 760 w 4016"/>
                <a:gd name="TY44" fmla="*/ 2954 h 4007"/>
                <a:gd name="TX45" fmla="*/ 799 w 4016"/>
                <a:gd name="TY45" fmla="*/ 3051 h 4007"/>
                <a:gd name="TX46" fmla="*/ 846 w 4016"/>
                <a:gd name="TY46" fmla="*/ 3149 h 4007"/>
                <a:gd name="TX47" fmla="*/ 900 w 4016"/>
                <a:gd name="TY47" fmla="*/ 3248 h 4007"/>
                <a:gd name="TX48" fmla="*/ 962 w 4016"/>
                <a:gd name="TY48" fmla="*/ 3349 h 4007"/>
                <a:gd name="TX49" fmla="*/ 1030 w 4016"/>
                <a:gd name="TY49" fmla="*/ 3452 h 4007"/>
                <a:gd name="TX50" fmla="*/ 1106 w 4016"/>
                <a:gd name="TY50" fmla="*/ 3557 h 4007"/>
                <a:gd name="TX51" fmla="*/ 1119 w 4016"/>
                <a:gd name="TY51" fmla="*/ 3570 h 4007"/>
                <a:gd name="TX52" fmla="*/ 1135 w 4016"/>
                <a:gd name="TY52" fmla="*/ 3580 h 4007"/>
                <a:gd name="TX53" fmla="*/ 1153 w 4016"/>
                <a:gd name="TY53" fmla="*/ 3586 h 4007"/>
                <a:gd name="TX54" fmla="*/ 1171 w 4016"/>
                <a:gd name="TY54" fmla="*/ 3588 h 4007"/>
                <a:gd name="TX55" fmla="*/ 1189 w 4016"/>
                <a:gd name="TY55" fmla="*/ 3586 h 4007"/>
                <a:gd name="TX56" fmla="*/ 1205 w 4016"/>
                <a:gd name="TY56" fmla="*/ 3580 h 4007"/>
                <a:gd name="TX57" fmla="*/ 1226 w 4016"/>
                <a:gd name="TY57" fmla="*/ 3569 h 4007"/>
                <a:gd name="TX58" fmla="*/ 1241 w 4016"/>
                <a:gd name="TY58" fmla="*/ 3555 h 4007"/>
                <a:gd name="TX59" fmla="*/ 1251 w 4016"/>
                <a:gd name="TY59" fmla="*/ 3538 h 4007"/>
                <a:gd name="TX60" fmla="*/ 1256 w 4016"/>
                <a:gd name="TY60" fmla="*/ 3517 h 4007"/>
                <a:gd name="TX61" fmla="*/ 1254 w 4016"/>
                <a:gd name="TY61" fmla="*/ 3494 h 4007"/>
                <a:gd name="TX62" fmla="*/ 1241 w 4016"/>
                <a:gd name="TY62" fmla="*/ 3374 h 4007"/>
                <a:gd name="TX63" fmla="*/ 1231 w 4016"/>
                <a:gd name="TY63" fmla="*/ 3259 h 4007"/>
                <a:gd name="TX64" fmla="*/ 1225 w 4016"/>
                <a:gd name="TY64" fmla="*/ 3150 h 4007"/>
                <a:gd name="TX65" fmla="*/ 1221 w 4016"/>
                <a:gd name="TY65" fmla="*/ 3045 h 4007"/>
                <a:gd name="TX66" fmla="*/ 1222 w 4016"/>
                <a:gd name="TY66" fmla="*/ 2947 h 4007"/>
                <a:gd name="TX67" fmla="*/ 1226 w 4016"/>
                <a:gd name="TY67" fmla="*/ 2853 h 4007"/>
                <a:gd name="TX68" fmla="*/ 1233 w 4016"/>
                <a:gd name="TY68" fmla="*/ 2766 h 4007"/>
                <a:gd name="TX69" fmla="*/ 1243 w 4016"/>
                <a:gd name="TY69" fmla="*/ 2684 h 4007"/>
                <a:gd name="TX70" fmla="*/ 1258 w 4016"/>
                <a:gd name="TY70" fmla="*/ 2607 h 4007"/>
                <a:gd name="TX71" fmla="*/ 1275 w 4016"/>
                <a:gd name="TY71" fmla="*/ 2535 h 4007"/>
                <a:gd name="TX72" fmla="*/ 1296 w 4016"/>
                <a:gd name="TY72" fmla="*/ 2470 h 4007"/>
                <a:gd name="TX73" fmla="*/ 1321 w 4016"/>
                <a:gd name="TY73" fmla="*/ 2409 h 4007"/>
                <a:gd name="TX74" fmla="*/ 1350 w 4016"/>
                <a:gd name="TY74" fmla="*/ 2355 h 4007"/>
                <a:gd name="TX75" fmla="*/ 1382 w 4016"/>
                <a:gd name="TY75" fmla="*/ 2305 h 4007"/>
                <a:gd name="TX76" fmla="*/ 1417 w 4016"/>
                <a:gd name="TY76" fmla="*/ 2261 h 4007"/>
                <a:gd name="TX77" fmla="*/ 1460 w 4016"/>
                <a:gd name="TY77" fmla="*/ 2217 h 4007"/>
                <a:gd name="TX78" fmla="*/ 1508 w 4016"/>
                <a:gd name="TY78" fmla="*/ 2178 h 4007"/>
                <a:gd name="TX79" fmla="*/ 1562 w 4016"/>
                <a:gd name="TY79" fmla="*/ 2143 h 4007"/>
                <a:gd name="TX80" fmla="*/ 1621 w 4016"/>
                <a:gd name="TY80" fmla="*/ 2112 h 4007"/>
                <a:gd name="TX81" fmla="*/ 1686 w 4016"/>
                <a:gd name="TY81" fmla="*/ 2086 h 4007"/>
                <a:gd name="TX82" fmla="*/ 1756 w 4016"/>
                <a:gd name="TY82" fmla="*/ 2064 h 4007"/>
                <a:gd name="TX83" fmla="*/ 1822 w 4016"/>
                <a:gd name="TY83" fmla="*/ 2048 h 4007"/>
                <a:gd name="TX84" fmla="*/ 1894 w 4016"/>
                <a:gd name="TY84" fmla="*/ 2033 h 4007"/>
                <a:gd name="TX85" fmla="*/ 1972 w 4016"/>
                <a:gd name="TY85" fmla="*/ 2022 h 4007"/>
                <a:gd name="TX86" fmla="*/ 2055 w 4016"/>
                <a:gd name="TY86" fmla="*/ 2013 h 4007"/>
                <a:gd name="TX87" fmla="*/ 2144 w 4016"/>
                <a:gd name="TY87" fmla="*/ 2007 h 4007"/>
                <a:gd name="TX88" fmla="*/ 2241 w 4016"/>
                <a:gd name="TY88" fmla="*/ 2003 h 4007"/>
                <a:gd name="TX89" fmla="*/ 2343 w 4016"/>
                <a:gd name="TY89" fmla="*/ 2002 h 4007"/>
                <a:gd name="TX90" fmla="*/ 2343 w 4016"/>
                <a:gd name="TY90" fmla="*/ 2420 h 4007"/>
                <a:gd name="TX91" fmla="*/ 2345 w 4016"/>
                <a:gd name="TY91" fmla="*/ 2455 h 4007"/>
                <a:gd name="TX92" fmla="*/ 2354 w 4016"/>
                <a:gd name="TY92" fmla="*/ 2486 h 4007"/>
                <a:gd name="TX93" fmla="*/ 2369 w 4016"/>
                <a:gd name="TY93" fmla="*/ 2513 h 4007"/>
                <a:gd name="TX94" fmla="*/ 2389 w 4016"/>
                <a:gd name="TY94" fmla="*/ 2536 h 4007"/>
                <a:gd name="TX95" fmla="*/ 2415 w 4016"/>
                <a:gd name="TY95" fmla="*/ 2557 h 4007"/>
                <a:gd name="TX96" fmla="*/ 2447 w 4016"/>
                <a:gd name="TY96" fmla="*/ 2574 h 4007"/>
                <a:gd name="TX97" fmla="*/ 2478 w 4016"/>
                <a:gd name="TY97" fmla="*/ 2583 h 4007"/>
                <a:gd name="TX98" fmla="*/ 2509 w 4016"/>
                <a:gd name="TY98" fmla="*/ 2587 h 4007"/>
                <a:gd name="TX99" fmla="*/ 2542 w 4016"/>
                <a:gd name="TY99" fmla="*/ 2583 h 4007"/>
                <a:gd name="TX100" fmla="*/ 2573 w 4016"/>
                <a:gd name="TY100" fmla="*/ 2574 h 4007"/>
                <a:gd name="TX101" fmla="*/ 2601 w 4016"/>
                <a:gd name="TY101" fmla="*/ 2559 h 4007"/>
                <a:gd name="TX102" fmla="*/ 2627 w 4016"/>
                <a:gd name="TY102" fmla="*/ 2536 h 4007"/>
                <a:gd name="TX103" fmla="*/ 3548 w 4016"/>
                <a:gd name="TY103" fmla="*/ 1619 h 4007"/>
                <a:gd name="TX104" fmla="*/ 3569 w 4016"/>
                <a:gd name="TY104" fmla="*/ 1593 h 4007"/>
                <a:gd name="TX105" fmla="*/ 3585 w 4016"/>
                <a:gd name="TY105" fmla="*/ 1564 h 4007"/>
                <a:gd name="TX106" fmla="*/ 3594 w 4016"/>
                <a:gd name="TY106" fmla="*/ 1535 h 4007"/>
                <a:gd name="TX107" fmla="*/ 3597 w 4016"/>
                <a:gd name="TY107" fmla="*/ 1501 h 4007"/>
                <a:gd name="TX108" fmla="*/ 3594 w 4016"/>
                <a:gd name="TY108" fmla="*/ 1469 h 4007"/>
                <a:gd name="TX109" fmla="*/ 3585 w 4016"/>
                <a:gd name="TY109" fmla="*/ 1438 h 4007"/>
                <a:gd name="TX110" fmla="*/ 3569 w 4016"/>
                <a:gd name="TY110" fmla="*/ 1410 h 4007"/>
                <a:gd name="TX111" fmla="*/ 3548 w 4016"/>
                <a:gd name="TY111" fmla="*/ 1384 h 4007"/>
                <a:gd name="TX112" fmla="*/ 2627 w 4016"/>
                <a:gd name="TY112" fmla="*/ 466 h 4007"/>
                <a:gd name="TX113" fmla="*/ 2601 w 4016"/>
                <a:gd name="TY113" fmla="*/ 443 h 4007"/>
                <a:gd name="TX114" fmla="*/ 2572 w 4016"/>
                <a:gd name="TY114" fmla="*/ 427 h 4007"/>
                <a:gd name="TX115" fmla="*/ 2542 w 4016"/>
                <a:gd name="TY115" fmla="*/ 417 h 4007"/>
                <a:gd name="TX116" fmla="*/ 2513 w 4016"/>
                <a:gd name="TY116" fmla="*/ 414 h 4007"/>
                <a:gd name="TX118" fmla="*/ 752 w 4016"/>
                <a:gd name="TY118" fmla="*/ 0 h 4007"/>
                <a:gd name="TX119" fmla="*/ 3263 w 4016"/>
                <a:gd name="TY119" fmla="*/ 0 h 4007"/>
                <a:gd name="TX120" fmla="*/ 3338 w 4016"/>
                <a:gd name="TY120" fmla="*/ 2 h 4007"/>
                <a:gd name="TX121" fmla="*/ 3413 w 4016"/>
                <a:gd name="TY121" fmla="*/ 13 h 4007"/>
                <a:gd name="TX122" fmla="*/ 3483 w 4016"/>
                <a:gd name="TY122" fmla="*/ 31 h 4007"/>
                <a:gd name="TX123" fmla="*/ 3551 w 4016"/>
                <a:gd name="TY123" fmla="*/ 54 h 4007"/>
                <a:gd name="TX124" fmla="*/ 3616 w 4016"/>
                <a:gd name="TY124" fmla="*/ 85 h 4007"/>
                <a:gd name="TX125" fmla="*/ 3678 w 4016"/>
                <a:gd name="TY125" fmla="*/ 124 h 4007"/>
                <a:gd name="TX126" fmla="*/ 3737 w 4016"/>
                <a:gd name="TY126" fmla="*/ 168 h 4007"/>
                <a:gd name="TX127" fmla="*/ 3794 w 4016"/>
                <a:gd name="TY127" fmla="*/ 220 h 4007"/>
                <a:gd name="TX128" fmla="*/ 3846 w 4016"/>
                <a:gd name="TY128" fmla="*/ 277 h 4007"/>
                <a:gd name="TX129" fmla="*/ 3891 w 4016"/>
                <a:gd name="TY129" fmla="*/ 335 h 4007"/>
                <a:gd name="TX130" fmla="*/ 3930 w 4016"/>
                <a:gd name="TY130" fmla="*/ 398 h 4007"/>
                <a:gd name="TX131" fmla="*/ 3961 w 4016"/>
                <a:gd name="TY131" fmla="*/ 462 h 4007"/>
                <a:gd name="TX132" fmla="*/ 3984 w 4016"/>
                <a:gd name="TY132" fmla="*/ 530 h 4007"/>
                <a:gd name="TX133" fmla="*/ 4001 w 4016"/>
                <a:gd name="TY133" fmla="*/ 601 h 4007"/>
                <a:gd name="TX134" fmla="*/ 4011 w 4016"/>
                <a:gd name="TY134" fmla="*/ 674 h 4007"/>
                <a:gd name="TX135" fmla="*/ 4015 w 4016"/>
                <a:gd name="TY135" fmla="*/ 751 h 4007"/>
                <a:gd name="TX136" fmla="*/ 4015 w 4016"/>
                <a:gd name="TY136" fmla="*/ 3254 h 4007"/>
                <a:gd name="TX137" fmla="*/ 4011 w 4016"/>
                <a:gd name="TY137" fmla="*/ 3330 h 4007"/>
                <a:gd name="TX138" fmla="*/ 4001 w 4016"/>
                <a:gd name="TY138" fmla="*/ 3403 h 4007"/>
                <a:gd name="TX139" fmla="*/ 3984 w 4016"/>
                <a:gd name="TY139" fmla="*/ 3474 h 4007"/>
                <a:gd name="TX140" fmla="*/ 3961 w 4016"/>
                <a:gd name="TY140" fmla="*/ 3542 h 4007"/>
                <a:gd name="TX141" fmla="*/ 3930 w 4016"/>
                <a:gd name="TY141" fmla="*/ 3607 h 4007"/>
                <a:gd name="TX142" fmla="*/ 3891 w 4016"/>
                <a:gd name="TY142" fmla="*/ 3669 h 4007"/>
                <a:gd name="TX143" fmla="*/ 3846 w 4016"/>
                <a:gd name="TY143" fmla="*/ 3729 h 4007"/>
                <a:gd name="TX144" fmla="*/ 3794 w 4016"/>
                <a:gd name="TY144" fmla="*/ 3784 h 4007"/>
                <a:gd name="TX145" fmla="*/ 3737 w 4016"/>
                <a:gd name="TY145" fmla="*/ 3836 h 4007"/>
                <a:gd name="TX146" fmla="*/ 3678 w 4016"/>
                <a:gd name="TY146" fmla="*/ 3881 h 4007"/>
                <a:gd name="TX147" fmla="*/ 3616 w 4016"/>
                <a:gd name="TY147" fmla="*/ 3919 h 4007"/>
                <a:gd name="TX148" fmla="*/ 3551 w 4016"/>
                <a:gd name="TY148" fmla="*/ 3950 h 4007"/>
                <a:gd name="TX149" fmla="*/ 3483 w 4016"/>
                <a:gd name="TY149" fmla="*/ 3975 h 4007"/>
                <a:gd name="TX150" fmla="*/ 3413 w 4016"/>
                <a:gd name="TY150" fmla="*/ 3991 h 4007"/>
                <a:gd name="TX151" fmla="*/ 3338 w 4016"/>
                <a:gd name="TY151" fmla="*/ 4002 h 4007"/>
                <a:gd name="TX152" fmla="*/ 3263 w 4016"/>
                <a:gd name="TY152" fmla="*/ 4006 h 4007"/>
                <a:gd name="TX153" fmla="*/ 752 w 4016"/>
                <a:gd name="TY153" fmla="*/ 4006 h 4007"/>
                <a:gd name="TX154" fmla="*/ 677 w 4016"/>
                <a:gd name="TY154" fmla="*/ 4002 h 4007"/>
                <a:gd name="TX155" fmla="*/ 603 w 4016"/>
                <a:gd name="TY155" fmla="*/ 3991 h 4007"/>
                <a:gd name="TX156" fmla="*/ 533 w 4016"/>
                <a:gd name="TY156" fmla="*/ 3975 h 4007"/>
                <a:gd name="TX157" fmla="*/ 465 w 4016"/>
                <a:gd name="TY157" fmla="*/ 3950 h 4007"/>
                <a:gd name="TX158" fmla="*/ 399 w 4016"/>
                <a:gd name="TY158" fmla="*/ 3919 h 4007"/>
                <a:gd name="TX159" fmla="*/ 337 w 4016"/>
                <a:gd name="TY159" fmla="*/ 3881 h 4007"/>
                <a:gd name="TX160" fmla="*/ 277 w 4016"/>
                <a:gd name="TY160" fmla="*/ 3836 h 4007"/>
                <a:gd name="TX161" fmla="*/ 220 w 4016"/>
                <a:gd name="TY161" fmla="*/ 3784 h 4007"/>
                <a:gd name="TX162" fmla="*/ 170 w 4016"/>
                <a:gd name="TY162" fmla="*/ 3729 h 4007"/>
                <a:gd name="TX163" fmla="*/ 124 w 4016"/>
                <a:gd name="TY163" fmla="*/ 3669 h 4007"/>
                <a:gd name="TX164" fmla="*/ 87 w 4016"/>
                <a:gd name="TY164" fmla="*/ 3607 h 4007"/>
                <a:gd name="TX165" fmla="*/ 56 w 4016"/>
                <a:gd name="TY165" fmla="*/ 3542 h 4007"/>
                <a:gd name="TX166" fmla="*/ 31 w 4016"/>
                <a:gd name="TY166" fmla="*/ 3474 h 4007"/>
                <a:gd name="TX167" fmla="*/ 13 w 4016"/>
                <a:gd name="TY167" fmla="*/ 3403 h 4007"/>
                <a:gd name="TX168" fmla="*/ 3 w 4016"/>
                <a:gd name="TY168" fmla="*/ 3330 h 4007"/>
                <a:gd name="TX169" fmla="*/ 0 w 4016"/>
                <a:gd name="TY169" fmla="*/ 3254 h 4007"/>
                <a:gd name="TX170" fmla="*/ 0 w 4016"/>
                <a:gd name="TY170" fmla="*/ 2012 h 4007"/>
                <a:gd name="TX171" fmla="*/ 0 w 4016"/>
                <a:gd name="TY171" fmla="*/ 751 h 4007"/>
                <a:gd name="TX172" fmla="*/ 3 w 4016"/>
                <a:gd name="TY172" fmla="*/ 674 h 4007"/>
                <a:gd name="TX173" fmla="*/ 13 w 4016"/>
                <a:gd name="TY173" fmla="*/ 601 h 4007"/>
                <a:gd name="TX174" fmla="*/ 31 w 4016"/>
                <a:gd name="TY174" fmla="*/ 530 h 4007"/>
                <a:gd name="TX175" fmla="*/ 56 w 4016"/>
                <a:gd name="TY175" fmla="*/ 462 h 4007"/>
                <a:gd name="TX176" fmla="*/ 87 w 4016"/>
                <a:gd name="TY176" fmla="*/ 398 h 4007"/>
                <a:gd name="TX177" fmla="*/ 124 w 4016"/>
                <a:gd name="TY177" fmla="*/ 335 h 4007"/>
                <a:gd name="TX178" fmla="*/ 170 w 4016"/>
                <a:gd name="TY178" fmla="*/ 277 h 4007"/>
                <a:gd name="TX179" fmla="*/ 220 w 4016"/>
                <a:gd name="TY179" fmla="*/ 220 h 4007"/>
                <a:gd name="TX180" fmla="*/ 277 w 4016"/>
                <a:gd name="TY180" fmla="*/ 168 h 4007"/>
                <a:gd name="TX181" fmla="*/ 337 w 4016"/>
                <a:gd name="TY181" fmla="*/ 124 h 4007"/>
                <a:gd name="TX182" fmla="*/ 399 w 4016"/>
                <a:gd name="TY182" fmla="*/ 85 h 4007"/>
                <a:gd name="TX183" fmla="*/ 465 w 4016"/>
                <a:gd name="TY183" fmla="*/ 54 h 4007"/>
                <a:gd name="TX184" fmla="*/ 533 w 4016"/>
                <a:gd name="TY184" fmla="*/ 31 h 4007"/>
                <a:gd name="TX185" fmla="*/ 603 w 4016"/>
                <a:gd name="TY185" fmla="*/ 13 h 4007"/>
                <a:gd name="TX186" fmla="*/ 677 w 4016"/>
                <a:gd name="TY186" fmla="*/ 2 h 4007"/>
                <a:gd name="TX187" fmla="*/ 752 w 4016"/>
                <a:gd name="TY187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</a:cxnLst>
              <a:rect l="l" t="t" r="r" b="b"/>
              <a:pathLst>
                <a:path w="4016" h="4007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FF32310-7B08-4BD1-9E63-7ABB488B6A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9F7CA90E-FD88-4CA7-A34A-E931274B1DB3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B1DD7F-59DC-4C14-B222-95489945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68" y="1158198"/>
            <a:ext cx="3704795" cy="46837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40921A-8A2E-48AC-B0CA-F5599410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84" y="1146407"/>
            <a:ext cx="5333301" cy="47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349264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</a:t>
            </a:r>
            <a:r>
              <a:rPr lang="en-US" altLang="ko-KR" sz="2800" b="1" dirty="0">
                <a:solidFill>
                  <a:srgbClr val="232124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SDK</a:t>
            </a:r>
            <a:r>
              <a:rPr lang="ko-KR" altLang="en-US" sz="2800" b="1" dirty="0">
                <a:solidFill>
                  <a:srgbClr val="232124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레이블 감지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C3CBCC1-15A2-4EEF-AD37-772CA873BAB2}"/>
              </a:ext>
            </a:extLst>
          </p:cNvPr>
          <p:cNvSpPr txBox="1"/>
          <p:nvPr/>
        </p:nvSpPr>
        <p:spPr>
          <a:xfrm>
            <a:off x="387468" y="4728411"/>
            <a:ext cx="62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레이블을 감지하기 위한 </a:t>
            </a:r>
            <a:r>
              <a:rPr lang="en-US" altLang="ko-KR"/>
              <a:t>StartLabels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3831FD4-EA5D-4C01-BD22-EF526B453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2181AAF0-B80E-4502-8B83-BF7F335E11DB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91339E-E33D-4416-B649-B2D17600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2" y="1290521"/>
            <a:ext cx="7817212" cy="30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349264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레이블 감지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C3CBCC1-15A2-4EEF-AD37-772CA873BAB2}"/>
              </a:ext>
            </a:extLst>
          </p:cNvPr>
          <p:cNvSpPr txBox="1"/>
          <p:nvPr/>
        </p:nvSpPr>
        <p:spPr>
          <a:xfrm>
            <a:off x="5587090" y="5120653"/>
            <a:ext cx="62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레이블을 감지하기 위한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GetResult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Labels()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메소드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111D34-BE86-4C0E-8270-C5A79479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2" y="1288191"/>
            <a:ext cx="5006236" cy="4636037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E99341-03F4-40F7-9562-F8328C4E8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DFFE159F-DF7C-4133-AEA9-E1B9C42C481E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92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349264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레이블 감지 영상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934FCCC-EF67-426B-BA28-27DA5CAAF3D5}"/>
              </a:ext>
            </a:extLst>
          </p:cNvPr>
          <p:cNvGrpSpPr/>
          <p:nvPr/>
        </p:nvGrpSpPr>
        <p:grpSpPr>
          <a:xfrm>
            <a:off x="5662610" y="2802165"/>
            <a:ext cx="866775" cy="866775"/>
            <a:chOff x="4597400" y="1647825"/>
            <a:chExt cx="866775" cy="86677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CD6320C-0A13-464F-A2AA-0EFFD2D563F8}"/>
                </a:ext>
              </a:extLst>
            </p:cNvPr>
            <p:cNvSpPr/>
            <p:nvPr/>
          </p:nvSpPr>
          <p:spPr>
            <a:xfrm>
              <a:off x="4597400" y="1647825"/>
              <a:ext cx="866775" cy="866775"/>
            </a:xfrm>
            <a:prstGeom prst="ellipse">
              <a:avLst/>
            </a:prstGeom>
            <a:solidFill>
              <a:srgbClr val="F54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DCFA483-8398-411C-A482-AD03A9B3ADA4}"/>
                </a:ext>
              </a:extLst>
            </p:cNvPr>
            <p:cNvGrpSpPr/>
            <p:nvPr/>
          </p:nvGrpSpPr>
          <p:grpSpPr>
            <a:xfrm>
              <a:off x="4891169" y="1806484"/>
              <a:ext cx="379331" cy="436101"/>
              <a:chOff x="2593025" y="5185487"/>
              <a:chExt cx="151550" cy="174231"/>
            </a:xfrm>
          </p:grpSpPr>
          <p:sp>
            <p:nvSpPr>
              <p:cNvPr id="33" name="모서리가 둥근 직사각형 6">
                <a:extLst>
                  <a:ext uri="{FF2B5EF4-FFF2-40B4-BE49-F238E27FC236}">
                    <a16:creationId xmlns:a16="http://schemas.microsoft.com/office/drawing/2014/main" id="{B41F3B9B-2082-4D04-AEE1-9F5B136A8C99}"/>
                  </a:ext>
                </a:extLst>
              </p:cNvPr>
              <p:cNvSpPr/>
              <p:nvPr/>
            </p:nvSpPr>
            <p:spPr>
              <a:xfrm rot="18900000">
                <a:off x="2645080" y="5185487"/>
                <a:ext cx="45169" cy="151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7">
                <a:extLst>
                  <a:ext uri="{FF2B5EF4-FFF2-40B4-BE49-F238E27FC236}">
                    <a16:creationId xmlns:a16="http://schemas.microsoft.com/office/drawing/2014/main" id="{F7065944-9720-4976-8E01-D7DD0A707F87}"/>
                  </a:ext>
                </a:extLst>
              </p:cNvPr>
              <p:cNvSpPr/>
              <p:nvPr/>
            </p:nvSpPr>
            <p:spPr>
              <a:xfrm rot="2700000">
                <a:off x="2647822" y="5262965"/>
                <a:ext cx="41956" cy="151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674275A-ACD9-46C7-95F8-BC947E4D3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041A2F81-A2C5-442F-ACB9-286D53098828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35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349264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얼굴 감지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A87132-C0F9-43BC-BAEF-1D3DA26E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2" y="1400805"/>
            <a:ext cx="8039100" cy="300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F16C4-2E8C-46B0-BC6E-2CE1A7B87169}"/>
              </a:ext>
            </a:extLst>
          </p:cNvPr>
          <p:cNvSpPr txBox="1"/>
          <p:nvPr/>
        </p:nvSpPr>
        <p:spPr>
          <a:xfrm>
            <a:off x="476852" y="5121899"/>
            <a:ext cx="62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얼굴을 감지하기 위한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StartFaces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메소드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3377B7F-D024-4432-ABBB-FF3502A0E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B882912C-B549-43B0-8B8F-F946812EF66E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0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349264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얼굴 감지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7F16C4-2E8C-46B0-BC6E-2CE1A7B87169}"/>
              </a:ext>
            </a:extLst>
          </p:cNvPr>
          <p:cNvSpPr txBox="1"/>
          <p:nvPr/>
        </p:nvSpPr>
        <p:spPr>
          <a:xfrm>
            <a:off x="6601877" y="5398591"/>
            <a:ext cx="62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얼굴을 감지하기 위한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GetResultFaces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메소드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84E35B-84AD-4043-837F-1C9AB1B7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2" y="1141480"/>
            <a:ext cx="5977664" cy="4967255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C11B358-1237-41A9-9D89-29838DA35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D8148627-8D97-40D1-8B60-39116DA8E37A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54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3585411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17685"/>
              </p:ext>
            </p:extLst>
          </p:nvPr>
        </p:nvGraphicFramePr>
        <p:xfrm>
          <a:off x="625248" y="6540304"/>
          <a:ext cx="896373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ko-KR" altLang="en-US" sz="140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6" name="타원 15"/>
          <p:cNvSpPr/>
          <p:nvPr/>
        </p:nvSpPr>
        <p:spPr>
          <a:xfrm>
            <a:off x="1445698" y="651478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3426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232124"/>
                </a:solidFill>
                <a:cs typeface="Aharoni" panose="02010803020104030203" pitchFamily="2" charset="-79"/>
              </a:rPr>
              <a:t>CONTENT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9F5626-6FA5-446C-90D4-46FD0C0BAF46}"/>
              </a:ext>
            </a:extLst>
          </p:cNvPr>
          <p:cNvSpPr/>
          <p:nvPr/>
        </p:nvSpPr>
        <p:spPr>
          <a:xfrm>
            <a:off x="-2" y="2727963"/>
            <a:ext cx="12191999" cy="118600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190EA6-8417-4E25-A2A9-A40C5D70D11C}"/>
              </a:ext>
            </a:extLst>
          </p:cNvPr>
          <p:cNvSpPr txBox="1"/>
          <p:nvPr/>
        </p:nvSpPr>
        <p:spPr>
          <a:xfrm>
            <a:off x="2028336" y="2918630"/>
            <a:ext cx="983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/>
              <a:t>     1	        2           3                  4                     5              6	</a:t>
            </a:r>
          </a:p>
          <a:p>
            <a:pPr lvl="0"/>
            <a:r>
              <a:rPr lang="ko-KR" altLang="en-US" dirty="0"/>
              <a:t>선정 이유</a:t>
            </a:r>
            <a:r>
              <a:rPr lang="en-US" altLang="ko-KR" dirty="0"/>
              <a:t>   </a:t>
            </a:r>
            <a:r>
              <a:rPr lang="ko-KR" altLang="en-US" dirty="0"/>
              <a:t>구성도</a:t>
            </a:r>
            <a:r>
              <a:rPr lang="en-US" altLang="ko-KR" dirty="0"/>
              <a:t>   </a:t>
            </a:r>
            <a:r>
              <a:rPr lang="ko-KR" altLang="en-US" dirty="0"/>
              <a:t>수행과정   문제점 및 해결방안   기대 효과</a:t>
            </a:r>
            <a:r>
              <a:rPr lang="en-US" altLang="ko-KR" dirty="0"/>
              <a:t>   </a:t>
            </a:r>
            <a:r>
              <a:rPr lang="ko-KR" altLang="en-US" dirty="0"/>
              <a:t>개선 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236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349264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</a:t>
            </a:r>
            <a:r>
              <a:rPr lang="ko-KR" altLang="en-US" sz="2800" b="1" dirty="0">
                <a:solidFill>
                  <a:srgbClr val="232124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얼굴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감지 영상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934FCCC-EF67-426B-BA28-27DA5CAAF3D5}"/>
              </a:ext>
            </a:extLst>
          </p:cNvPr>
          <p:cNvGrpSpPr/>
          <p:nvPr/>
        </p:nvGrpSpPr>
        <p:grpSpPr>
          <a:xfrm>
            <a:off x="5662610" y="2802165"/>
            <a:ext cx="866775" cy="866775"/>
            <a:chOff x="4597400" y="1647825"/>
            <a:chExt cx="866775" cy="86677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CD6320C-0A13-464F-A2AA-0EFFD2D563F8}"/>
                </a:ext>
              </a:extLst>
            </p:cNvPr>
            <p:cNvSpPr/>
            <p:nvPr/>
          </p:nvSpPr>
          <p:spPr>
            <a:xfrm>
              <a:off x="4597400" y="1647825"/>
              <a:ext cx="866775" cy="866775"/>
            </a:xfrm>
            <a:prstGeom prst="ellipse">
              <a:avLst/>
            </a:prstGeom>
            <a:solidFill>
              <a:srgbClr val="F54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DCFA483-8398-411C-A482-AD03A9B3ADA4}"/>
                </a:ext>
              </a:extLst>
            </p:cNvPr>
            <p:cNvGrpSpPr/>
            <p:nvPr/>
          </p:nvGrpSpPr>
          <p:grpSpPr>
            <a:xfrm>
              <a:off x="4891169" y="1806484"/>
              <a:ext cx="379331" cy="436101"/>
              <a:chOff x="2593025" y="5185487"/>
              <a:chExt cx="151550" cy="174231"/>
            </a:xfrm>
          </p:grpSpPr>
          <p:sp>
            <p:nvSpPr>
              <p:cNvPr id="33" name="모서리가 둥근 직사각형 6">
                <a:extLst>
                  <a:ext uri="{FF2B5EF4-FFF2-40B4-BE49-F238E27FC236}">
                    <a16:creationId xmlns:a16="http://schemas.microsoft.com/office/drawing/2014/main" id="{B41F3B9B-2082-4D04-AEE1-9F5B136A8C99}"/>
                  </a:ext>
                </a:extLst>
              </p:cNvPr>
              <p:cNvSpPr/>
              <p:nvPr/>
            </p:nvSpPr>
            <p:spPr>
              <a:xfrm rot="18900000">
                <a:off x="2645080" y="5185487"/>
                <a:ext cx="45169" cy="151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7">
                <a:extLst>
                  <a:ext uri="{FF2B5EF4-FFF2-40B4-BE49-F238E27FC236}">
                    <a16:creationId xmlns:a16="http://schemas.microsoft.com/office/drawing/2014/main" id="{F7065944-9720-4976-8E01-D7DD0A707F87}"/>
                  </a:ext>
                </a:extLst>
              </p:cNvPr>
              <p:cNvSpPr/>
              <p:nvPr/>
            </p:nvSpPr>
            <p:spPr>
              <a:xfrm rot="2700000">
                <a:off x="2647822" y="5262965"/>
                <a:ext cx="41956" cy="151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31BFC91-87DD-4A5F-BFF5-AE3E12F0C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5AA3F148-1587-4209-A75E-91598FBD0A4B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89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349264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사람 감지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9187707-F245-42B7-8181-EC48EC92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2" y="1319741"/>
            <a:ext cx="8475580" cy="34995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507F514-0FF1-4778-B800-30567351DE0E}"/>
              </a:ext>
            </a:extLst>
          </p:cNvPr>
          <p:cNvSpPr txBox="1"/>
          <p:nvPr/>
        </p:nvSpPr>
        <p:spPr>
          <a:xfrm>
            <a:off x="476852" y="5286722"/>
            <a:ext cx="62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사람을 감지하기 위한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StartPersons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메소드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37F5BBA-17C7-480D-ABC0-9D2B44B72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710613D3-3360-45C7-9E59-9968CE186D33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46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349264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사람 감지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3D7BDFD-61BC-4FE9-9BD1-436F8437B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2" y="1312544"/>
            <a:ext cx="6031312" cy="44176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8507C9-C992-4A66-B5E9-C8C48435CBBF}"/>
              </a:ext>
            </a:extLst>
          </p:cNvPr>
          <p:cNvSpPr txBox="1"/>
          <p:nvPr/>
        </p:nvSpPr>
        <p:spPr>
          <a:xfrm>
            <a:off x="6443949" y="5175338"/>
            <a:ext cx="62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사람을 감지하기 위한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GetResultPersons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메소드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57453E9-A0D1-41CB-B194-AA7D5EE3F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CE2276FB-6E86-43FD-962B-AB51FDA987C6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74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349264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사람 감지 영상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934FCCC-EF67-426B-BA28-27DA5CAAF3D5}"/>
              </a:ext>
            </a:extLst>
          </p:cNvPr>
          <p:cNvGrpSpPr/>
          <p:nvPr/>
        </p:nvGrpSpPr>
        <p:grpSpPr>
          <a:xfrm>
            <a:off x="5662610" y="2802165"/>
            <a:ext cx="866775" cy="866775"/>
            <a:chOff x="4597400" y="1647825"/>
            <a:chExt cx="866775" cy="86677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CD6320C-0A13-464F-A2AA-0EFFD2D563F8}"/>
                </a:ext>
              </a:extLst>
            </p:cNvPr>
            <p:cNvSpPr/>
            <p:nvPr/>
          </p:nvSpPr>
          <p:spPr>
            <a:xfrm>
              <a:off x="4597400" y="1647825"/>
              <a:ext cx="866775" cy="866775"/>
            </a:xfrm>
            <a:prstGeom prst="ellipse">
              <a:avLst/>
            </a:prstGeom>
            <a:solidFill>
              <a:srgbClr val="F54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DCFA483-8398-411C-A482-AD03A9B3ADA4}"/>
                </a:ext>
              </a:extLst>
            </p:cNvPr>
            <p:cNvGrpSpPr/>
            <p:nvPr/>
          </p:nvGrpSpPr>
          <p:grpSpPr>
            <a:xfrm>
              <a:off x="4891169" y="1806484"/>
              <a:ext cx="379331" cy="436101"/>
              <a:chOff x="2593025" y="5185487"/>
              <a:chExt cx="151550" cy="174231"/>
            </a:xfrm>
          </p:grpSpPr>
          <p:sp>
            <p:nvSpPr>
              <p:cNvPr id="33" name="모서리가 둥근 직사각형 6">
                <a:extLst>
                  <a:ext uri="{FF2B5EF4-FFF2-40B4-BE49-F238E27FC236}">
                    <a16:creationId xmlns:a16="http://schemas.microsoft.com/office/drawing/2014/main" id="{B41F3B9B-2082-4D04-AEE1-9F5B136A8C99}"/>
                  </a:ext>
                </a:extLst>
              </p:cNvPr>
              <p:cNvSpPr/>
              <p:nvPr/>
            </p:nvSpPr>
            <p:spPr>
              <a:xfrm rot="18900000">
                <a:off x="2645080" y="5185487"/>
                <a:ext cx="45169" cy="151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7">
                <a:extLst>
                  <a:ext uri="{FF2B5EF4-FFF2-40B4-BE49-F238E27FC236}">
                    <a16:creationId xmlns:a16="http://schemas.microsoft.com/office/drawing/2014/main" id="{F7065944-9720-4976-8E01-D7DD0A707F87}"/>
                  </a:ext>
                </a:extLst>
              </p:cNvPr>
              <p:cNvSpPr/>
              <p:nvPr/>
            </p:nvSpPr>
            <p:spPr>
              <a:xfrm rot="2700000">
                <a:off x="2647822" y="5262965"/>
                <a:ext cx="41956" cy="151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148A150-4E9E-4303-9760-FB93A82F2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CDB2BD04-7BEA-49AF-B92D-E6984D111BD4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18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349264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유명 인사 감지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74677E4-4F8D-4025-A952-944F2ED3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2" y="1312544"/>
            <a:ext cx="8670652" cy="26385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56B887-8D84-4A19-A4D9-97A65E648BB0}"/>
              </a:ext>
            </a:extLst>
          </p:cNvPr>
          <p:cNvSpPr txBox="1"/>
          <p:nvPr/>
        </p:nvSpPr>
        <p:spPr>
          <a:xfrm>
            <a:off x="324750" y="4603624"/>
            <a:ext cx="578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유명 인사를 감지하기 위한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StartCelebrities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메소드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4C8933E-C7EF-4470-BAE1-9FF57783C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A9032711-92D6-400D-9EAE-A48D6B0617F5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71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349264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유명 인사 감지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2EE8DA9-A7CB-4D87-87D3-9AE34C4D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2" y="1169478"/>
            <a:ext cx="5886883" cy="47426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CF3ABA-AD7E-40C6-8154-F9A5619306C0}"/>
              </a:ext>
            </a:extLst>
          </p:cNvPr>
          <p:cNvSpPr txBox="1"/>
          <p:nvPr/>
        </p:nvSpPr>
        <p:spPr>
          <a:xfrm>
            <a:off x="6310748" y="4981576"/>
            <a:ext cx="578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유명 인사를 감지하기 위한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GetResultCelebrities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메소드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23489C4-61DC-449E-B1B7-C94667C1F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9FF42E8F-D90B-445A-BF93-010BC99D59F4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807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681872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570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792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유명 인사 감지 영상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934FCCC-EF67-426B-BA28-27DA5CAAF3D5}"/>
              </a:ext>
            </a:extLst>
          </p:cNvPr>
          <p:cNvGrpSpPr/>
          <p:nvPr/>
        </p:nvGrpSpPr>
        <p:grpSpPr>
          <a:xfrm>
            <a:off x="5662610" y="2802165"/>
            <a:ext cx="866775" cy="866775"/>
            <a:chOff x="4597400" y="1647825"/>
            <a:chExt cx="866775" cy="86677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CD6320C-0A13-464F-A2AA-0EFFD2D563F8}"/>
                </a:ext>
              </a:extLst>
            </p:cNvPr>
            <p:cNvSpPr/>
            <p:nvPr/>
          </p:nvSpPr>
          <p:spPr>
            <a:xfrm>
              <a:off x="4597400" y="1647825"/>
              <a:ext cx="866775" cy="866775"/>
            </a:xfrm>
            <a:prstGeom prst="ellipse">
              <a:avLst/>
            </a:prstGeom>
            <a:solidFill>
              <a:srgbClr val="F54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DCFA483-8398-411C-A482-AD03A9B3ADA4}"/>
                </a:ext>
              </a:extLst>
            </p:cNvPr>
            <p:cNvGrpSpPr/>
            <p:nvPr/>
          </p:nvGrpSpPr>
          <p:grpSpPr>
            <a:xfrm>
              <a:off x="4891169" y="1806484"/>
              <a:ext cx="379331" cy="436101"/>
              <a:chOff x="2593025" y="5185487"/>
              <a:chExt cx="151550" cy="174231"/>
            </a:xfrm>
          </p:grpSpPr>
          <p:sp>
            <p:nvSpPr>
              <p:cNvPr id="33" name="모서리가 둥근 직사각형 6">
                <a:extLst>
                  <a:ext uri="{FF2B5EF4-FFF2-40B4-BE49-F238E27FC236}">
                    <a16:creationId xmlns:a16="http://schemas.microsoft.com/office/drawing/2014/main" id="{B41F3B9B-2082-4D04-AEE1-9F5B136A8C99}"/>
                  </a:ext>
                </a:extLst>
              </p:cNvPr>
              <p:cNvSpPr/>
              <p:nvPr/>
            </p:nvSpPr>
            <p:spPr>
              <a:xfrm rot="18900000">
                <a:off x="2645080" y="5185487"/>
                <a:ext cx="45169" cy="151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7">
                <a:extLst>
                  <a:ext uri="{FF2B5EF4-FFF2-40B4-BE49-F238E27FC236}">
                    <a16:creationId xmlns:a16="http://schemas.microsoft.com/office/drawing/2014/main" id="{F7065944-9720-4976-8E01-D7DD0A707F87}"/>
                  </a:ext>
                </a:extLst>
              </p:cNvPr>
              <p:cNvSpPr/>
              <p:nvPr/>
            </p:nvSpPr>
            <p:spPr>
              <a:xfrm rot="2700000">
                <a:off x="2647822" y="5262965"/>
                <a:ext cx="41956" cy="151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33A8C661-A084-4C4E-A70C-1E9256C95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33920158-946D-4028-B469-63EAE9C47F28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357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0" y="377189"/>
            <a:ext cx="7505247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비안전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콘텐츠 감지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EEFC89B-2B1F-4805-B705-996758352834}"/>
              </a:ext>
            </a:extLst>
          </p:cNvPr>
          <p:cNvSpPr txBox="1"/>
          <p:nvPr/>
        </p:nvSpPr>
        <p:spPr>
          <a:xfrm>
            <a:off x="468750" y="4652392"/>
            <a:ext cx="651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유명 인사를 감지하기 위한 </a:t>
            </a:r>
            <a:r>
              <a:rPr lang="en-US" altLang="ko-KR" dirty="0" err="1">
                <a:solidFill>
                  <a:prstClr val="black"/>
                </a:solidFill>
              </a:rPr>
              <a:t>StartModeraionLabels</a:t>
            </a:r>
            <a:r>
              <a:rPr lang="en-US" altLang="ko-KR" dirty="0">
                <a:solidFill>
                  <a:prstClr val="black"/>
                </a:solidFill>
              </a:rPr>
              <a:t> ()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메소드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9B5862-611B-44E5-A20B-21ABEE05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04" y="1312545"/>
            <a:ext cx="9024860" cy="2884700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75F5747-1D94-40F9-90F9-DACF10645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D4B1F893-EE36-4011-8102-A006C3F6A162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863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0" y="377189"/>
            <a:ext cx="7505247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비안전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콘텐츠 감지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CAA5F2A-44C1-434E-A795-F1DC3ECA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2" y="1200964"/>
            <a:ext cx="6142988" cy="46043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89019A-A488-49C4-BB52-B1A32AEA8D9C}"/>
              </a:ext>
            </a:extLst>
          </p:cNvPr>
          <p:cNvSpPr txBox="1"/>
          <p:nvPr/>
        </p:nvSpPr>
        <p:spPr>
          <a:xfrm>
            <a:off x="6640720" y="4860028"/>
            <a:ext cx="63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비안전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콘텐츠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감지하기 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GetResultsModeraionLabels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메소드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1763A0A-88CB-4065-BC6F-49C16BCFF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F7CA579A-EB0D-4E5B-A774-9CEB79749567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75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0" y="377189"/>
            <a:ext cx="8376815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8658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_SDK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사용해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비안전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콘텐츠 감지 영상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934FCCC-EF67-426B-BA28-27DA5CAAF3D5}"/>
              </a:ext>
            </a:extLst>
          </p:cNvPr>
          <p:cNvGrpSpPr/>
          <p:nvPr/>
        </p:nvGrpSpPr>
        <p:grpSpPr>
          <a:xfrm>
            <a:off x="5662610" y="2802165"/>
            <a:ext cx="866775" cy="866775"/>
            <a:chOff x="4597400" y="1647825"/>
            <a:chExt cx="866775" cy="86677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CD6320C-0A13-464F-A2AA-0EFFD2D563F8}"/>
                </a:ext>
              </a:extLst>
            </p:cNvPr>
            <p:cNvSpPr/>
            <p:nvPr/>
          </p:nvSpPr>
          <p:spPr>
            <a:xfrm>
              <a:off x="4597400" y="1647825"/>
              <a:ext cx="866775" cy="866775"/>
            </a:xfrm>
            <a:prstGeom prst="ellipse">
              <a:avLst/>
            </a:prstGeom>
            <a:solidFill>
              <a:srgbClr val="F54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DCFA483-8398-411C-A482-AD03A9B3ADA4}"/>
                </a:ext>
              </a:extLst>
            </p:cNvPr>
            <p:cNvGrpSpPr/>
            <p:nvPr/>
          </p:nvGrpSpPr>
          <p:grpSpPr>
            <a:xfrm>
              <a:off x="4891169" y="1806484"/>
              <a:ext cx="379331" cy="436101"/>
              <a:chOff x="2593025" y="5185487"/>
              <a:chExt cx="151550" cy="174231"/>
            </a:xfrm>
          </p:grpSpPr>
          <p:sp>
            <p:nvSpPr>
              <p:cNvPr id="33" name="모서리가 둥근 직사각형 6">
                <a:extLst>
                  <a:ext uri="{FF2B5EF4-FFF2-40B4-BE49-F238E27FC236}">
                    <a16:creationId xmlns:a16="http://schemas.microsoft.com/office/drawing/2014/main" id="{B41F3B9B-2082-4D04-AEE1-9F5B136A8C99}"/>
                  </a:ext>
                </a:extLst>
              </p:cNvPr>
              <p:cNvSpPr/>
              <p:nvPr/>
            </p:nvSpPr>
            <p:spPr>
              <a:xfrm rot="18900000">
                <a:off x="2645080" y="5185487"/>
                <a:ext cx="45169" cy="151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7">
                <a:extLst>
                  <a:ext uri="{FF2B5EF4-FFF2-40B4-BE49-F238E27FC236}">
                    <a16:creationId xmlns:a16="http://schemas.microsoft.com/office/drawing/2014/main" id="{F7065944-9720-4976-8E01-D7DD0A707F87}"/>
                  </a:ext>
                </a:extLst>
              </p:cNvPr>
              <p:cNvSpPr/>
              <p:nvPr/>
            </p:nvSpPr>
            <p:spPr>
              <a:xfrm rot="2700000">
                <a:off x="2647822" y="5262965"/>
                <a:ext cx="41956" cy="151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AC5DF1D-43C5-4E82-88A7-D41F77855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87B5BB50-80D3-4D84-8BD2-C4BD0BEC1F08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61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3585411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9682"/>
              </p:ext>
            </p:extLst>
          </p:nvPr>
        </p:nvGraphicFramePr>
        <p:xfrm>
          <a:off x="625248" y="6540304"/>
          <a:ext cx="896373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sp>
        <p:nvSpPr>
          <p:cNvPr id="16" name="타원 15"/>
          <p:cNvSpPr/>
          <p:nvPr/>
        </p:nvSpPr>
        <p:spPr>
          <a:xfrm>
            <a:off x="2373984" y="652212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3426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rgbClr val="232124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선정 이유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013E019-BF44-4E0C-82E1-A31982E19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411430" y="2227406"/>
            <a:ext cx="2069109" cy="187492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6BFB66-2C81-42FC-B99F-4E131BD7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442" y="1964629"/>
            <a:ext cx="2298032" cy="231506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FA689F-6CA2-4C9B-BF9A-64F3CB2E31CA}"/>
              </a:ext>
            </a:extLst>
          </p:cNvPr>
          <p:cNvSpPr txBox="1"/>
          <p:nvPr/>
        </p:nvSpPr>
        <p:spPr>
          <a:xfrm>
            <a:off x="1780673" y="5409690"/>
            <a:ext cx="215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레이블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83CDCF-03E6-45F4-B75A-C6C358337BDB}"/>
              </a:ext>
            </a:extLst>
          </p:cNvPr>
          <p:cNvSpPr txBox="1"/>
          <p:nvPr/>
        </p:nvSpPr>
        <p:spPr>
          <a:xfrm>
            <a:off x="5221962" y="5390458"/>
            <a:ext cx="215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유명 인사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68B0C9-B594-45F0-9225-3B7FD27DD786}"/>
              </a:ext>
            </a:extLst>
          </p:cNvPr>
          <p:cNvSpPr txBox="1"/>
          <p:nvPr/>
        </p:nvSpPr>
        <p:spPr>
          <a:xfrm>
            <a:off x="8663251" y="5390458"/>
            <a:ext cx="215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유해성 비디오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055F2F-D44A-47D3-BB93-0876C8B0B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935" y="2143366"/>
            <a:ext cx="2447925" cy="222282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</p:spTree>
    <p:extLst>
      <p:ext uri="{BB962C8B-B14F-4D97-AF65-F5344CB8AC3E}">
        <p14:creationId xmlns:p14="http://schemas.microsoft.com/office/powerpoint/2010/main" val="865653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314853" y="377189"/>
            <a:ext cx="3464668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359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문제점 및 해결 방안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9C2B386-A09A-40FA-A855-E3E48214D5E9}"/>
              </a:ext>
            </a:extLst>
          </p:cNvPr>
          <p:cNvSpPr txBox="1"/>
          <p:nvPr/>
        </p:nvSpPr>
        <p:spPr>
          <a:xfrm>
            <a:off x="476852" y="1210691"/>
            <a:ext cx="98326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문제 </a:t>
            </a:r>
            <a:r>
              <a:rPr lang="en-US" altLang="ko-KR" dirty="0"/>
              <a:t>1 : </a:t>
            </a:r>
            <a:r>
              <a:rPr lang="ko-KR" altLang="en-US" dirty="0"/>
              <a:t>사용자를 만든 후 역할을 할당하지 않아 </a:t>
            </a:r>
            <a:r>
              <a:rPr lang="en-US" altLang="ko-KR" dirty="0"/>
              <a:t>bucket</a:t>
            </a:r>
            <a:r>
              <a:rPr lang="ko-KR" altLang="en-US" dirty="0"/>
              <a:t>과 </a:t>
            </a:r>
            <a:r>
              <a:rPr lang="en-US" altLang="ko-KR" dirty="0" err="1"/>
              <a:t>RoleArn</a:t>
            </a:r>
            <a:r>
              <a:rPr lang="ko-KR" altLang="en-US" dirty="0"/>
              <a:t>에서 오류가 발생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새로운 계정으로 다시 사용자 생성 후 역할 할당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문제 </a:t>
            </a:r>
            <a:r>
              <a:rPr lang="en-US" altLang="ko-KR" dirty="0"/>
              <a:t>2 : CLI</a:t>
            </a:r>
            <a:r>
              <a:rPr lang="ko-KR" altLang="en-US" dirty="0"/>
              <a:t>로 하는 도중 </a:t>
            </a:r>
            <a:r>
              <a:rPr lang="en-US" altLang="ko-KR" dirty="0"/>
              <a:t>region</a:t>
            </a:r>
            <a:r>
              <a:rPr lang="ko-KR" altLang="en-US" dirty="0"/>
              <a:t>을 서울로 지정했다가 문제가 발생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Rekognition</a:t>
            </a:r>
            <a:r>
              <a:rPr lang="ko-KR" altLang="en-US" dirty="0"/>
              <a:t>은 한국에 </a:t>
            </a:r>
            <a:r>
              <a:rPr lang="en-US" altLang="ko-KR" dirty="0"/>
              <a:t>region</a:t>
            </a:r>
            <a:r>
              <a:rPr lang="ko-KR" altLang="en-US" dirty="0"/>
              <a:t>에 대한 </a:t>
            </a:r>
            <a:r>
              <a:rPr lang="en-US" altLang="ko-KR" dirty="0"/>
              <a:t>end-point</a:t>
            </a:r>
            <a:r>
              <a:rPr lang="ko-KR" altLang="en-US" dirty="0"/>
              <a:t>가 제공되지 않기 때문에 가까운 도쿄로         </a:t>
            </a:r>
            <a:r>
              <a:rPr lang="en-US" altLang="ko-KR" dirty="0"/>
              <a:t>bucket</a:t>
            </a:r>
            <a:r>
              <a:rPr lang="ko-KR" altLang="en-US" dirty="0"/>
              <a:t>을 생성하는 것이 적절하다는 것을 알아내 수정하였습니다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문제 </a:t>
            </a:r>
            <a:r>
              <a:rPr lang="en-US" altLang="ko-KR" dirty="0"/>
              <a:t>3 : CLI</a:t>
            </a:r>
            <a:r>
              <a:rPr lang="ko-KR" altLang="en-US" dirty="0"/>
              <a:t>로는 다양한 콘텐츠를 감지 불가</a:t>
            </a:r>
            <a:endParaRPr lang="en-US" altLang="ko-KR" dirty="0"/>
          </a:p>
          <a:p>
            <a:r>
              <a:rPr lang="en-US" altLang="ko-KR" dirty="0"/>
              <a:t>-&gt; JAVA </a:t>
            </a:r>
            <a:r>
              <a:rPr lang="ko-KR" altLang="en-US" dirty="0"/>
              <a:t>또는 </a:t>
            </a:r>
            <a:r>
              <a:rPr lang="en-US" altLang="ko-KR" dirty="0"/>
              <a:t>PYTHON</a:t>
            </a:r>
            <a:r>
              <a:rPr lang="ko-KR" altLang="en-US" dirty="0"/>
              <a:t>으로 해야 하므로 다시 </a:t>
            </a:r>
            <a:r>
              <a:rPr lang="en-US" altLang="ko-KR" dirty="0"/>
              <a:t>SDK</a:t>
            </a:r>
            <a:r>
              <a:rPr lang="ko-KR" altLang="en-US" dirty="0"/>
              <a:t>를 사용함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문제 </a:t>
            </a:r>
            <a:r>
              <a:rPr lang="en-US" altLang="ko-KR" dirty="0"/>
              <a:t>4 : CLI</a:t>
            </a:r>
            <a:r>
              <a:rPr lang="ko-KR" altLang="en-US" dirty="0"/>
              <a:t>로 분석을 하기 위해 </a:t>
            </a:r>
            <a:r>
              <a:rPr lang="en-US" altLang="ko-KR" dirty="0"/>
              <a:t>job-id</a:t>
            </a:r>
            <a:r>
              <a:rPr lang="ko-KR" altLang="en-US" dirty="0"/>
              <a:t>값을 기록하기 위해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en-US" altLang="ko-KR" dirty="0" err="1"/>
              <a:t>rekognition</a:t>
            </a:r>
            <a:r>
              <a:rPr lang="en-US" altLang="ko-KR" dirty="0"/>
              <a:t> start-label-detection</a:t>
            </a:r>
            <a:r>
              <a:rPr lang="ko-KR" altLang="en-US" dirty="0"/>
              <a:t>를 사용하였으나 옵션 오류 발생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필요하지 않은 옵션이라고 추측 후 옵션을 제거 후 실행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문제 </a:t>
            </a:r>
            <a:r>
              <a:rPr lang="en-US" altLang="ko-KR" dirty="0"/>
              <a:t>5 : </a:t>
            </a:r>
            <a:r>
              <a:rPr lang="ko-KR" altLang="en-US" dirty="0"/>
              <a:t>사용자를 다시 생성한 뒤 </a:t>
            </a:r>
            <a:r>
              <a:rPr lang="en-US" altLang="ko-KR" dirty="0"/>
              <a:t>JAVA</a:t>
            </a:r>
            <a:r>
              <a:rPr lang="ko-KR" altLang="en-US" dirty="0"/>
              <a:t>에서 실행하였으나 역할을 할당하지 않은 사용자 계정과 충돌이 일어나 교차 계정 오류 발생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Eclips</a:t>
            </a:r>
            <a:r>
              <a:rPr lang="en-US" altLang="ko-KR" dirty="0"/>
              <a:t> </a:t>
            </a:r>
            <a:r>
              <a:rPr lang="ko-KR" altLang="en-US" dirty="0"/>
              <a:t>가 설치된 폴더를 에서 </a:t>
            </a:r>
            <a:r>
              <a:rPr lang="en-US" altLang="ko-KR" dirty="0"/>
              <a:t>.</a:t>
            </a:r>
            <a:r>
              <a:rPr lang="en-US" altLang="ko-KR" dirty="0" err="1"/>
              <a:t>aws</a:t>
            </a:r>
            <a:r>
              <a:rPr lang="en-US" altLang="ko-KR" dirty="0"/>
              <a:t>/credentials </a:t>
            </a:r>
            <a:r>
              <a:rPr lang="ko-KR" altLang="en-US" dirty="0"/>
              <a:t>의 내용을 새로운 사용자의 ‘</a:t>
            </a:r>
            <a:r>
              <a:rPr lang="en-US" altLang="ko-KR" dirty="0"/>
              <a:t>Access Key ID’</a:t>
            </a:r>
            <a:r>
              <a:rPr lang="ko-KR" altLang="en-US" dirty="0"/>
              <a:t>와 ‘</a:t>
            </a:r>
            <a:r>
              <a:rPr lang="en-US" altLang="ko-KR" dirty="0"/>
              <a:t>Secret Access Key’ </a:t>
            </a:r>
            <a:r>
              <a:rPr lang="ko-KR" altLang="en-US" dirty="0"/>
              <a:t>로 수정하였습니다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2FBAC32-C83F-4B5D-9418-05BD8A98E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92832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61D8D894-5070-4E11-B997-EC9ED52389C7}"/>
              </a:ext>
            </a:extLst>
          </p:cNvPr>
          <p:cNvSpPr/>
          <p:nvPr/>
        </p:nvSpPr>
        <p:spPr>
          <a:xfrm>
            <a:off x="5048558" y="65202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941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314853" y="377189"/>
            <a:ext cx="1798032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8214"/>
              </p:ext>
            </p:extLst>
          </p:nvPr>
        </p:nvGraphicFramePr>
        <p:xfrm>
          <a:off x="620706" y="6540891"/>
          <a:ext cx="896373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91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sp>
        <p:nvSpPr>
          <p:cNvPr id="16" name="타원 15"/>
          <p:cNvSpPr/>
          <p:nvPr/>
        </p:nvSpPr>
        <p:spPr>
          <a:xfrm>
            <a:off x="5931223" y="649949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2383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기대 효과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9C2B386-A09A-40FA-A855-E3E48214D5E9}"/>
              </a:ext>
            </a:extLst>
          </p:cNvPr>
          <p:cNvSpPr txBox="1"/>
          <p:nvPr/>
        </p:nvSpPr>
        <p:spPr>
          <a:xfrm>
            <a:off x="476852" y="1266337"/>
            <a:ext cx="98326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동영상에서 검색하고 싶은 개체 및 활동이나 장면을 검색 가능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검색 가능한 비디오 라이브러리 생성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누락된 장면의 유무를 확인 가능</a:t>
            </a:r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부적절한 콘텐츠를 검색 가능</a:t>
            </a:r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스포츠 게임에 대한 풍부한 분석을 제공하는 부분에 활용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안면 인식 티켓으로 편리성 증가</a:t>
            </a:r>
            <a:endParaRPr lang="en-US" altLang="ko-KR" dirty="0">
              <a:solidFill>
                <a:prstClr val="black"/>
              </a:solidFill>
            </a:endParaRPr>
          </a:p>
        </p:txBody>
      </p:sp>
      <p:grpSp>
        <p:nvGrpSpPr>
          <p:cNvPr id="32" name="그래픽 6" descr="사용자">
            <a:extLst>
              <a:ext uri="{FF2B5EF4-FFF2-40B4-BE49-F238E27FC236}">
                <a16:creationId xmlns:a16="http://schemas.microsoft.com/office/drawing/2014/main" id="{9195C061-FA85-4624-8155-B2C589CA7A41}"/>
              </a:ext>
            </a:extLst>
          </p:cNvPr>
          <p:cNvGrpSpPr/>
          <p:nvPr/>
        </p:nvGrpSpPr>
        <p:grpSpPr>
          <a:xfrm>
            <a:off x="307457" y="1221501"/>
            <a:ext cx="604711" cy="558620"/>
            <a:chOff x="5786792" y="1648892"/>
            <a:chExt cx="914400" cy="914400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A56BC8A-7EEB-40B0-8114-D8419E49B667}"/>
                </a:ext>
              </a:extLst>
            </p:cNvPr>
            <p:cNvSpPr/>
            <p:nvPr/>
          </p:nvSpPr>
          <p:spPr>
            <a:xfrm>
              <a:off x="6084448" y="1775098"/>
              <a:ext cx="314325" cy="314325"/>
            </a:xfrm>
            <a:custGeom>
              <a:avLst/>
              <a:gdLst>
                <a:gd name="connsiteX0" fmla="*/ 311944 w 314325"/>
                <a:gd name="connsiteY0" fmla="*/ 159544 h 314325"/>
                <a:gd name="connsiteX1" fmla="*/ 159544 w 314325"/>
                <a:gd name="connsiteY1" fmla="*/ 311944 h 314325"/>
                <a:gd name="connsiteX2" fmla="*/ 7144 w 314325"/>
                <a:gd name="connsiteY2" fmla="*/ 159544 h 314325"/>
                <a:gd name="connsiteX3" fmla="*/ 159544 w 314325"/>
                <a:gd name="connsiteY3" fmla="*/ 7144 h 314325"/>
                <a:gd name="connsiteX4" fmla="*/ 311944 w 314325"/>
                <a:gd name="connsiteY4" fmla="*/ 1595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314325">
                  <a:moveTo>
                    <a:pt x="311944" y="159544"/>
                  </a:moveTo>
                  <a:cubicBezTo>
                    <a:pt x="311944" y="243712"/>
                    <a:pt x="243712" y="311944"/>
                    <a:pt x="159544" y="311944"/>
                  </a:cubicBezTo>
                  <a:cubicBezTo>
                    <a:pt x="75376" y="311944"/>
                    <a:pt x="7144" y="243712"/>
                    <a:pt x="7144" y="159544"/>
                  </a:cubicBezTo>
                  <a:cubicBezTo>
                    <a:pt x="7144" y="75376"/>
                    <a:pt x="75376" y="7144"/>
                    <a:pt x="159544" y="7144"/>
                  </a:cubicBezTo>
                  <a:cubicBezTo>
                    <a:pt x="243712" y="7144"/>
                    <a:pt x="311944" y="75376"/>
                    <a:pt x="311944" y="1595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F7B892B3-1693-4697-9A5C-49EB57592DAC}"/>
                </a:ext>
              </a:extLst>
            </p:cNvPr>
            <p:cNvSpPr/>
            <p:nvPr/>
          </p:nvSpPr>
          <p:spPr>
            <a:xfrm>
              <a:off x="5932048" y="2117998"/>
              <a:ext cx="619125" cy="314325"/>
            </a:xfrm>
            <a:custGeom>
              <a:avLst/>
              <a:gdLst>
                <a:gd name="connsiteX0" fmla="*/ 616744 w 619125"/>
                <a:gd name="connsiteY0" fmla="*/ 311944 h 314325"/>
                <a:gd name="connsiteX1" fmla="*/ 616744 w 619125"/>
                <a:gd name="connsiteY1" fmla="*/ 159544 h 314325"/>
                <a:gd name="connsiteX2" fmla="*/ 586264 w 619125"/>
                <a:gd name="connsiteY2" fmla="*/ 98584 h 314325"/>
                <a:gd name="connsiteX3" fmla="*/ 437674 w 619125"/>
                <a:gd name="connsiteY3" fmla="*/ 26194 h 314325"/>
                <a:gd name="connsiteX4" fmla="*/ 311944 w 619125"/>
                <a:gd name="connsiteY4" fmla="*/ 7144 h 314325"/>
                <a:gd name="connsiteX5" fmla="*/ 186214 w 619125"/>
                <a:gd name="connsiteY5" fmla="*/ 26194 h 314325"/>
                <a:gd name="connsiteX6" fmla="*/ 37624 w 619125"/>
                <a:gd name="connsiteY6" fmla="*/ 98584 h 314325"/>
                <a:gd name="connsiteX7" fmla="*/ 7144 w 619125"/>
                <a:gd name="connsiteY7" fmla="*/ 159544 h 314325"/>
                <a:gd name="connsiteX8" fmla="*/ 7144 w 619125"/>
                <a:gd name="connsiteY8" fmla="*/ 311944 h 314325"/>
                <a:gd name="connsiteX9" fmla="*/ 616744 w 619125"/>
                <a:gd name="connsiteY9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314325">
                  <a:moveTo>
                    <a:pt x="616744" y="311944"/>
                  </a:moveTo>
                  <a:lnTo>
                    <a:pt x="616744" y="159544"/>
                  </a:lnTo>
                  <a:cubicBezTo>
                    <a:pt x="616744" y="136684"/>
                    <a:pt x="605314" y="113824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9574" y="14764"/>
                    <a:pt x="357664" y="7144"/>
                    <a:pt x="311944" y="7144"/>
                  </a:cubicBezTo>
                  <a:cubicBezTo>
                    <a:pt x="270034" y="7144"/>
                    <a:pt x="228124" y="14764"/>
                    <a:pt x="186214" y="26194"/>
                  </a:cubicBezTo>
                  <a:cubicBezTo>
                    <a:pt x="132874" y="41434"/>
                    <a:pt x="79534" y="68104"/>
                    <a:pt x="37624" y="98584"/>
                  </a:cubicBezTo>
                  <a:cubicBezTo>
                    <a:pt x="18574" y="113824"/>
                    <a:pt x="7144" y="136684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" name="그래픽 8" descr="채우기 없는 웃는 얼굴">
            <a:extLst>
              <a:ext uri="{FF2B5EF4-FFF2-40B4-BE49-F238E27FC236}">
                <a16:creationId xmlns:a16="http://schemas.microsoft.com/office/drawing/2014/main" id="{1A8E895B-E7B2-4EBA-B58C-16BE4EDDAFEA}"/>
              </a:ext>
            </a:extLst>
          </p:cNvPr>
          <p:cNvGrpSpPr/>
          <p:nvPr/>
        </p:nvGrpSpPr>
        <p:grpSpPr>
          <a:xfrm>
            <a:off x="358244" y="3626717"/>
            <a:ext cx="529893" cy="538447"/>
            <a:chOff x="5936792" y="1798892"/>
            <a:chExt cx="914400" cy="914400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822914D-BD9F-4608-B80A-AC76CB71011E}"/>
                </a:ext>
              </a:extLst>
            </p:cNvPr>
            <p:cNvSpPr/>
            <p:nvPr/>
          </p:nvSpPr>
          <p:spPr>
            <a:xfrm>
              <a:off x="6177298" y="2134648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BCD40E8-F841-48F6-BA6F-62BE1DF6A250}"/>
                </a:ext>
              </a:extLst>
            </p:cNvPr>
            <p:cNvSpPr/>
            <p:nvPr/>
          </p:nvSpPr>
          <p:spPr>
            <a:xfrm>
              <a:off x="6482098" y="2134648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5C5F86B7-3C57-44B3-BBE8-1BF23124D55E}"/>
                </a:ext>
              </a:extLst>
            </p:cNvPr>
            <p:cNvSpPr/>
            <p:nvPr/>
          </p:nvSpPr>
          <p:spPr>
            <a:xfrm>
              <a:off x="6194443" y="2372773"/>
              <a:ext cx="390525" cy="133350"/>
            </a:xfrm>
            <a:custGeom>
              <a:avLst/>
              <a:gdLst>
                <a:gd name="connsiteX0" fmla="*/ 372904 w 390525"/>
                <a:gd name="connsiteY0" fmla="*/ 7144 h 133350"/>
                <a:gd name="connsiteX1" fmla="*/ 357664 w 390525"/>
                <a:gd name="connsiteY1" fmla="*/ 14764 h 133350"/>
                <a:gd name="connsiteX2" fmla="*/ 199549 w 390525"/>
                <a:gd name="connsiteY2" fmla="*/ 91916 h 133350"/>
                <a:gd name="connsiteX3" fmla="*/ 41434 w 390525"/>
                <a:gd name="connsiteY3" fmla="*/ 14764 h 133350"/>
                <a:gd name="connsiteX4" fmla="*/ 26194 w 390525"/>
                <a:gd name="connsiteY4" fmla="*/ 7144 h 133350"/>
                <a:gd name="connsiteX5" fmla="*/ 7144 w 390525"/>
                <a:gd name="connsiteY5" fmla="*/ 26194 h 133350"/>
                <a:gd name="connsiteX6" fmla="*/ 10954 w 390525"/>
                <a:gd name="connsiteY6" fmla="*/ 37624 h 133350"/>
                <a:gd name="connsiteX7" fmla="*/ 199549 w 390525"/>
                <a:gd name="connsiteY7" fmla="*/ 130969 h 133350"/>
                <a:gd name="connsiteX8" fmla="*/ 388144 w 390525"/>
                <a:gd name="connsiteY8" fmla="*/ 37624 h 133350"/>
                <a:gd name="connsiteX9" fmla="*/ 391954 w 390525"/>
                <a:gd name="connsiteY9" fmla="*/ 26194 h 133350"/>
                <a:gd name="connsiteX10" fmla="*/ 372904 w 390525"/>
                <a:gd name="connsiteY10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133350">
                  <a:moveTo>
                    <a:pt x="372904" y="7144"/>
                  </a:moveTo>
                  <a:cubicBezTo>
                    <a:pt x="366236" y="7144"/>
                    <a:pt x="360521" y="10001"/>
                    <a:pt x="357664" y="14764"/>
                  </a:cubicBezTo>
                  <a:cubicBezTo>
                    <a:pt x="321469" y="62389"/>
                    <a:pt x="264319" y="91916"/>
                    <a:pt x="199549" y="91916"/>
                  </a:cubicBezTo>
                  <a:cubicBezTo>
                    <a:pt x="134779" y="91916"/>
                    <a:pt x="78581" y="62389"/>
                    <a:pt x="41434" y="14764"/>
                  </a:cubicBezTo>
                  <a:cubicBezTo>
                    <a:pt x="37624" y="10001"/>
                    <a:pt x="31909" y="7144"/>
                    <a:pt x="26194" y="7144"/>
                  </a:cubicBez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0004"/>
                    <a:pt x="8096" y="33814"/>
                    <a:pt x="10954" y="37624"/>
                  </a:cubicBezTo>
                  <a:cubicBezTo>
                    <a:pt x="54769" y="94774"/>
                    <a:pt x="122396" y="130969"/>
                    <a:pt x="199549" y="130969"/>
                  </a:cubicBezTo>
                  <a:cubicBezTo>
                    <a:pt x="276701" y="130969"/>
                    <a:pt x="344329" y="94774"/>
                    <a:pt x="388144" y="37624"/>
                  </a:cubicBezTo>
                  <a:cubicBezTo>
                    <a:pt x="390049" y="34766"/>
                    <a:pt x="391954" y="30956"/>
                    <a:pt x="391954" y="26194"/>
                  </a:cubicBezTo>
                  <a:cubicBezTo>
                    <a:pt x="391954" y="15716"/>
                    <a:pt x="383381" y="7144"/>
                    <a:pt x="37290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615FD74-ED83-4EF9-B3EF-161775C49C0E}"/>
                </a:ext>
              </a:extLst>
            </p:cNvPr>
            <p:cNvSpPr/>
            <p:nvPr/>
          </p:nvSpPr>
          <p:spPr>
            <a:xfrm>
              <a:off x="6024898" y="1886998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0" name="그래픽 13" descr="확인 표시">
            <a:extLst>
              <a:ext uri="{FF2B5EF4-FFF2-40B4-BE49-F238E27FC236}">
                <a16:creationId xmlns:a16="http://schemas.microsoft.com/office/drawing/2014/main" id="{E11D5563-E82A-44E5-B62F-83880B2F95C9}"/>
              </a:ext>
            </a:extLst>
          </p:cNvPr>
          <p:cNvSpPr/>
          <p:nvPr/>
        </p:nvSpPr>
        <p:spPr>
          <a:xfrm>
            <a:off x="358244" y="1983231"/>
            <a:ext cx="529893" cy="421723"/>
          </a:xfrm>
          <a:custGeom>
            <a:avLst/>
            <a:gdLst>
              <a:gd name="connsiteX0" fmla="*/ 810101 w 885825"/>
              <a:gd name="connsiteY0" fmla="*/ 7144 h 628650"/>
              <a:gd name="connsiteX1" fmla="*/ 322421 w 885825"/>
              <a:gd name="connsiteY1" fmla="*/ 468154 h 628650"/>
              <a:gd name="connsiteX2" fmla="*/ 88106 w 885825"/>
              <a:gd name="connsiteY2" fmla="*/ 228124 h 628650"/>
              <a:gd name="connsiteX3" fmla="*/ 7144 w 885825"/>
              <a:gd name="connsiteY3" fmla="*/ 305276 h 628650"/>
              <a:gd name="connsiteX4" fmla="*/ 318611 w 885825"/>
              <a:gd name="connsiteY4" fmla="*/ 625316 h 628650"/>
              <a:gd name="connsiteX5" fmla="*/ 400526 w 885825"/>
              <a:gd name="connsiteY5" fmla="*/ 549116 h 628650"/>
              <a:gd name="connsiteX6" fmla="*/ 887254 w 885825"/>
              <a:gd name="connsiteY6" fmla="*/ 87154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825" h="628650">
                <a:moveTo>
                  <a:pt x="810101" y="7144"/>
                </a:moveTo>
                <a:lnTo>
                  <a:pt x="322421" y="468154"/>
                </a:lnTo>
                <a:lnTo>
                  <a:pt x="88106" y="228124"/>
                </a:lnTo>
                <a:lnTo>
                  <a:pt x="7144" y="305276"/>
                </a:lnTo>
                <a:lnTo>
                  <a:pt x="318611" y="625316"/>
                </a:lnTo>
                <a:lnTo>
                  <a:pt x="400526" y="549116"/>
                </a:lnTo>
                <a:lnTo>
                  <a:pt x="887254" y="87154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그래픽 16" descr="오른쪽을 가리키는 검지 ">
            <a:extLst>
              <a:ext uri="{FF2B5EF4-FFF2-40B4-BE49-F238E27FC236}">
                <a16:creationId xmlns:a16="http://schemas.microsoft.com/office/drawing/2014/main" id="{F9886093-066A-44E4-AC24-6090104E0991}"/>
              </a:ext>
            </a:extLst>
          </p:cNvPr>
          <p:cNvSpPr/>
          <p:nvPr/>
        </p:nvSpPr>
        <p:spPr>
          <a:xfrm rot="16200000">
            <a:off x="396926" y="2588262"/>
            <a:ext cx="403220" cy="343576"/>
          </a:xfrm>
          <a:custGeom>
            <a:avLst/>
            <a:gdLst>
              <a:gd name="connsiteX0" fmla="*/ 759619 w 809625"/>
              <a:gd name="connsiteY0" fmla="*/ 140689 h 542925"/>
              <a:gd name="connsiteX1" fmla="*/ 288131 w 809625"/>
              <a:gd name="connsiteY1" fmla="*/ 140689 h 542925"/>
              <a:gd name="connsiteX2" fmla="*/ 464344 w 809625"/>
              <a:gd name="connsiteY2" fmla="*/ 101636 h 542925"/>
              <a:gd name="connsiteX3" fmla="*/ 500539 w 809625"/>
              <a:gd name="connsiteY3" fmla="*/ 44486 h 542925"/>
              <a:gd name="connsiteX4" fmla="*/ 443389 w 809625"/>
              <a:gd name="connsiteY4" fmla="*/ 8291 h 542925"/>
              <a:gd name="connsiteX5" fmla="*/ 186214 w 809625"/>
              <a:gd name="connsiteY5" fmla="*/ 65441 h 542925"/>
              <a:gd name="connsiteX6" fmla="*/ 159544 w 809625"/>
              <a:gd name="connsiteY6" fmla="*/ 83539 h 542925"/>
              <a:gd name="connsiteX7" fmla="*/ 78581 w 809625"/>
              <a:gd name="connsiteY7" fmla="*/ 188314 h 542925"/>
              <a:gd name="connsiteX8" fmla="*/ 7144 w 809625"/>
              <a:gd name="connsiteY8" fmla="*/ 188314 h 542925"/>
              <a:gd name="connsiteX9" fmla="*/ 7144 w 809625"/>
              <a:gd name="connsiteY9" fmla="*/ 464539 h 542925"/>
              <a:gd name="connsiteX10" fmla="*/ 54769 w 809625"/>
              <a:gd name="connsiteY10" fmla="*/ 464539 h 542925"/>
              <a:gd name="connsiteX11" fmla="*/ 254794 w 809625"/>
              <a:gd name="connsiteY11" fmla="*/ 540739 h 542925"/>
              <a:gd name="connsiteX12" fmla="*/ 426244 w 809625"/>
              <a:gd name="connsiteY12" fmla="*/ 540739 h 542925"/>
              <a:gd name="connsiteX13" fmla="*/ 483394 w 809625"/>
              <a:gd name="connsiteY13" fmla="*/ 483589 h 542925"/>
              <a:gd name="connsiteX14" fmla="*/ 468154 w 809625"/>
              <a:gd name="connsiteY14" fmla="*/ 445489 h 542925"/>
              <a:gd name="connsiteX15" fmla="*/ 473869 w 809625"/>
              <a:gd name="connsiteY15" fmla="*/ 445489 h 542925"/>
              <a:gd name="connsiteX16" fmla="*/ 531019 w 809625"/>
              <a:gd name="connsiteY16" fmla="*/ 388339 h 542925"/>
              <a:gd name="connsiteX17" fmla="*/ 514826 w 809625"/>
              <a:gd name="connsiteY17" fmla="*/ 348334 h 542925"/>
              <a:gd name="connsiteX18" fmla="*/ 559594 w 809625"/>
              <a:gd name="connsiteY18" fmla="*/ 293089 h 542925"/>
              <a:gd name="connsiteX19" fmla="*/ 502444 w 809625"/>
              <a:gd name="connsiteY19" fmla="*/ 235939 h 542925"/>
              <a:gd name="connsiteX20" fmla="*/ 759619 w 809625"/>
              <a:gd name="connsiteY20" fmla="*/ 235939 h 542925"/>
              <a:gd name="connsiteX21" fmla="*/ 807244 w 809625"/>
              <a:gd name="connsiteY21" fmla="*/ 188314 h 542925"/>
              <a:gd name="connsiteX22" fmla="*/ 759619 w 809625"/>
              <a:gd name="connsiteY22" fmla="*/ 140689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9625" h="542925">
                <a:moveTo>
                  <a:pt x="759619" y="140689"/>
                </a:moveTo>
                <a:lnTo>
                  <a:pt x="288131" y="140689"/>
                </a:lnTo>
                <a:lnTo>
                  <a:pt x="464344" y="101636"/>
                </a:lnTo>
                <a:cubicBezTo>
                  <a:pt x="490061" y="95921"/>
                  <a:pt x="506254" y="70204"/>
                  <a:pt x="500539" y="44486"/>
                </a:cubicBezTo>
                <a:cubicBezTo>
                  <a:pt x="494824" y="18769"/>
                  <a:pt x="469106" y="2576"/>
                  <a:pt x="443389" y="8291"/>
                </a:cubicBezTo>
                <a:lnTo>
                  <a:pt x="186214" y="65441"/>
                </a:lnTo>
                <a:cubicBezTo>
                  <a:pt x="176689" y="68299"/>
                  <a:pt x="167164" y="74014"/>
                  <a:pt x="159544" y="83539"/>
                </a:cubicBezTo>
                <a:lnTo>
                  <a:pt x="78581" y="188314"/>
                </a:lnTo>
                <a:lnTo>
                  <a:pt x="7144" y="188314"/>
                </a:lnTo>
                <a:lnTo>
                  <a:pt x="7144" y="464539"/>
                </a:lnTo>
                <a:lnTo>
                  <a:pt x="54769" y="464539"/>
                </a:lnTo>
                <a:cubicBezTo>
                  <a:pt x="122396" y="464539"/>
                  <a:pt x="127159" y="540739"/>
                  <a:pt x="254794" y="540739"/>
                </a:cubicBezTo>
                <a:cubicBezTo>
                  <a:pt x="285274" y="540739"/>
                  <a:pt x="386239" y="540739"/>
                  <a:pt x="426244" y="540739"/>
                </a:cubicBezTo>
                <a:cubicBezTo>
                  <a:pt x="457676" y="540739"/>
                  <a:pt x="483394" y="515021"/>
                  <a:pt x="483394" y="483589"/>
                </a:cubicBezTo>
                <a:cubicBezTo>
                  <a:pt x="483394" y="468349"/>
                  <a:pt x="477679" y="455014"/>
                  <a:pt x="468154" y="445489"/>
                </a:cubicBezTo>
                <a:cubicBezTo>
                  <a:pt x="470059" y="445489"/>
                  <a:pt x="471964" y="445489"/>
                  <a:pt x="473869" y="445489"/>
                </a:cubicBezTo>
                <a:cubicBezTo>
                  <a:pt x="505301" y="445489"/>
                  <a:pt x="531019" y="419771"/>
                  <a:pt x="531019" y="388339"/>
                </a:cubicBezTo>
                <a:cubicBezTo>
                  <a:pt x="531019" y="373099"/>
                  <a:pt x="525304" y="358811"/>
                  <a:pt x="514826" y="348334"/>
                </a:cubicBezTo>
                <a:cubicBezTo>
                  <a:pt x="540544" y="342619"/>
                  <a:pt x="559594" y="319759"/>
                  <a:pt x="559594" y="293089"/>
                </a:cubicBezTo>
                <a:cubicBezTo>
                  <a:pt x="559594" y="261656"/>
                  <a:pt x="533876" y="235939"/>
                  <a:pt x="502444" y="235939"/>
                </a:cubicBezTo>
                <a:lnTo>
                  <a:pt x="759619" y="235939"/>
                </a:lnTo>
                <a:cubicBezTo>
                  <a:pt x="786289" y="235939"/>
                  <a:pt x="807244" y="214984"/>
                  <a:pt x="807244" y="188314"/>
                </a:cubicBezTo>
                <a:cubicBezTo>
                  <a:pt x="807244" y="161644"/>
                  <a:pt x="786289" y="140689"/>
                  <a:pt x="759619" y="140689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" name="그래픽 19" descr="축구">
            <a:extLst>
              <a:ext uri="{FF2B5EF4-FFF2-40B4-BE49-F238E27FC236}">
                <a16:creationId xmlns:a16="http://schemas.microsoft.com/office/drawing/2014/main" id="{9E95C1AC-33F9-47A9-99D1-E80E074FE33F}"/>
              </a:ext>
            </a:extLst>
          </p:cNvPr>
          <p:cNvGrpSpPr/>
          <p:nvPr/>
        </p:nvGrpSpPr>
        <p:grpSpPr>
          <a:xfrm>
            <a:off x="346247" y="3083663"/>
            <a:ext cx="529893" cy="508891"/>
            <a:chOff x="6386792" y="2248892"/>
            <a:chExt cx="914400" cy="914400"/>
          </a:xfrm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486D57D-5746-49BA-8673-A9EB2F098A90}"/>
                </a:ext>
              </a:extLst>
            </p:cNvPr>
            <p:cNvSpPr/>
            <p:nvPr/>
          </p:nvSpPr>
          <p:spPr>
            <a:xfrm>
              <a:off x="6474898" y="2336998"/>
              <a:ext cx="733425" cy="733425"/>
            </a:xfrm>
            <a:custGeom>
              <a:avLst/>
              <a:gdLst>
                <a:gd name="connsiteX0" fmla="*/ 369094 w 733425"/>
                <a:gd name="connsiteY0" fmla="*/ 7144 h 733425"/>
                <a:gd name="connsiteX1" fmla="*/ 7144 w 733425"/>
                <a:gd name="connsiteY1" fmla="*/ 369094 h 733425"/>
                <a:gd name="connsiteX2" fmla="*/ 369094 w 733425"/>
                <a:gd name="connsiteY2" fmla="*/ 731044 h 733425"/>
                <a:gd name="connsiteX3" fmla="*/ 731044 w 733425"/>
                <a:gd name="connsiteY3" fmla="*/ 369094 h 733425"/>
                <a:gd name="connsiteX4" fmla="*/ 369094 w 733425"/>
                <a:gd name="connsiteY4" fmla="*/ 7144 h 733425"/>
                <a:gd name="connsiteX5" fmla="*/ 282416 w 733425"/>
                <a:gd name="connsiteY5" fmla="*/ 680561 h 733425"/>
                <a:gd name="connsiteX6" fmla="*/ 307181 w 733425"/>
                <a:gd name="connsiteY6" fmla="*/ 665321 h 733425"/>
                <a:gd name="connsiteX7" fmla="*/ 234791 w 733425"/>
                <a:gd name="connsiteY7" fmla="*/ 553879 h 733425"/>
                <a:gd name="connsiteX8" fmla="*/ 106204 w 733425"/>
                <a:gd name="connsiteY8" fmla="*/ 519589 h 733425"/>
                <a:gd name="connsiteX9" fmla="*/ 98584 w 733425"/>
                <a:gd name="connsiteY9" fmla="*/ 548164 h 733425"/>
                <a:gd name="connsiteX10" fmla="*/ 45244 w 733425"/>
                <a:gd name="connsiteY10" fmla="*/ 382429 h 733425"/>
                <a:gd name="connsiteX11" fmla="*/ 68104 w 733425"/>
                <a:gd name="connsiteY11" fmla="*/ 401479 h 733425"/>
                <a:gd name="connsiteX12" fmla="*/ 151924 w 733425"/>
                <a:gd name="connsiteY12" fmla="*/ 298609 h 733425"/>
                <a:gd name="connsiteX13" fmla="*/ 145256 w 733425"/>
                <a:gd name="connsiteY13" fmla="*/ 166211 h 733425"/>
                <a:gd name="connsiteX14" fmla="*/ 116681 w 733425"/>
                <a:gd name="connsiteY14" fmla="*/ 168116 h 733425"/>
                <a:gd name="connsiteX15" fmla="*/ 257651 w 733425"/>
                <a:gd name="connsiteY15" fmla="*/ 66199 h 733425"/>
                <a:gd name="connsiteX16" fmla="*/ 245269 w 733425"/>
                <a:gd name="connsiteY16" fmla="*/ 92869 h 733425"/>
                <a:gd name="connsiteX17" fmla="*/ 369094 w 733425"/>
                <a:gd name="connsiteY17" fmla="*/ 140494 h 733425"/>
                <a:gd name="connsiteX18" fmla="*/ 492919 w 733425"/>
                <a:gd name="connsiteY18" fmla="*/ 92869 h 733425"/>
                <a:gd name="connsiteX19" fmla="*/ 482441 w 733425"/>
                <a:gd name="connsiteY19" fmla="*/ 65246 h 733425"/>
                <a:gd name="connsiteX20" fmla="*/ 623411 w 733425"/>
                <a:gd name="connsiteY20" fmla="*/ 167164 h 733425"/>
                <a:gd name="connsiteX21" fmla="*/ 594836 w 733425"/>
                <a:gd name="connsiteY21" fmla="*/ 165259 h 733425"/>
                <a:gd name="connsiteX22" fmla="*/ 588169 w 733425"/>
                <a:gd name="connsiteY22" fmla="*/ 297656 h 733425"/>
                <a:gd name="connsiteX23" fmla="*/ 671989 w 733425"/>
                <a:gd name="connsiteY23" fmla="*/ 400526 h 733425"/>
                <a:gd name="connsiteX24" fmla="*/ 694849 w 733425"/>
                <a:gd name="connsiteY24" fmla="*/ 381476 h 733425"/>
                <a:gd name="connsiteX25" fmla="*/ 641509 w 733425"/>
                <a:gd name="connsiteY25" fmla="*/ 547211 h 733425"/>
                <a:gd name="connsiteX26" fmla="*/ 633889 w 733425"/>
                <a:gd name="connsiteY26" fmla="*/ 518636 h 733425"/>
                <a:gd name="connsiteX27" fmla="*/ 505301 w 733425"/>
                <a:gd name="connsiteY27" fmla="*/ 552926 h 733425"/>
                <a:gd name="connsiteX28" fmla="*/ 432911 w 733425"/>
                <a:gd name="connsiteY28" fmla="*/ 664369 h 733425"/>
                <a:gd name="connsiteX29" fmla="*/ 457676 w 733425"/>
                <a:gd name="connsiteY29" fmla="*/ 679609 h 733425"/>
                <a:gd name="connsiteX30" fmla="*/ 370999 w 733425"/>
                <a:gd name="connsiteY30" fmla="*/ 691991 h 733425"/>
                <a:gd name="connsiteX31" fmla="*/ 282416 w 733425"/>
                <a:gd name="connsiteY31" fmla="*/ 68056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33425" h="733425"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close/>
                  <a:moveTo>
                    <a:pt x="282416" y="680561"/>
                  </a:moveTo>
                  <a:lnTo>
                    <a:pt x="307181" y="665321"/>
                  </a:lnTo>
                  <a:lnTo>
                    <a:pt x="234791" y="553879"/>
                  </a:lnTo>
                  <a:lnTo>
                    <a:pt x="106204" y="519589"/>
                  </a:lnTo>
                  <a:lnTo>
                    <a:pt x="98584" y="548164"/>
                  </a:lnTo>
                  <a:cubicBezTo>
                    <a:pt x="67151" y="500539"/>
                    <a:pt x="47149" y="443389"/>
                    <a:pt x="45244" y="382429"/>
                  </a:cubicBezTo>
                  <a:lnTo>
                    <a:pt x="68104" y="401479"/>
                  </a:lnTo>
                  <a:lnTo>
                    <a:pt x="151924" y="298609"/>
                  </a:lnTo>
                  <a:lnTo>
                    <a:pt x="145256" y="166211"/>
                  </a:lnTo>
                  <a:lnTo>
                    <a:pt x="116681" y="168116"/>
                  </a:lnTo>
                  <a:cubicBezTo>
                    <a:pt x="152876" y="122396"/>
                    <a:pt x="201454" y="86201"/>
                    <a:pt x="257651" y="66199"/>
                  </a:cubicBezTo>
                  <a:lnTo>
                    <a:pt x="245269" y="92869"/>
                  </a:lnTo>
                  <a:lnTo>
                    <a:pt x="369094" y="140494"/>
                  </a:lnTo>
                  <a:lnTo>
                    <a:pt x="492919" y="92869"/>
                  </a:lnTo>
                  <a:lnTo>
                    <a:pt x="482441" y="65246"/>
                  </a:lnTo>
                  <a:cubicBezTo>
                    <a:pt x="538639" y="86201"/>
                    <a:pt x="586264" y="121444"/>
                    <a:pt x="623411" y="167164"/>
                  </a:cubicBezTo>
                  <a:lnTo>
                    <a:pt x="594836" y="165259"/>
                  </a:lnTo>
                  <a:lnTo>
                    <a:pt x="588169" y="297656"/>
                  </a:lnTo>
                  <a:lnTo>
                    <a:pt x="671989" y="400526"/>
                  </a:lnTo>
                  <a:lnTo>
                    <a:pt x="694849" y="381476"/>
                  </a:lnTo>
                  <a:cubicBezTo>
                    <a:pt x="691991" y="442436"/>
                    <a:pt x="672941" y="498634"/>
                    <a:pt x="641509" y="547211"/>
                  </a:cubicBezTo>
                  <a:lnTo>
                    <a:pt x="633889" y="518636"/>
                  </a:lnTo>
                  <a:lnTo>
                    <a:pt x="505301" y="552926"/>
                  </a:lnTo>
                  <a:lnTo>
                    <a:pt x="432911" y="664369"/>
                  </a:lnTo>
                  <a:lnTo>
                    <a:pt x="457676" y="679609"/>
                  </a:lnTo>
                  <a:cubicBezTo>
                    <a:pt x="430054" y="687229"/>
                    <a:pt x="400526" y="691991"/>
                    <a:pt x="370999" y="691991"/>
                  </a:cubicBezTo>
                  <a:cubicBezTo>
                    <a:pt x="341471" y="691991"/>
                    <a:pt x="310039" y="689134"/>
                    <a:pt x="282416" y="68056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BEE7810-CD5B-4733-A99B-54825535CDD2}"/>
                </a:ext>
              </a:extLst>
            </p:cNvPr>
            <p:cNvSpPr/>
            <p:nvPr/>
          </p:nvSpPr>
          <p:spPr>
            <a:xfrm>
              <a:off x="6713023" y="2584648"/>
              <a:ext cx="257175" cy="247650"/>
            </a:xfrm>
            <a:custGeom>
              <a:avLst/>
              <a:gdLst>
                <a:gd name="connsiteX0" fmla="*/ 254794 w 257175"/>
                <a:gd name="connsiteY0" fmla="*/ 102394 h 247650"/>
                <a:gd name="connsiteX1" fmla="*/ 130969 w 257175"/>
                <a:gd name="connsiteY1" fmla="*/ 7144 h 247650"/>
                <a:gd name="connsiteX2" fmla="*/ 7144 w 257175"/>
                <a:gd name="connsiteY2" fmla="*/ 102394 h 247650"/>
                <a:gd name="connsiteX3" fmla="*/ 54769 w 257175"/>
                <a:gd name="connsiteY3" fmla="*/ 245269 h 247650"/>
                <a:gd name="connsiteX4" fmla="*/ 130969 w 257175"/>
                <a:gd name="connsiteY4" fmla="*/ 245269 h 247650"/>
                <a:gd name="connsiteX5" fmla="*/ 207169 w 257175"/>
                <a:gd name="connsiteY5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175" h="247650">
                  <a:moveTo>
                    <a:pt x="254794" y="102394"/>
                  </a:moveTo>
                  <a:lnTo>
                    <a:pt x="130969" y="7144"/>
                  </a:lnTo>
                  <a:lnTo>
                    <a:pt x="7144" y="102394"/>
                  </a:lnTo>
                  <a:lnTo>
                    <a:pt x="54769" y="245269"/>
                  </a:lnTo>
                  <a:lnTo>
                    <a:pt x="130969" y="245269"/>
                  </a:lnTo>
                  <a:lnTo>
                    <a:pt x="207169" y="24526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3394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314853" y="377189"/>
            <a:ext cx="1798032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2383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개선 방향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9C2B386-A09A-40FA-A855-E3E48214D5E9}"/>
              </a:ext>
            </a:extLst>
          </p:cNvPr>
          <p:cNvSpPr txBox="1"/>
          <p:nvPr/>
        </p:nvSpPr>
        <p:spPr>
          <a:xfrm>
            <a:off x="476852" y="1266337"/>
            <a:ext cx="9832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/>
                </a:solidFill>
              </a:rPr>
              <a:t>웹사이트를 구축하여 이용자들이 동영상을 업로드 하면 제공자가 동영상 분석을 실행한 후에 원하는 장면을 클릭하면 그 장면으로 스크롤을 이동시켜주는 시스템을 구축할 수 있습니다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</a:rPr>
              <a:t>Amazon </a:t>
            </a:r>
            <a:r>
              <a:rPr lang="en-US" altLang="ko-KR" dirty="0" err="1">
                <a:solidFill>
                  <a:prstClr val="black"/>
                </a:solidFill>
              </a:rPr>
              <a:t>Rekognition</a:t>
            </a:r>
            <a:r>
              <a:rPr lang="ko-KR" altLang="en-US" dirty="0">
                <a:solidFill>
                  <a:prstClr val="black"/>
                </a:solidFill>
              </a:rPr>
              <a:t>을 활용해 안면 인식 티켓을 진행할 수 있으며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규모를 늘린다면 콘서트 현장과 같은 장소에서 종이 티켓 수령 및 신원 확인으로 인해 줄이 길게 늘어서는 일을 방지하고 인력 비용도 줄일 수 있습니다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이로 인해 사용자들의 </a:t>
            </a:r>
            <a:r>
              <a:rPr lang="ko-KR" altLang="en-US" dirty="0" err="1">
                <a:solidFill>
                  <a:prstClr val="black"/>
                </a:solidFill>
              </a:rPr>
              <a:t>편리성뿐만</a:t>
            </a:r>
            <a:r>
              <a:rPr lang="ko-KR" altLang="en-US" dirty="0">
                <a:solidFill>
                  <a:prstClr val="black"/>
                </a:solidFill>
              </a:rPr>
              <a:t> 아니라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최근 이슈가 되고 있는 콘서트 티켓 암표도 예방할 수 있을 것으로 예상합니다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65B383C-7932-40E1-BA8E-4F9B7161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77" y="4078570"/>
            <a:ext cx="2963661" cy="152494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344124E-2B94-4273-9ADE-064D750C2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50" y="3730634"/>
            <a:ext cx="3256518" cy="2261780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FDD42582-C62A-4FA1-95A2-CE71D726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70854"/>
              </p:ext>
            </p:extLst>
          </p:nvPr>
        </p:nvGraphicFramePr>
        <p:xfrm>
          <a:off x="620706" y="6540891"/>
          <a:ext cx="896373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9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DB3F84B0-66DD-494F-A607-03DCB4B37FA7}"/>
              </a:ext>
            </a:extLst>
          </p:cNvPr>
          <p:cNvSpPr/>
          <p:nvPr/>
        </p:nvSpPr>
        <p:spPr>
          <a:xfrm>
            <a:off x="7615243" y="651461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390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양쪽 모서리가 둥근 사각형 99"/>
          <p:cNvSpPr/>
          <p:nvPr/>
        </p:nvSpPr>
        <p:spPr>
          <a:xfrm>
            <a:off x="1712686" y="6379092"/>
            <a:ext cx="332737" cy="111512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양쪽 모서리가 둥근 사각형 100"/>
          <p:cNvSpPr/>
          <p:nvPr/>
        </p:nvSpPr>
        <p:spPr>
          <a:xfrm>
            <a:off x="10178607" y="6361849"/>
            <a:ext cx="332737" cy="111512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0" y="6475661"/>
            <a:ext cx="12192000" cy="382339"/>
          </a:xfrm>
          <a:prstGeom prst="rect">
            <a:avLst/>
          </a:prstGeom>
          <a:pattFill prst="ltHorz">
            <a:fgClr>
              <a:srgbClr val="CBA17F"/>
            </a:fgClr>
            <a:bgClr>
              <a:srgbClr val="C4956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512090" y="2496809"/>
            <a:ext cx="6986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감사합니다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  <a:sym typeface="Wingdings" panose="05000000000000000000" pitchFamily="2" charset="2"/>
              </a:rPr>
              <a:t>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40394" y="3591952"/>
            <a:ext cx="6986386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20165127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박수빈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조장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20165121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김혜진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20165155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이지수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20123325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이준호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20165158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임아영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85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3585411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13401"/>
              </p:ext>
            </p:extLst>
          </p:nvPr>
        </p:nvGraphicFramePr>
        <p:xfrm>
          <a:off x="625248" y="6540304"/>
          <a:ext cx="896373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sp>
        <p:nvSpPr>
          <p:cNvPr id="16" name="타원 15"/>
          <p:cNvSpPr/>
          <p:nvPr/>
        </p:nvSpPr>
        <p:spPr>
          <a:xfrm>
            <a:off x="3216608" y="651402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3426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구성도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C11DBA1-885B-44CE-A7DD-D73D72792A67}"/>
              </a:ext>
            </a:extLst>
          </p:cNvPr>
          <p:cNvGrpSpPr/>
          <p:nvPr/>
        </p:nvGrpSpPr>
        <p:grpSpPr>
          <a:xfrm>
            <a:off x="702296" y="2092657"/>
            <a:ext cx="2069431" cy="1406505"/>
            <a:chOff x="702296" y="2092657"/>
            <a:chExt cx="2069431" cy="1406505"/>
          </a:xfrm>
        </p:grpSpPr>
        <p:pic>
          <p:nvPicPr>
            <p:cNvPr id="5" name="그래픽 4" descr="클라우드에서 다운로드">
              <a:extLst>
                <a:ext uri="{FF2B5EF4-FFF2-40B4-BE49-F238E27FC236}">
                  <a16:creationId xmlns:a16="http://schemas.microsoft.com/office/drawing/2014/main" id="{65415C67-29D4-49E2-95FD-1CB480117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180" y="2092657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E46BBB-3302-43B2-8ED7-4B799426CD3E}"/>
                </a:ext>
              </a:extLst>
            </p:cNvPr>
            <p:cNvSpPr txBox="1"/>
            <p:nvPr/>
          </p:nvSpPr>
          <p:spPr>
            <a:xfrm>
              <a:off x="702296" y="3129830"/>
              <a:ext cx="2069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S3</a:t>
              </a:r>
              <a:r>
                <a:rPr lang="ko-KR" altLang="en-US" dirty="0"/>
                <a:t>에 비디오 저장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99C3437-E0D8-4A52-9BEB-18AA4AA44C3B}"/>
              </a:ext>
            </a:extLst>
          </p:cNvPr>
          <p:cNvGrpSpPr/>
          <p:nvPr/>
        </p:nvGrpSpPr>
        <p:grpSpPr>
          <a:xfrm>
            <a:off x="3630311" y="1524968"/>
            <a:ext cx="1359568" cy="1305736"/>
            <a:chOff x="3624025" y="1524968"/>
            <a:chExt cx="1359568" cy="130573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B77F217-2989-4029-9302-95F4C2DD6DBE}"/>
                </a:ext>
              </a:extLst>
            </p:cNvPr>
            <p:cNvGrpSpPr/>
            <p:nvPr/>
          </p:nvGrpSpPr>
          <p:grpSpPr>
            <a:xfrm>
              <a:off x="3642889" y="1524968"/>
              <a:ext cx="914400" cy="914400"/>
              <a:chOff x="5319521" y="3792280"/>
              <a:chExt cx="914400" cy="914400"/>
            </a:xfrm>
          </p:grpSpPr>
          <p:pic>
            <p:nvPicPr>
              <p:cNvPr id="7" name="그래픽 6" descr="태블릿">
                <a:extLst>
                  <a:ext uri="{FF2B5EF4-FFF2-40B4-BE49-F238E27FC236}">
                    <a16:creationId xmlns:a16="http://schemas.microsoft.com/office/drawing/2014/main" id="{EEA8C5E4-D9BC-4E6B-85C5-C13A667F3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19521" y="379228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0C779C-E587-457E-A25A-2B39A3E8E6E4}"/>
                  </a:ext>
                </a:extLst>
              </p:cNvPr>
              <p:cNvSpPr txBox="1"/>
              <p:nvPr/>
            </p:nvSpPr>
            <p:spPr>
              <a:xfrm>
                <a:off x="5496944" y="4063572"/>
                <a:ext cx="599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CLI</a:t>
                </a:r>
                <a:endParaRPr lang="ko-KR" altLang="en-US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A867FA6-1B24-43A4-81B6-D63E29C66360}"/>
                </a:ext>
              </a:extLst>
            </p:cNvPr>
            <p:cNvSpPr txBox="1"/>
            <p:nvPr/>
          </p:nvSpPr>
          <p:spPr>
            <a:xfrm>
              <a:off x="3624025" y="2461372"/>
              <a:ext cx="1359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 </a:t>
              </a:r>
              <a:r>
                <a:rPr lang="ko-KR" altLang="en-US" dirty="0"/>
                <a:t>사용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65FA8E3-2B5A-4823-9594-60C28DFBE717}"/>
              </a:ext>
            </a:extLst>
          </p:cNvPr>
          <p:cNvGrpSpPr/>
          <p:nvPr/>
        </p:nvGrpSpPr>
        <p:grpSpPr>
          <a:xfrm>
            <a:off x="2805877" y="3538474"/>
            <a:ext cx="2995863" cy="1309247"/>
            <a:chOff x="2711095" y="3084815"/>
            <a:chExt cx="2995863" cy="1309247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0F0954C-091C-4B76-84CC-C8F7F8FF2640}"/>
                </a:ext>
              </a:extLst>
            </p:cNvPr>
            <p:cNvGrpSpPr/>
            <p:nvPr/>
          </p:nvGrpSpPr>
          <p:grpSpPr>
            <a:xfrm>
              <a:off x="3555724" y="3084815"/>
              <a:ext cx="914400" cy="914400"/>
              <a:chOff x="3840532" y="4699018"/>
              <a:chExt cx="914400" cy="914400"/>
            </a:xfrm>
          </p:grpSpPr>
          <p:pic>
            <p:nvPicPr>
              <p:cNvPr id="51" name="그래픽 50" descr="태블릿">
                <a:extLst>
                  <a:ext uri="{FF2B5EF4-FFF2-40B4-BE49-F238E27FC236}">
                    <a16:creationId xmlns:a16="http://schemas.microsoft.com/office/drawing/2014/main" id="{6C9998D1-DD86-47FD-8BED-192D45019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40532" y="469901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5DB7A3-B2F6-4724-B5DA-3E3210DCE669}"/>
                  </a:ext>
                </a:extLst>
              </p:cNvPr>
              <p:cNvSpPr txBox="1"/>
              <p:nvPr/>
            </p:nvSpPr>
            <p:spPr>
              <a:xfrm>
                <a:off x="3950309" y="4971552"/>
                <a:ext cx="694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SDK</a:t>
                </a:r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C50212-ADFB-462E-8B99-E5F46F9C389E}"/>
                </a:ext>
              </a:extLst>
            </p:cNvPr>
            <p:cNvSpPr txBox="1"/>
            <p:nvPr/>
          </p:nvSpPr>
          <p:spPr>
            <a:xfrm>
              <a:off x="2711095" y="4024730"/>
              <a:ext cx="2995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SDK for JAVA(Toolkit) </a:t>
              </a:r>
              <a:r>
                <a:rPr lang="ko-KR" altLang="en-US" dirty="0"/>
                <a:t>사용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1989CC1-5BE1-493A-8713-FE91754CF281}"/>
              </a:ext>
            </a:extLst>
          </p:cNvPr>
          <p:cNvGrpSpPr/>
          <p:nvPr/>
        </p:nvGrpSpPr>
        <p:grpSpPr>
          <a:xfrm>
            <a:off x="6551587" y="218524"/>
            <a:ext cx="4602585" cy="5883449"/>
            <a:chOff x="5781531" y="143090"/>
            <a:chExt cx="4602585" cy="588344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5C21E43-3CF9-4A4B-89F5-DA846FDAB3F2}"/>
                </a:ext>
              </a:extLst>
            </p:cNvPr>
            <p:cNvSpPr/>
            <p:nvPr/>
          </p:nvSpPr>
          <p:spPr>
            <a:xfrm>
              <a:off x="8082823" y="5227221"/>
              <a:ext cx="1759735" cy="403694"/>
            </a:xfrm>
            <a:prstGeom prst="rect">
              <a:avLst/>
            </a:prstGeom>
            <a:noFill/>
            <a:ln>
              <a:solidFill>
                <a:srgbClr val="2321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비안전</a:t>
              </a:r>
              <a:r>
                <a:rPr lang="ko-KR" altLang="en-US" dirty="0"/>
                <a:t> 콘텐츠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F9BD2A9-F012-4E08-AC3D-1A91180B5B1F}"/>
                </a:ext>
              </a:extLst>
            </p:cNvPr>
            <p:cNvSpPr/>
            <p:nvPr/>
          </p:nvSpPr>
          <p:spPr>
            <a:xfrm>
              <a:off x="8179075" y="4153568"/>
              <a:ext cx="1301828" cy="387669"/>
            </a:xfrm>
            <a:prstGeom prst="rect">
              <a:avLst/>
            </a:prstGeom>
            <a:noFill/>
            <a:ln>
              <a:solidFill>
                <a:srgbClr val="2321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유명 인사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402A173-7C3D-47E2-9A52-08DDCD4D5723}"/>
                </a:ext>
              </a:extLst>
            </p:cNvPr>
            <p:cNvSpPr/>
            <p:nvPr/>
          </p:nvSpPr>
          <p:spPr>
            <a:xfrm>
              <a:off x="8179077" y="3135351"/>
              <a:ext cx="904765" cy="406664"/>
            </a:xfrm>
            <a:prstGeom prst="rect">
              <a:avLst/>
            </a:prstGeom>
            <a:noFill/>
            <a:ln>
              <a:solidFill>
                <a:srgbClr val="2321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2B9BE19-6D5E-4F99-B3CA-917584FDC559}"/>
                </a:ext>
              </a:extLst>
            </p:cNvPr>
            <p:cNvSpPr/>
            <p:nvPr/>
          </p:nvSpPr>
          <p:spPr>
            <a:xfrm>
              <a:off x="8179075" y="2043555"/>
              <a:ext cx="904767" cy="406664"/>
            </a:xfrm>
            <a:prstGeom prst="rect">
              <a:avLst/>
            </a:prstGeom>
            <a:noFill/>
            <a:ln>
              <a:solidFill>
                <a:srgbClr val="2321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얼굴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AFFE00D-531F-49E6-A767-9F93286EF538}"/>
                </a:ext>
              </a:extLst>
            </p:cNvPr>
            <p:cNvSpPr/>
            <p:nvPr/>
          </p:nvSpPr>
          <p:spPr>
            <a:xfrm>
              <a:off x="8179075" y="897056"/>
              <a:ext cx="904767" cy="443011"/>
            </a:xfrm>
            <a:prstGeom prst="rect">
              <a:avLst/>
            </a:prstGeom>
            <a:noFill/>
            <a:ln>
              <a:solidFill>
                <a:srgbClr val="2321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레이블</a:t>
              </a:r>
            </a:p>
          </p:txBody>
        </p:sp>
        <p:grpSp>
          <p:nvGrpSpPr>
            <p:cNvPr id="15" name="그래픽 8" descr="사용자">
              <a:extLst>
                <a:ext uri="{FF2B5EF4-FFF2-40B4-BE49-F238E27FC236}">
                  <a16:creationId xmlns:a16="http://schemas.microsoft.com/office/drawing/2014/main" id="{656AB34D-7DB6-49A2-BE4D-EBE2627163EE}"/>
                </a:ext>
              </a:extLst>
            </p:cNvPr>
            <p:cNvGrpSpPr/>
            <p:nvPr/>
          </p:nvGrpSpPr>
          <p:grpSpPr>
            <a:xfrm>
              <a:off x="6741522" y="2786567"/>
              <a:ext cx="914400" cy="914400"/>
              <a:chOff x="5666476" y="3686573"/>
              <a:chExt cx="914400" cy="914400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04482BFD-6076-4C5E-A700-82028C081424}"/>
                  </a:ext>
                </a:extLst>
              </p:cNvPr>
              <p:cNvSpPr/>
              <p:nvPr/>
            </p:nvSpPr>
            <p:spPr>
              <a:xfrm>
                <a:off x="5964132" y="3812779"/>
                <a:ext cx="314325" cy="314325"/>
              </a:xfrm>
              <a:custGeom>
                <a:avLst/>
                <a:gdLst>
                  <a:gd name="connsiteX0" fmla="*/ 311944 w 314325"/>
                  <a:gd name="connsiteY0" fmla="*/ 159544 h 314325"/>
                  <a:gd name="connsiteX1" fmla="*/ 159544 w 314325"/>
                  <a:gd name="connsiteY1" fmla="*/ 311944 h 314325"/>
                  <a:gd name="connsiteX2" fmla="*/ 7144 w 314325"/>
                  <a:gd name="connsiteY2" fmla="*/ 159544 h 314325"/>
                  <a:gd name="connsiteX3" fmla="*/ 159544 w 314325"/>
                  <a:gd name="connsiteY3" fmla="*/ 7144 h 314325"/>
                  <a:gd name="connsiteX4" fmla="*/ 311944 w 314325"/>
                  <a:gd name="connsiteY4" fmla="*/ 159544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325" h="314325">
                    <a:moveTo>
                      <a:pt x="311944" y="159544"/>
                    </a:moveTo>
                    <a:cubicBezTo>
                      <a:pt x="311944" y="243712"/>
                      <a:pt x="243712" y="311944"/>
                      <a:pt x="159544" y="311944"/>
                    </a:cubicBezTo>
                    <a:cubicBezTo>
                      <a:pt x="75376" y="311944"/>
                      <a:pt x="7144" y="243712"/>
                      <a:pt x="7144" y="159544"/>
                    </a:cubicBezTo>
                    <a:cubicBezTo>
                      <a:pt x="7144" y="75376"/>
                      <a:pt x="75376" y="7144"/>
                      <a:pt x="159544" y="7144"/>
                    </a:cubicBezTo>
                    <a:cubicBezTo>
                      <a:pt x="243712" y="7144"/>
                      <a:pt x="311944" y="75376"/>
                      <a:pt x="311944" y="159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23212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D87673B7-820A-4656-A6AA-AA5F933ED526}"/>
                  </a:ext>
                </a:extLst>
              </p:cNvPr>
              <p:cNvSpPr/>
              <p:nvPr/>
            </p:nvSpPr>
            <p:spPr>
              <a:xfrm>
                <a:off x="5811732" y="4155679"/>
                <a:ext cx="619125" cy="314325"/>
              </a:xfrm>
              <a:custGeom>
                <a:avLst/>
                <a:gdLst>
                  <a:gd name="connsiteX0" fmla="*/ 616744 w 619125"/>
                  <a:gd name="connsiteY0" fmla="*/ 311944 h 314325"/>
                  <a:gd name="connsiteX1" fmla="*/ 616744 w 619125"/>
                  <a:gd name="connsiteY1" fmla="*/ 159544 h 314325"/>
                  <a:gd name="connsiteX2" fmla="*/ 586264 w 619125"/>
                  <a:gd name="connsiteY2" fmla="*/ 98584 h 314325"/>
                  <a:gd name="connsiteX3" fmla="*/ 437674 w 619125"/>
                  <a:gd name="connsiteY3" fmla="*/ 26194 h 314325"/>
                  <a:gd name="connsiteX4" fmla="*/ 311944 w 619125"/>
                  <a:gd name="connsiteY4" fmla="*/ 7144 h 314325"/>
                  <a:gd name="connsiteX5" fmla="*/ 186214 w 619125"/>
                  <a:gd name="connsiteY5" fmla="*/ 26194 h 314325"/>
                  <a:gd name="connsiteX6" fmla="*/ 37624 w 619125"/>
                  <a:gd name="connsiteY6" fmla="*/ 98584 h 314325"/>
                  <a:gd name="connsiteX7" fmla="*/ 7144 w 619125"/>
                  <a:gd name="connsiteY7" fmla="*/ 159544 h 314325"/>
                  <a:gd name="connsiteX8" fmla="*/ 7144 w 619125"/>
                  <a:gd name="connsiteY8" fmla="*/ 311944 h 314325"/>
                  <a:gd name="connsiteX9" fmla="*/ 616744 w 619125"/>
                  <a:gd name="connsiteY9" fmla="*/ 311944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9125" h="314325">
                    <a:moveTo>
                      <a:pt x="616744" y="311944"/>
                    </a:moveTo>
                    <a:lnTo>
                      <a:pt x="616744" y="159544"/>
                    </a:lnTo>
                    <a:cubicBezTo>
                      <a:pt x="616744" y="136684"/>
                      <a:pt x="605314" y="113824"/>
                      <a:pt x="586264" y="98584"/>
                    </a:cubicBezTo>
                    <a:cubicBezTo>
                      <a:pt x="544354" y="64294"/>
                      <a:pt x="491014" y="41434"/>
                      <a:pt x="437674" y="26194"/>
                    </a:cubicBezTo>
                    <a:cubicBezTo>
                      <a:pt x="399574" y="14764"/>
                      <a:pt x="357664" y="7144"/>
                      <a:pt x="311944" y="7144"/>
                    </a:cubicBezTo>
                    <a:cubicBezTo>
                      <a:pt x="270034" y="7144"/>
                      <a:pt x="228124" y="14764"/>
                      <a:pt x="186214" y="26194"/>
                    </a:cubicBezTo>
                    <a:cubicBezTo>
                      <a:pt x="132874" y="41434"/>
                      <a:pt x="79534" y="68104"/>
                      <a:pt x="37624" y="98584"/>
                    </a:cubicBezTo>
                    <a:cubicBezTo>
                      <a:pt x="18574" y="113824"/>
                      <a:pt x="7144" y="136684"/>
                      <a:pt x="7144" y="159544"/>
                    </a:cubicBezTo>
                    <a:lnTo>
                      <a:pt x="7144" y="311944"/>
                    </a:lnTo>
                    <a:lnTo>
                      <a:pt x="616744" y="31194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23212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pic>
          <p:nvPicPr>
            <p:cNvPr id="43" name="그래픽 42" descr="채우기 없는 웃는 얼굴">
              <a:extLst>
                <a:ext uri="{FF2B5EF4-FFF2-40B4-BE49-F238E27FC236}">
                  <a16:creationId xmlns:a16="http://schemas.microsoft.com/office/drawing/2014/main" id="{1A8FA880-F0E2-436F-8B9B-C3544332E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09823" y="1710827"/>
              <a:ext cx="914400" cy="914400"/>
            </a:xfrm>
            <a:prstGeom prst="rect">
              <a:avLst/>
            </a:prstGeom>
          </p:spPr>
        </p:pic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CE090D7-AF64-4DAD-9CAD-A06CACA38166}"/>
                </a:ext>
              </a:extLst>
            </p:cNvPr>
            <p:cNvGrpSpPr/>
            <p:nvPr/>
          </p:nvGrpSpPr>
          <p:grpSpPr>
            <a:xfrm>
              <a:off x="6384923" y="666103"/>
              <a:ext cx="1438621" cy="914400"/>
              <a:chOff x="6272767" y="582227"/>
              <a:chExt cx="1438621" cy="914400"/>
            </a:xfrm>
          </p:grpSpPr>
          <p:grpSp>
            <p:nvGrpSpPr>
              <p:cNvPr id="39" name="그래픽 13" descr="축구">
                <a:extLst>
                  <a:ext uri="{FF2B5EF4-FFF2-40B4-BE49-F238E27FC236}">
                    <a16:creationId xmlns:a16="http://schemas.microsoft.com/office/drawing/2014/main" id="{FF4E0888-BF13-4FAC-8B36-B235F2EAD320}"/>
                  </a:ext>
                </a:extLst>
              </p:cNvPr>
              <p:cNvGrpSpPr/>
              <p:nvPr/>
            </p:nvGrpSpPr>
            <p:grpSpPr>
              <a:xfrm>
                <a:off x="6796988" y="582227"/>
                <a:ext cx="914400" cy="914400"/>
                <a:chOff x="5816476" y="3836573"/>
                <a:chExt cx="914400" cy="914400"/>
              </a:xfrm>
            </p:grpSpPr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B6907843-4515-4EF5-992C-EFB385E255AC}"/>
                    </a:ext>
                  </a:extLst>
                </p:cNvPr>
                <p:cNvSpPr/>
                <p:nvPr/>
              </p:nvSpPr>
              <p:spPr>
                <a:xfrm>
                  <a:off x="5904582" y="3924679"/>
                  <a:ext cx="733425" cy="733425"/>
                </a:xfrm>
                <a:custGeom>
                  <a:avLst/>
                  <a:gdLst>
                    <a:gd name="connsiteX0" fmla="*/ 369094 w 733425"/>
                    <a:gd name="connsiteY0" fmla="*/ 7144 h 733425"/>
                    <a:gd name="connsiteX1" fmla="*/ 7144 w 733425"/>
                    <a:gd name="connsiteY1" fmla="*/ 369094 h 733425"/>
                    <a:gd name="connsiteX2" fmla="*/ 369094 w 733425"/>
                    <a:gd name="connsiteY2" fmla="*/ 731044 h 733425"/>
                    <a:gd name="connsiteX3" fmla="*/ 731044 w 733425"/>
                    <a:gd name="connsiteY3" fmla="*/ 369094 h 733425"/>
                    <a:gd name="connsiteX4" fmla="*/ 369094 w 733425"/>
                    <a:gd name="connsiteY4" fmla="*/ 7144 h 733425"/>
                    <a:gd name="connsiteX5" fmla="*/ 282416 w 733425"/>
                    <a:gd name="connsiteY5" fmla="*/ 680561 h 733425"/>
                    <a:gd name="connsiteX6" fmla="*/ 307181 w 733425"/>
                    <a:gd name="connsiteY6" fmla="*/ 665321 h 733425"/>
                    <a:gd name="connsiteX7" fmla="*/ 234791 w 733425"/>
                    <a:gd name="connsiteY7" fmla="*/ 553879 h 733425"/>
                    <a:gd name="connsiteX8" fmla="*/ 106204 w 733425"/>
                    <a:gd name="connsiteY8" fmla="*/ 519589 h 733425"/>
                    <a:gd name="connsiteX9" fmla="*/ 98584 w 733425"/>
                    <a:gd name="connsiteY9" fmla="*/ 548164 h 733425"/>
                    <a:gd name="connsiteX10" fmla="*/ 45244 w 733425"/>
                    <a:gd name="connsiteY10" fmla="*/ 382429 h 733425"/>
                    <a:gd name="connsiteX11" fmla="*/ 68104 w 733425"/>
                    <a:gd name="connsiteY11" fmla="*/ 401479 h 733425"/>
                    <a:gd name="connsiteX12" fmla="*/ 151924 w 733425"/>
                    <a:gd name="connsiteY12" fmla="*/ 298609 h 733425"/>
                    <a:gd name="connsiteX13" fmla="*/ 145256 w 733425"/>
                    <a:gd name="connsiteY13" fmla="*/ 166211 h 733425"/>
                    <a:gd name="connsiteX14" fmla="*/ 116681 w 733425"/>
                    <a:gd name="connsiteY14" fmla="*/ 168116 h 733425"/>
                    <a:gd name="connsiteX15" fmla="*/ 257651 w 733425"/>
                    <a:gd name="connsiteY15" fmla="*/ 66199 h 733425"/>
                    <a:gd name="connsiteX16" fmla="*/ 245269 w 733425"/>
                    <a:gd name="connsiteY16" fmla="*/ 92869 h 733425"/>
                    <a:gd name="connsiteX17" fmla="*/ 369094 w 733425"/>
                    <a:gd name="connsiteY17" fmla="*/ 140494 h 733425"/>
                    <a:gd name="connsiteX18" fmla="*/ 492919 w 733425"/>
                    <a:gd name="connsiteY18" fmla="*/ 92869 h 733425"/>
                    <a:gd name="connsiteX19" fmla="*/ 482441 w 733425"/>
                    <a:gd name="connsiteY19" fmla="*/ 65246 h 733425"/>
                    <a:gd name="connsiteX20" fmla="*/ 623411 w 733425"/>
                    <a:gd name="connsiteY20" fmla="*/ 167164 h 733425"/>
                    <a:gd name="connsiteX21" fmla="*/ 594836 w 733425"/>
                    <a:gd name="connsiteY21" fmla="*/ 165259 h 733425"/>
                    <a:gd name="connsiteX22" fmla="*/ 588169 w 733425"/>
                    <a:gd name="connsiteY22" fmla="*/ 297656 h 733425"/>
                    <a:gd name="connsiteX23" fmla="*/ 671989 w 733425"/>
                    <a:gd name="connsiteY23" fmla="*/ 400526 h 733425"/>
                    <a:gd name="connsiteX24" fmla="*/ 694849 w 733425"/>
                    <a:gd name="connsiteY24" fmla="*/ 381476 h 733425"/>
                    <a:gd name="connsiteX25" fmla="*/ 641509 w 733425"/>
                    <a:gd name="connsiteY25" fmla="*/ 547211 h 733425"/>
                    <a:gd name="connsiteX26" fmla="*/ 633889 w 733425"/>
                    <a:gd name="connsiteY26" fmla="*/ 518636 h 733425"/>
                    <a:gd name="connsiteX27" fmla="*/ 505301 w 733425"/>
                    <a:gd name="connsiteY27" fmla="*/ 552926 h 733425"/>
                    <a:gd name="connsiteX28" fmla="*/ 432911 w 733425"/>
                    <a:gd name="connsiteY28" fmla="*/ 664369 h 733425"/>
                    <a:gd name="connsiteX29" fmla="*/ 457676 w 733425"/>
                    <a:gd name="connsiteY29" fmla="*/ 679609 h 733425"/>
                    <a:gd name="connsiteX30" fmla="*/ 370999 w 733425"/>
                    <a:gd name="connsiteY30" fmla="*/ 691991 h 733425"/>
                    <a:gd name="connsiteX31" fmla="*/ 282416 w 733425"/>
                    <a:gd name="connsiteY31" fmla="*/ 680561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33425" h="733425">
                      <a:moveTo>
                        <a:pt x="369094" y="7144"/>
                      </a:moveTo>
                      <a:cubicBezTo>
                        <a:pt x="169069" y="7144"/>
                        <a:pt x="7144" y="169069"/>
                        <a:pt x="7144" y="369094"/>
                      </a:cubicBezTo>
                      <a:cubicBezTo>
                        <a:pt x="7144" y="569119"/>
                        <a:pt x="169069" y="731044"/>
                        <a:pt x="369094" y="731044"/>
                      </a:cubicBezTo>
                      <a:cubicBezTo>
                        <a:pt x="569119" y="731044"/>
                        <a:pt x="731044" y="569119"/>
                        <a:pt x="731044" y="369094"/>
                      </a:cubicBezTo>
                      <a:cubicBezTo>
                        <a:pt x="731044" y="169069"/>
                        <a:pt x="569119" y="7144"/>
                        <a:pt x="369094" y="7144"/>
                      </a:cubicBezTo>
                      <a:close/>
                      <a:moveTo>
                        <a:pt x="282416" y="680561"/>
                      </a:moveTo>
                      <a:lnTo>
                        <a:pt x="307181" y="665321"/>
                      </a:lnTo>
                      <a:lnTo>
                        <a:pt x="234791" y="553879"/>
                      </a:lnTo>
                      <a:lnTo>
                        <a:pt x="106204" y="519589"/>
                      </a:lnTo>
                      <a:lnTo>
                        <a:pt x="98584" y="548164"/>
                      </a:lnTo>
                      <a:cubicBezTo>
                        <a:pt x="67151" y="500539"/>
                        <a:pt x="47149" y="443389"/>
                        <a:pt x="45244" y="382429"/>
                      </a:cubicBezTo>
                      <a:lnTo>
                        <a:pt x="68104" y="401479"/>
                      </a:lnTo>
                      <a:lnTo>
                        <a:pt x="151924" y="298609"/>
                      </a:lnTo>
                      <a:lnTo>
                        <a:pt x="145256" y="166211"/>
                      </a:lnTo>
                      <a:lnTo>
                        <a:pt x="116681" y="168116"/>
                      </a:lnTo>
                      <a:cubicBezTo>
                        <a:pt x="152876" y="122396"/>
                        <a:pt x="201454" y="86201"/>
                        <a:pt x="257651" y="66199"/>
                      </a:cubicBezTo>
                      <a:lnTo>
                        <a:pt x="245269" y="92869"/>
                      </a:lnTo>
                      <a:lnTo>
                        <a:pt x="369094" y="140494"/>
                      </a:lnTo>
                      <a:lnTo>
                        <a:pt x="492919" y="92869"/>
                      </a:lnTo>
                      <a:lnTo>
                        <a:pt x="482441" y="65246"/>
                      </a:lnTo>
                      <a:cubicBezTo>
                        <a:pt x="538639" y="86201"/>
                        <a:pt x="586264" y="121444"/>
                        <a:pt x="623411" y="167164"/>
                      </a:cubicBezTo>
                      <a:lnTo>
                        <a:pt x="594836" y="165259"/>
                      </a:lnTo>
                      <a:lnTo>
                        <a:pt x="588169" y="297656"/>
                      </a:lnTo>
                      <a:lnTo>
                        <a:pt x="671989" y="400526"/>
                      </a:lnTo>
                      <a:lnTo>
                        <a:pt x="694849" y="381476"/>
                      </a:lnTo>
                      <a:cubicBezTo>
                        <a:pt x="691991" y="442436"/>
                        <a:pt x="672941" y="498634"/>
                        <a:pt x="641509" y="547211"/>
                      </a:cubicBezTo>
                      <a:lnTo>
                        <a:pt x="633889" y="518636"/>
                      </a:lnTo>
                      <a:lnTo>
                        <a:pt x="505301" y="552926"/>
                      </a:lnTo>
                      <a:lnTo>
                        <a:pt x="432911" y="664369"/>
                      </a:lnTo>
                      <a:lnTo>
                        <a:pt x="457676" y="679609"/>
                      </a:lnTo>
                      <a:cubicBezTo>
                        <a:pt x="430054" y="687229"/>
                        <a:pt x="400526" y="691991"/>
                        <a:pt x="370999" y="691991"/>
                      </a:cubicBezTo>
                      <a:cubicBezTo>
                        <a:pt x="341471" y="691991"/>
                        <a:pt x="310039" y="689134"/>
                        <a:pt x="282416" y="6805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23212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90C41E99-A142-45E2-B371-5012CC138224}"/>
                    </a:ext>
                  </a:extLst>
                </p:cNvPr>
                <p:cNvSpPr/>
                <p:nvPr/>
              </p:nvSpPr>
              <p:spPr>
                <a:xfrm>
                  <a:off x="6142707" y="4172329"/>
                  <a:ext cx="257175" cy="247650"/>
                </a:xfrm>
                <a:custGeom>
                  <a:avLst/>
                  <a:gdLst>
                    <a:gd name="connsiteX0" fmla="*/ 254794 w 257175"/>
                    <a:gd name="connsiteY0" fmla="*/ 102394 h 247650"/>
                    <a:gd name="connsiteX1" fmla="*/ 130969 w 257175"/>
                    <a:gd name="connsiteY1" fmla="*/ 7144 h 247650"/>
                    <a:gd name="connsiteX2" fmla="*/ 7144 w 257175"/>
                    <a:gd name="connsiteY2" fmla="*/ 102394 h 247650"/>
                    <a:gd name="connsiteX3" fmla="*/ 54769 w 257175"/>
                    <a:gd name="connsiteY3" fmla="*/ 245269 h 247650"/>
                    <a:gd name="connsiteX4" fmla="*/ 130969 w 257175"/>
                    <a:gd name="connsiteY4" fmla="*/ 245269 h 247650"/>
                    <a:gd name="connsiteX5" fmla="*/ 207169 w 257175"/>
                    <a:gd name="connsiteY5" fmla="*/ 245269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7175" h="247650">
                      <a:moveTo>
                        <a:pt x="254794" y="102394"/>
                      </a:moveTo>
                      <a:lnTo>
                        <a:pt x="130969" y="7144"/>
                      </a:lnTo>
                      <a:lnTo>
                        <a:pt x="7144" y="102394"/>
                      </a:lnTo>
                      <a:lnTo>
                        <a:pt x="54769" y="245269"/>
                      </a:lnTo>
                      <a:lnTo>
                        <a:pt x="130969" y="245269"/>
                      </a:lnTo>
                      <a:lnTo>
                        <a:pt x="207169" y="2452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23212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4" name="그래픽 8" descr="사용자">
                <a:extLst>
                  <a:ext uri="{FF2B5EF4-FFF2-40B4-BE49-F238E27FC236}">
                    <a16:creationId xmlns:a16="http://schemas.microsoft.com/office/drawing/2014/main" id="{87E863DE-8F72-4FCF-8875-46228BACEF7F}"/>
                  </a:ext>
                </a:extLst>
              </p:cNvPr>
              <p:cNvGrpSpPr/>
              <p:nvPr/>
            </p:nvGrpSpPr>
            <p:grpSpPr>
              <a:xfrm>
                <a:off x="6272767" y="582227"/>
                <a:ext cx="914400" cy="914400"/>
                <a:chOff x="5666476" y="3686573"/>
                <a:chExt cx="914400" cy="914400"/>
              </a:xfrm>
            </p:grpSpPr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A3553A66-BCE0-46C8-9D88-3FB9870C0161}"/>
                    </a:ext>
                  </a:extLst>
                </p:cNvPr>
                <p:cNvSpPr/>
                <p:nvPr/>
              </p:nvSpPr>
              <p:spPr>
                <a:xfrm>
                  <a:off x="5964132" y="3812779"/>
                  <a:ext cx="314325" cy="314325"/>
                </a:xfrm>
                <a:custGeom>
                  <a:avLst/>
                  <a:gdLst>
                    <a:gd name="connsiteX0" fmla="*/ 311944 w 314325"/>
                    <a:gd name="connsiteY0" fmla="*/ 159544 h 314325"/>
                    <a:gd name="connsiteX1" fmla="*/ 159544 w 314325"/>
                    <a:gd name="connsiteY1" fmla="*/ 311944 h 314325"/>
                    <a:gd name="connsiteX2" fmla="*/ 7144 w 314325"/>
                    <a:gd name="connsiteY2" fmla="*/ 159544 h 314325"/>
                    <a:gd name="connsiteX3" fmla="*/ 159544 w 314325"/>
                    <a:gd name="connsiteY3" fmla="*/ 7144 h 314325"/>
                    <a:gd name="connsiteX4" fmla="*/ 311944 w 314325"/>
                    <a:gd name="connsiteY4" fmla="*/ 159544 h 314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4325" h="314325">
                      <a:moveTo>
                        <a:pt x="311944" y="159544"/>
                      </a:moveTo>
                      <a:cubicBezTo>
                        <a:pt x="311944" y="243712"/>
                        <a:pt x="243712" y="311944"/>
                        <a:pt x="159544" y="311944"/>
                      </a:cubicBezTo>
                      <a:cubicBezTo>
                        <a:pt x="75376" y="311944"/>
                        <a:pt x="7144" y="243712"/>
                        <a:pt x="7144" y="159544"/>
                      </a:cubicBezTo>
                      <a:cubicBezTo>
                        <a:pt x="7144" y="75376"/>
                        <a:pt x="75376" y="7144"/>
                        <a:pt x="159544" y="7144"/>
                      </a:cubicBezTo>
                      <a:cubicBezTo>
                        <a:pt x="243712" y="7144"/>
                        <a:pt x="311944" y="75376"/>
                        <a:pt x="311944" y="159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23212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F1CB86C1-B524-43BC-9C2A-3297A2DB5188}"/>
                    </a:ext>
                  </a:extLst>
                </p:cNvPr>
                <p:cNvSpPr/>
                <p:nvPr/>
              </p:nvSpPr>
              <p:spPr>
                <a:xfrm>
                  <a:off x="5811732" y="4155679"/>
                  <a:ext cx="619125" cy="314325"/>
                </a:xfrm>
                <a:custGeom>
                  <a:avLst/>
                  <a:gdLst>
                    <a:gd name="connsiteX0" fmla="*/ 616744 w 619125"/>
                    <a:gd name="connsiteY0" fmla="*/ 311944 h 314325"/>
                    <a:gd name="connsiteX1" fmla="*/ 616744 w 619125"/>
                    <a:gd name="connsiteY1" fmla="*/ 159544 h 314325"/>
                    <a:gd name="connsiteX2" fmla="*/ 586264 w 619125"/>
                    <a:gd name="connsiteY2" fmla="*/ 98584 h 314325"/>
                    <a:gd name="connsiteX3" fmla="*/ 437674 w 619125"/>
                    <a:gd name="connsiteY3" fmla="*/ 26194 h 314325"/>
                    <a:gd name="connsiteX4" fmla="*/ 311944 w 619125"/>
                    <a:gd name="connsiteY4" fmla="*/ 7144 h 314325"/>
                    <a:gd name="connsiteX5" fmla="*/ 186214 w 619125"/>
                    <a:gd name="connsiteY5" fmla="*/ 26194 h 314325"/>
                    <a:gd name="connsiteX6" fmla="*/ 37624 w 619125"/>
                    <a:gd name="connsiteY6" fmla="*/ 98584 h 314325"/>
                    <a:gd name="connsiteX7" fmla="*/ 7144 w 619125"/>
                    <a:gd name="connsiteY7" fmla="*/ 159544 h 314325"/>
                    <a:gd name="connsiteX8" fmla="*/ 7144 w 619125"/>
                    <a:gd name="connsiteY8" fmla="*/ 311944 h 314325"/>
                    <a:gd name="connsiteX9" fmla="*/ 616744 w 619125"/>
                    <a:gd name="connsiteY9" fmla="*/ 311944 h 314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25" h="314325">
                      <a:moveTo>
                        <a:pt x="616744" y="311944"/>
                      </a:moveTo>
                      <a:lnTo>
                        <a:pt x="616744" y="159544"/>
                      </a:lnTo>
                      <a:cubicBezTo>
                        <a:pt x="616744" y="136684"/>
                        <a:pt x="605314" y="113824"/>
                        <a:pt x="586264" y="98584"/>
                      </a:cubicBezTo>
                      <a:cubicBezTo>
                        <a:pt x="544354" y="64294"/>
                        <a:pt x="491014" y="41434"/>
                        <a:pt x="437674" y="26194"/>
                      </a:cubicBezTo>
                      <a:cubicBezTo>
                        <a:pt x="399574" y="14764"/>
                        <a:pt x="357664" y="7144"/>
                        <a:pt x="311944" y="7144"/>
                      </a:cubicBezTo>
                      <a:cubicBezTo>
                        <a:pt x="270034" y="7144"/>
                        <a:pt x="228124" y="14764"/>
                        <a:pt x="186214" y="26194"/>
                      </a:cubicBezTo>
                      <a:cubicBezTo>
                        <a:pt x="132874" y="41434"/>
                        <a:pt x="79534" y="68104"/>
                        <a:pt x="37624" y="98584"/>
                      </a:cubicBezTo>
                      <a:cubicBezTo>
                        <a:pt x="18574" y="113824"/>
                        <a:pt x="7144" y="136684"/>
                        <a:pt x="7144" y="159544"/>
                      </a:cubicBezTo>
                      <a:lnTo>
                        <a:pt x="7144" y="311944"/>
                      </a:lnTo>
                      <a:lnTo>
                        <a:pt x="616744" y="3119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23212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pic>
          <p:nvPicPr>
            <p:cNvPr id="48" name="그래픽 47" descr="교사">
              <a:extLst>
                <a:ext uri="{FF2B5EF4-FFF2-40B4-BE49-F238E27FC236}">
                  <a16:creationId xmlns:a16="http://schemas.microsoft.com/office/drawing/2014/main" id="{6D92EA9A-DA97-44B9-ABEB-A877C3230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66019" y="3868683"/>
              <a:ext cx="914400" cy="914400"/>
            </a:xfrm>
            <a:prstGeom prst="rect">
              <a:avLst/>
            </a:prstGeom>
          </p:spPr>
        </p:pic>
        <p:pic>
          <p:nvPicPr>
            <p:cNvPr id="50" name="그래픽 49" descr="경고">
              <a:extLst>
                <a:ext uri="{FF2B5EF4-FFF2-40B4-BE49-F238E27FC236}">
                  <a16:creationId xmlns:a16="http://schemas.microsoft.com/office/drawing/2014/main" id="{4DB7C05E-F5BB-4FCF-872B-969A28654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41522" y="4845522"/>
              <a:ext cx="914400" cy="914400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58FBEFD-7EE6-4C72-B74A-66B1A1425028}"/>
                </a:ext>
              </a:extLst>
            </p:cNvPr>
            <p:cNvSpPr/>
            <p:nvPr/>
          </p:nvSpPr>
          <p:spPr>
            <a:xfrm>
              <a:off x="5781531" y="143090"/>
              <a:ext cx="4602585" cy="5883449"/>
            </a:xfrm>
            <a:prstGeom prst="rect">
              <a:avLst/>
            </a:prstGeom>
            <a:noFill/>
            <a:ln>
              <a:solidFill>
                <a:srgbClr val="2321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5956248B-C309-4D75-88C8-C1FF3A9B455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133580" y="1982168"/>
            <a:ext cx="1515595" cy="56768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7EEC448-377D-4DD7-909C-D8814276C56F}"/>
              </a:ext>
            </a:extLst>
          </p:cNvPr>
          <p:cNvCxnSpPr>
            <a:stCxn id="5" idx="3"/>
            <a:endCxn id="51" idx="1"/>
          </p:cNvCxnSpPr>
          <p:nvPr/>
        </p:nvCxnSpPr>
        <p:spPr>
          <a:xfrm>
            <a:off x="2133580" y="2549857"/>
            <a:ext cx="1516926" cy="144581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D84698E-96BE-467B-BDE9-2E884F9232DB}"/>
              </a:ext>
            </a:extLst>
          </p:cNvPr>
          <p:cNvCxnSpPr>
            <a:stCxn id="51" idx="3"/>
          </p:cNvCxnSpPr>
          <p:nvPr/>
        </p:nvCxnSpPr>
        <p:spPr>
          <a:xfrm>
            <a:off x="4564906" y="3995674"/>
            <a:ext cx="1986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2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5270" y="377190"/>
            <a:ext cx="4926330" cy="6629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0" y="6328410"/>
            <a:ext cx="12192635" cy="530225"/>
          </a:xfrm>
          <a:prstGeom prst="rect">
            <a:avLst/>
          </a:prstGeom>
          <a:solidFill>
            <a:srgbClr val="23212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22362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>
            <a:spLocks/>
          </p:cNvSpPr>
          <p:nvPr/>
        </p:nvSpPr>
        <p:spPr>
          <a:xfrm>
            <a:off x="153035" y="6430010"/>
            <a:ext cx="324485" cy="324485"/>
          </a:xfrm>
          <a:prstGeom prst="roundRect">
            <a:avLst/>
          </a:prstGeom>
          <a:solidFill>
            <a:srgbClr val="F5488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195" tIns="0" rIns="36195" bIns="36195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▶</a:t>
            </a:r>
            <a:endParaRPr kumimoji="0" lang="ko-KR" altLang="en-US" sz="14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6" name="타원 15"/>
          <p:cNvSpPr>
            <a:spLocks/>
          </p:cNvSpPr>
          <p:nvPr/>
        </p:nvSpPr>
        <p:spPr>
          <a:xfrm>
            <a:off x="4156676" y="6535400"/>
            <a:ext cx="144780" cy="14478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 bwMode="auto">
          <a:xfrm>
            <a:off x="9939020" y="6483350"/>
            <a:ext cx="261620" cy="223520"/>
            <a:chOff x="9939020" y="6483350"/>
            <a:chExt cx="261620" cy="223520"/>
          </a:xfrm>
          <a:solidFill>
            <a:srgbClr val="F6F6F6"/>
          </a:solidFill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9939020" y="6499225"/>
              <a:ext cx="121285" cy="191135"/>
            </a:xfrm>
            <a:custGeom>
              <a:avLst/>
              <a:gdLst>
                <a:gd name="TX0" fmla="*/ 1465 w 1600"/>
                <a:gd name="TY0" fmla="*/ 0 h 2530"/>
                <a:gd name="TX1" fmla="*/ 1491 w 1600"/>
                <a:gd name="TY1" fmla="*/ 2 h 2530"/>
                <a:gd name="TX2" fmla="*/ 1515 w 1600"/>
                <a:gd name="TY2" fmla="*/ 9 h 2530"/>
                <a:gd name="TX3" fmla="*/ 1538 w 1600"/>
                <a:gd name="TY3" fmla="*/ 22 h 2530"/>
                <a:gd name="TX4" fmla="*/ 1559 w 1600"/>
                <a:gd name="TY4" fmla="*/ 39 h 2530"/>
                <a:gd name="TX5" fmla="*/ 1575 w 1600"/>
                <a:gd name="TY5" fmla="*/ 60 h 2530"/>
                <a:gd name="TX6" fmla="*/ 1588 w 1600"/>
                <a:gd name="TY6" fmla="*/ 82 h 2530"/>
                <a:gd name="TX7" fmla="*/ 1596 w 1600"/>
                <a:gd name="TY7" fmla="*/ 106 h 2530"/>
                <a:gd name="TX8" fmla="*/ 1599 w 1600"/>
                <a:gd name="TY8" fmla="*/ 132 h 2530"/>
                <a:gd name="TX9" fmla="*/ 1599 w 1600"/>
                <a:gd name="TY9" fmla="*/ 2396 h 2530"/>
                <a:gd name="TX10" fmla="*/ 1596 w 1600"/>
                <a:gd name="TY10" fmla="*/ 2423 h 2530"/>
                <a:gd name="TX11" fmla="*/ 1588 w 1600"/>
                <a:gd name="TY11" fmla="*/ 2447 h 2530"/>
                <a:gd name="TX12" fmla="*/ 1575 w 1600"/>
                <a:gd name="TY12" fmla="*/ 2469 h 2530"/>
                <a:gd name="TX13" fmla="*/ 1559 w 1600"/>
                <a:gd name="TY13" fmla="*/ 2490 h 2530"/>
                <a:gd name="TX14" fmla="*/ 1538 w 1600"/>
                <a:gd name="TY14" fmla="*/ 2507 h 2530"/>
                <a:gd name="TX15" fmla="*/ 1515 w 1600"/>
                <a:gd name="TY15" fmla="*/ 2520 h 2530"/>
                <a:gd name="TX16" fmla="*/ 1491 w 1600"/>
                <a:gd name="TY16" fmla="*/ 2527 h 2530"/>
                <a:gd name="TX17" fmla="*/ 1465 w 1600"/>
                <a:gd name="TY17" fmla="*/ 2529 h 2530"/>
                <a:gd name="TX18" fmla="*/ 1438 w 1600"/>
                <a:gd name="TY18" fmla="*/ 2527 h 2530"/>
                <a:gd name="TX19" fmla="*/ 1414 w 1600"/>
                <a:gd name="TY19" fmla="*/ 2520 h 2530"/>
                <a:gd name="TX20" fmla="*/ 1392 w 1600"/>
                <a:gd name="TY20" fmla="*/ 2507 h 2530"/>
                <a:gd name="TX21" fmla="*/ 1371 w 1600"/>
                <a:gd name="TY21" fmla="*/ 2490 h 2530"/>
                <a:gd name="TX22" fmla="*/ 678 w 1600"/>
                <a:gd name="TY22" fmla="*/ 1797 h 2530"/>
                <a:gd name="TX23" fmla="*/ 133 w 1600"/>
                <a:gd name="TY23" fmla="*/ 1797 h 2530"/>
                <a:gd name="TX24" fmla="*/ 108 w 1600"/>
                <a:gd name="TY24" fmla="*/ 1795 h 2530"/>
                <a:gd name="TX25" fmla="*/ 82 w 1600"/>
                <a:gd name="TY25" fmla="*/ 1787 h 2530"/>
                <a:gd name="TX26" fmla="*/ 60 w 1600"/>
                <a:gd name="TY26" fmla="*/ 1775 h 2530"/>
                <a:gd name="TX27" fmla="*/ 39 w 1600"/>
                <a:gd name="TY27" fmla="*/ 1757 h 2530"/>
                <a:gd name="TX28" fmla="*/ 22 w 1600"/>
                <a:gd name="TY28" fmla="*/ 1737 h 2530"/>
                <a:gd name="TX29" fmla="*/ 9 w 1600"/>
                <a:gd name="TY29" fmla="*/ 1714 h 2530"/>
                <a:gd name="TX30" fmla="*/ 2 w 1600"/>
                <a:gd name="TY30" fmla="*/ 1690 h 2530"/>
                <a:gd name="TX31" fmla="*/ 0 w 1600"/>
                <a:gd name="TY31" fmla="*/ 1665 h 2530"/>
                <a:gd name="TX32" fmla="*/ 0 w 1600"/>
                <a:gd name="TY32" fmla="*/ 1272 h 2530"/>
                <a:gd name="TX33" fmla="*/ 0 w 1600"/>
                <a:gd name="TY33" fmla="*/ 865 h 2530"/>
                <a:gd name="TX34" fmla="*/ 2 w 1600"/>
                <a:gd name="TY34" fmla="*/ 839 h 2530"/>
                <a:gd name="TX35" fmla="*/ 9 w 1600"/>
                <a:gd name="TY35" fmla="*/ 815 h 2530"/>
                <a:gd name="TX36" fmla="*/ 22 w 1600"/>
                <a:gd name="TY36" fmla="*/ 793 h 2530"/>
                <a:gd name="TX37" fmla="*/ 39 w 1600"/>
                <a:gd name="TY37" fmla="*/ 771 h 2530"/>
                <a:gd name="TX38" fmla="*/ 60 w 1600"/>
                <a:gd name="TY38" fmla="*/ 755 h 2530"/>
                <a:gd name="TX39" fmla="*/ 82 w 1600"/>
                <a:gd name="TY39" fmla="*/ 742 h 2530"/>
                <a:gd name="TX40" fmla="*/ 108 w 1600"/>
                <a:gd name="TY40" fmla="*/ 735 h 2530"/>
                <a:gd name="TX41" fmla="*/ 133 w 1600"/>
                <a:gd name="TY41" fmla="*/ 732 h 2530"/>
                <a:gd name="TX42" fmla="*/ 678 w 1600"/>
                <a:gd name="TY42" fmla="*/ 732 h 2530"/>
                <a:gd name="TX43" fmla="*/ 1371 w 1600"/>
                <a:gd name="TY43" fmla="*/ 39 h 2530"/>
                <a:gd name="TX44" fmla="*/ 1392 w 1600"/>
                <a:gd name="TY44" fmla="*/ 22 h 2530"/>
                <a:gd name="TX45" fmla="*/ 1414 w 1600"/>
                <a:gd name="TY45" fmla="*/ 9 h 2530"/>
                <a:gd name="TX46" fmla="*/ 1438 w 1600"/>
                <a:gd name="TY46" fmla="*/ 2 h 2530"/>
                <a:gd name="TX47" fmla="*/ 1465 w 1600"/>
                <a:gd name="TY47" fmla="*/ 0 h 253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</a:cxnLst>
              <a:rect l="l" t="t" r="r" b="b"/>
              <a:pathLst>
                <a:path w="1600" h="2530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0081260" y="6557010"/>
              <a:ext cx="38735" cy="76200"/>
            </a:xfrm>
            <a:custGeom>
              <a:avLst/>
              <a:gdLst>
                <a:gd name="TX0" fmla="*/ 133 w 508"/>
                <a:gd name="TY0" fmla="*/ 0 h 1000"/>
                <a:gd name="TX1" fmla="*/ 153 w 508"/>
                <a:gd name="TY1" fmla="*/ 1 h 1000"/>
                <a:gd name="TX2" fmla="*/ 170 w 508"/>
                <a:gd name="TY2" fmla="*/ 4 h 1000"/>
                <a:gd name="TX3" fmla="*/ 184 w 508"/>
                <a:gd name="TY3" fmla="*/ 11 h 1000"/>
                <a:gd name="TX4" fmla="*/ 232 w 508"/>
                <a:gd name="TY4" fmla="*/ 32 h 1000"/>
                <a:gd name="TX5" fmla="*/ 275 w 508"/>
                <a:gd name="TY5" fmla="*/ 57 h 1000"/>
                <a:gd name="TX6" fmla="*/ 316 w 508"/>
                <a:gd name="TY6" fmla="*/ 87 h 1000"/>
                <a:gd name="TX7" fmla="*/ 353 w 508"/>
                <a:gd name="TY7" fmla="*/ 121 h 1000"/>
                <a:gd name="TX8" fmla="*/ 388 w 508"/>
                <a:gd name="TY8" fmla="*/ 160 h 1000"/>
                <a:gd name="TX9" fmla="*/ 418 w 508"/>
                <a:gd name="TY9" fmla="*/ 204 h 1000"/>
                <a:gd name="TX10" fmla="*/ 446 w 508"/>
                <a:gd name="TY10" fmla="*/ 250 h 1000"/>
                <a:gd name="TX11" fmla="*/ 468 w 508"/>
                <a:gd name="TY11" fmla="*/ 297 h 1000"/>
                <a:gd name="TX12" fmla="*/ 485 w 508"/>
                <a:gd name="TY12" fmla="*/ 347 h 1000"/>
                <a:gd name="TX13" fmla="*/ 497 w 508"/>
                <a:gd name="TY13" fmla="*/ 397 h 1000"/>
                <a:gd name="TX14" fmla="*/ 505 w 508"/>
                <a:gd name="TY14" fmla="*/ 447 h 1000"/>
                <a:gd name="TX15" fmla="*/ 507 w 508"/>
                <a:gd name="TY15" fmla="*/ 500 h 1000"/>
                <a:gd name="TX16" fmla="*/ 505 w 508"/>
                <a:gd name="TY16" fmla="*/ 552 h 1000"/>
                <a:gd name="TX17" fmla="*/ 497 w 508"/>
                <a:gd name="TY17" fmla="*/ 602 h 1000"/>
                <a:gd name="TX18" fmla="*/ 485 w 508"/>
                <a:gd name="TY18" fmla="*/ 652 h 1000"/>
                <a:gd name="TX19" fmla="*/ 468 w 508"/>
                <a:gd name="TY19" fmla="*/ 700 h 1000"/>
                <a:gd name="TX20" fmla="*/ 446 w 508"/>
                <a:gd name="TY20" fmla="*/ 748 h 1000"/>
                <a:gd name="TX21" fmla="*/ 418 w 508"/>
                <a:gd name="TY21" fmla="*/ 794 h 1000"/>
                <a:gd name="TX22" fmla="*/ 388 w 508"/>
                <a:gd name="TY22" fmla="*/ 837 h 1000"/>
                <a:gd name="TX23" fmla="*/ 353 w 508"/>
                <a:gd name="TY23" fmla="*/ 876 h 1000"/>
                <a:gd name="TX24" fmla="*/ 316 w 508"/>
                <a:gd name="TY24" fmla="*/ 911 h 1000"/>
                <a:gd name="TX25" fmla="*/ 275 w 508"/>
                <a:gd name="TY25" fmla="*/ 941 h 1000"/>
                <a:gd name="TX26" fmla="*/ 232 w 508"/>
                <a:gd name="TY26" fmla="*/ 967 h 1000"/>
                <a:gd name="TX27" fmla="*/ 184 w 508"/>
                <a:gd name="TY27" fmla="*/ 988 h 1000"/>
                <a:gd name="TX28" fmla="*/ 170 w 508"/>
                <a:gd name="TY28" fmla="*/ 994 h 1000"/>
                <a:gd name="TX29" fmla="*/ 153 w 508"/>
                <a:gd name="TY29" fmla="*/ 998 h 1000"/>
                <a:gd name="TX30" fmla="*/ 133 w 508"/>
                <a:gd name="TY30" fmla="*/ 999 h 1000"/>
                <a:gd name="TX31" fmla="*/ 106 w 508"/>
                <a:gd name="TY31" fmla="*/ 997 h 1000"/>
                <a:gd name="TX32" fmla="*/ 82 w 508"/>
                <a:gd name="TY32" fmla="*/ 989 h 1000"/>
                <a:gd name="TX33" fmla="*/ 60 w 508"/>
                <a:gd name="TY33" fmla="*/ 978 h 1000"/>
                <a:gd name="TX34" fmla="*/ 39 w 508"/>
                <a:gd name="TY34" fmla="*/ 961 h 1000"/>
                <a:gd name="TX35" fmla="*/ 22 w 508"/>
                <a:gd name="TY35" fmla="*/ 940 h 1000"/>
                <a:gd name="TX36" fmla="*/ 9 w 508"/>
                <a:gd name="TY36" fmla="*/ 918 h 1000"/>
                <a:gd name="TX37" fmla="*/ 2 w 508"/>
                <a:gd name="TY37" fmla="*/ 893 h 1000"/>
                <a:gd name="TX38" fmla="*/ 0 w 508"/>
                <a:gd name="TY38" fmla="*/ 866 h 1000"/>
                <a:gd name="TX39" fmla="*/ 1 w 508"/>
                <a:gd name="TY39" fmla="*/ 845 h 1000"/>
                <a:gd name="TX40" fmla="*/ 6 w 508"/>
                <a:gd name="TY40" fmla="*/ 826 h 1000"/>
                <a:gd name="TX41" fmla="*/ 13 w 508"/>
                <a:gd name="TY41" fmla="*/ 808 h 1000"/>
                <a:gd name="TX42" fmla="*/ 24 w 508"/>
                <a:gd name="TY42" fmla="*/ 792 h 1000"/>
                <a:gd name="TX43" fmla="*/ 42 w 508"/>
                <a:gd name="TY43" fmla="*/ 773 h 1000"/>
                <a:gd name="TX44" fmla="*/ 62 w 508"/>
                <a:gd name="TY44" fmla="*/ 755 h 1000"/>
                <a:gd name="TX45" fmla="*/ 85 w 508"/>
                <a:gd name="TY45" fmla="*/ 740 h 1000"/>
                <a:gd name="TX46" fmla="*/ 120 w 508"/>
                <a:gd name="TY46" fmla="*/ 717 h 1000"/>
                <a:gd name="TX47" fmla="*/ 156 w 508"/>
                <a:gd name="TY47" fmla="*/ 692 h 1000"/>
                <a:gd name="TX48" fmla="*/ 178 w 508"/>
                <a:gd name="TY48" fmla="*/ 672 h 1000"/>
                <a:gd name="TX49" fmla="*/ 198 w 508"/>
                <a:gd name="TY49" fmla="*/ 648 h 1000"/>
                <a:gd name="TX50" fmla="*/ 216 w 508"/>
                <a:gd name="TY50" fmla="*/ 618 h 1000"/>
                <a:gd name="TX51" fmla="*/ 226 w 508"/>
                <a:gd name="TY51" fmla="*/ 593 h 1000"/>
                <a:gd name="TX52" fmla="*/ 235 w 508"/>
                <a:gd name="TY52" fmla="*/ 564 h 1000"/>
                <a:gd name="TX53" fmla="*/ 239 w 508"/>
                <a:gd name="TY53" fmla="*/ 534 h 1000"/>
                <a:gd name="TX54" fmla="*/ 241 w 508"/>
                <a:gd name="TY54" fmla="*/ 500 h 1000"/>
                <a:gd name="TX55" fmla="*/ 239 w 508"/>
                <a:gd name="TY55" fmla="*/ 465 h 1000"/>
                <a:gd name="TX56" fmla="*/ 235 w 508"/>
                <a:gd name="TY56" fmla="*/ 435 h 1000"/>
                <a:gd name="TX57" fmla="*/ 226 w 508"/>
                <a:gd name="TY57" fmla="*/ 406 h 1000"/>
                <a:gd name="TX58" fmla="*/ 216 w 508"/>
                <a:gd name="TY58" fmla="*/ 381 h 1000"/>
                <a:gd name="TX59" fmla="*/ 198 w 508"/>
                <a:gd name="TY59" fmla="*/ 351 h 1000"/>
                <a:gd name="TX60" fmla="*/ 178 w 508"/>
                <a:gd name="TY60" fmla="*/ 327 h 1000"/>
                <a:gd name="TX61" fmla="*/ 156 w 508"/>
                <a:gd name="TY61" fmla="*/ 307 h 1000"/>
                <a:gd name="TX62" fmla="*/ 85 w 508"/>
                <a:gd name="TY62" fmla="*/ 260 h 1000"/>
                <a:gd name="TX63" fmla="*/ 62 w 508"/>
                <a:gd name="TY63" fmla="*/ 244 h 1000"/>
                <a:gd name="TX64" fmla="*/ 42 w 508"/>
                <a:gd name="TY64" fmla="*/ 227 h 1000"/>
                <a:gd name="TX65" fmla="*/ 24 w 508"/>
                <a:gd name="TY65" fmla="*/ 207 h 1000"/>
                <a:gd name="TX66" fmla="*/ 13 w 508"/>
                <a:gd name="TY66" fmla="*/ 191 h 1000"/>
                <a:gd name="TX67" fmla="*/ 6 w 508"/>
                <a:gd name="TY67" fmla="*/ 174 h 1000"/>
                <a:gd name="TX68" fmla="*/ 1 w 508"/>
                <a:gd name="TY68" fmla="*/ 154 h 1000"/>
                <a:gd name="TX69" fmla="*/ 0 w 508"/>
                <a:gd name="TY69" fmla="*/ 133 h 1000"/>
                <a:gd name="TX70" fmla="*/ 2 w 508"/>
                <a:gd name="TY70" fmla="*/ 107 h 1000"/>
                <a:gd name="TX71" fmla="*/ 9 w 508"/>
                <a:gd name="TY71" fmla="*/ 81 h 1000"/>
                <a:gd name="TX72" fmla="*/ 22 w 508"/>
                <a:gd name="TY72" fmla="*/ 59 h 1000"/>
                <a:gd name="TX73" fmla="*/ 39 w 508"/>
                <a:gd name="TY73" fmla="*/ 39 h 1000"/>
                <a:gd name="TX74" fmla="*/ 60 w 508"/>
                <a:gd name="TY74" fmla="*/ 22 h 1000"/>
                <a:gd name="TX75" fmla="*/ 82 w 508"/>
                <a:gd name="TY75" fmla="*/ 10 h 1000"/>
                <a:gd name="TX76" fmla="*/ 106 w 508"/>
                <a:gd name="TY76" fmla="*/ 2 h 1000"/>
                <a:gd name="TX77" fmla="*/ 133 w 508"/>
                <a:gd name="TY77" fmla="*/ 0 h 100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</a:cxnLst>
              <a:rect l="l" t="t" r="r" b="b"/>
              <a:pathLst>
                <a:path w="508" h="1000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0096500" y="6520180"/>
              <a:ext cx="63500" cy="149860"/>
            </a:xfrm>
            <a:custGeom>
              <a:avLst/>
              <a:gdLst>
                <a:gd name="TX0" fmla="*/ 133 w 834"/>
                <a:gd name="TY0" fmla="*/ 0 h 1982"/>
                <a:gd name="TX1" fmla="*/ 161 w 834"/>
                <a:gd name="TY1" fmla="*/ 3 h 1982"/>
                <a:gd name="TX2" fmla="*/ 188 w 834"/>
                <a:gd name="TY2" fmla="*/ 10 h 1982"/>
                <a:gd name="TX3" fmla="*/ 259 w 834"/>
                <a:gd name="TY3" fmla="*/ 44 h 1982"/>
                <a:gd name="TX4" fmla="*/ 326 w 834"/>
                <a:gd name="TY4" fmla="*/ 81 h 1982"/>
                <a:gd name="TX5" fmla="*/ 391 w 834"/>
                <a:gd name="TY5" fmla="*/ 123 h 1982"/>
                <a:gd name="TX6" fmla="*/ 451 w 834"/>
                <a:gd name="TY6" fmla="*/ 169 h 1982"/>
                <a:gd name="TX7" fmla="*/ 508 w 834"/>
                <a:gd name="TY7" fmla="*/ 221 h 1982"/>
                <a:gd name="TX8" fmla="*/ 560 w 834"/>
                <a:gd name="TY8" fmla="*/ 277 h 1982"/>
                <a:gd name="TX9" fmla="*/ 610 w 834"/>
                <a:gd name="TY9" fmla="*/ 337 h 1982"/>
                <a:gd name="TX10" fmla="*/ 656 w 834"/>
                <a:gd name="TY10" fmla="*/ 403 h 1982"/>
                <a:gd name="TX11" fmla="*/ 698 w 834"/>
                <a:gd name="TY11" fmla="*/ 471 h 1982"/>
                <a:gd name="TX12" fmla="*/ 733 w 834"/>
                <a:gd name="TY12" fmla="*/ 541 h 1982"/>
                <a:gd name="TX13" fmla="*/ 764 w 834"/>
                <a:gd name="TY13" fmla="*/ 611 h 1982"/>
                <a:gd name="TX14" fmla="*/ 789 w 834"/>
                <a:gd name="TY14" fmla="*/ 684 h 1982"/>
                <a:gd name="TX15" fmla="*/ 808 w 834"/>
                <a:gd name="TY15" fmla="*/ 759 h 1982"/>
                <a:gd name="TX16" fmla="*/ 822 w 834"/>
                <a:gd name="TY16" fmla="*/ 835 h 1982"/>
                <a:gd name="TX17" fmla="*/ 830 w 834"/>
                <a:gd name="TY17" fmla="*/ 912 h 1982"/>
                <a:gd name="TX18" fmla="*/ 833 w 834"/>
                <a:gd name="TY18" fmla="*/ 991 h 1982"/>
                <a:gd name="TX19" fmla="*/ 830 w 834"/>
                <a:gd name="TY19" fmla="*/ 1069 h 1982"/>
                <a:gd name="TX20" fmla="*/ 822 w 834"/>
                <a:gd name="TY20" fmla="*/ 1147 h 1982"/>
                <a:gd name="TX21" fmla="*/ 808 w 834"/>
                <a:gd name="TY21" fmla="*/ 1223 h 1982"/>
                <a:gd name="TX22" fmla="*/ 789 w 834"/>
                <a:gd name="TY22" fmla="*/ 1297 h 1982"/>
                <a:gd name="TX23" fmla="*/ 764 w 834"/>
                <a:gd name="TY23" fmla="*/ 1369 h 1982"/>
                <a:gd name="TX24" fmla="*/ 733 w 834"/>
                <a:gd name="TY24" fmla="*/ 1440 h 1982"/>
                <a:gd name="TX25" fmla="*/ 698 w 834"/>
                <a:gd name="TY25" fmla="*/ 1511 h 1982"/>
                <a:gd name="TX26" fmla="*/ 656 w 834"/>
                <a:gd name="TY26" fmla="*/ 1578 h 1982"/>
                <a:gd name="TX27" fmla="*/ 610 w 834"/>
                <a:gd name="TY27" fmla="*/ 1644 h 1982"/>
                <a:gd name="TX28" fmla="*/ 560 w 834"/>
                <a:gd name="TY28" fmla="*/ 1704 h 1982"/>
                <a:gd name="TX29" fmla="*/ 508 w 834"/>
                <a:gd name="TY29" fmla="*/ 1760 h 1982"/>
                <a:gd name="TX30" fmla="*/ 451 w 834"/>
                <a:gd name="TY30" fmla="*/ 1811 h 1982"/>
                <a:gd name="TX31" fmla="*/ 391 w 834"/>
                <a:gd name="TY31" fmla="*/ 1858 h 1982"/>
                <a:gd name="TX32" fmla="*/ 326 w 834"/>
                <a:gd name="TY32" fmla="*/ 1900 h 1982"/>
                <a:gd name="TX33" fmla="*/ 259 w 834"/>
                <a:gd name="TY33" fmla="*/ 1938 h 1982"/>
                <a:gd name="TX34" fmla="*/ 188 w 834"/>
                <a:gd name="TY34" fmla="*/ 1971 h 1982"/>
                <a:gd name="TX35" fmla="*/ 162 w 834"/>
                <a:gd name="TY35" fmla="*/ 1979 h 1982"/>
                <a:gd name="TX36" fmla="*/ 135 w 834"/>
                <a:gd name="TY36" fmla="*/ 1981 h 1982"/>
                <a:gd name="TX37" fmla="*/ 109 w 834"/>
                <a:gd name="TY37" fmla="*/ 1979 h 1982"/>
                <a:gd name="TX38" fmla="*/ 84 w 834"/>
                <a:gd name="TY38" fmla="*/ 1972 h 1982"/>
                <a:gd name="TX39" fmla="*/ 61 w 834"/>
                <a:gd name="TY39" fmla="*/ 1959 h 1982"/>
                <a:gd name="TX40" fmla="*/ 41 w 834"/>
                <a:gd name="TY40" fmla="*/ 1942 h 1982"/>
                <a:gd name="TX41" fmla="*/ 23 w 834"/>
                <a:gd name="TY41" fmla="*/ 1921 h 1982"/>
                <a:gd name="TX42" fmla="*/ 10 w 834"/>
                <a:gd name="TY42" fmla="*/ 1899 h 1982"/>
                <a:gd name="TX43" fmla="*/ 3 w 834"/>
                <a:gd name="TY43" fmla="*/ 1874 h 1982"/>
                <a:gd name="TX44" fmla="*/ 0 w 834"/>
                <a:gd name="TY44" fmla="*/ 1848 h 1982"/>
                <a:gd name="TX45" fmla="*/ 3 w 834"/>
                <a:gd name="TY45" fmla="*/ 1822 h 1982"/>
                <a:gd name="TX46" fmla="*/ 10 w 834"/>
                <a:gd name="TY46" fmla="*/ 1799 h 1982"/>
                <a:gd name="TX47" fmla="*/ 21 w 834"/>
                <a:gd name="TY47" fmla="*/ 1777 h 1982"/>
                <a:gd name="TX48" fmla="*/ 36 w 834"/>
                <a:gd name="TY48" fmla="*/ 1758 h 1982"/>
                <a:gd name="TX49" fmla="*/ 57 w 834"/>
                <a:gd name="TY49" fmla="*/ 1740 h 1982"/>
                <a:gd name="TX50" fmla="*/ 82 w 834"/>
                <a:gd name="TY50" fmla="*/ 1725 h 1982"/>
                <a:gd name="TX51" fmla="*/ 125 w 834"/>
                <a:gd name="TY51" fmla="*/ 1702 h 1982"/>
                <a:gd name="TX52" fmla="*/ 163 w 834"/>
                <a:gd name="TY52" fmla="*/ 1682 h 1982"/>
                <a:gd name="TX53" fmla="*/ 195 w 834"/>
                <a:gd name="TY53" fmla="*/ 1664 h 1982"/>
                <a:gd name="TX54" fmla="*/ 220 w 834"/>
                <a:gd name="TY54" fmla="*/ 1647 h 1982"/>
                <a:gd name="TX55" fmla="*/ 240 w 834"/>
                <a:gd name="TY55" fmla="*/ 1633 h 1982"/>
                <a:gd name="TX56" fmla="*/ 289 w 834"/>
                <a:gd name="TY56" fmla="*/ 1594 h 1982"/>
                <a:gd name="TX57" fmla="*/ 335 w 834"/>
                <a:gd name="TY57" fmla="*/ 1552 h 1982"/>
                <a:gd name="TX58" fmla="*/ 377 w 834"/>
                <a:gd name="TY58" fmla="*/ 1507 h 1982"/>
                <a:gd name="TX59" fmla="*/ 415 w 834"/>
                <a:gd name="TY59" fmla="*/ 1458 h 1982"/>
                <a:gd name="TX60" fmla="*/ 450 w 834"/>
                <a:gd name="TY60" fmla="*/ 1406 h 1982"/>
                <a:gd name="TX61" fmla="*/ 480 w 834"/>
                <a:gd name="TY61" fmla="*/ 1352 h 1982"/>
                <a:gd name="TX62" fmla="*/ 507 w 834"/>
                <a:gd name="TY62" fmla="*/ 1295 h 1982"/>
                <a:gd name="TX63" fmla="*/ 528 w 834"/>
                <a:gd name="TY63" fmla="*/ 1236 h 1982"/>
                <a:gd name="TX64" fmla="*/ 545 w 834"/>
                <a:gd name="TY64" fmla="*/ 1177 h 1982"/>
                <a:gd name="TX65" fmla="*/ 557 w 834"/>
                <a:gd name="TY65" fmla="*/ 1115 h 1982"/>
                <a:gd name="TX66" fmla="*/ 565 w 834"/>
                <a:gd name="TY66" fmla="*/ 1054 h 1982"/>
                <a:gd name="TX67" fmla="*/ 567 w 834"/>
                <a:gd name="TY67" fmla="*/ 991 h 1982"/>
                <a:gd name="TX68" fmla="*/ 565 w 834"/>
                <a:gd name="TY68" fmla="*/ 928 h 1982"/>
                <a:gd name="TX69" fmla="*/ 557 w 834"/>
                <a:gd name="TY69" fmla="*/ 865 h 1982"/>
                <a:gd name="TX70" fmla="*/ 545 w 834"/>
                <a:gd name="TY70" fmla="*/ 804 h 1982"/>
                <a:gd name="TX71" fmla="*/ 528 w 834"/>
                <a:gd name="TY71" fmla="*/ 745 h 1982"/>
                <a:gd name="TX72" fmla="*/ 507 w 834"/>
                <a:gd name="TY72" fmla="*/ 686 h 1982"/>
                <a:gd name="TX73" fmla="*/ 480 w 834"/>
                <a:gd name="TY73" fmla="*/ 629 h 1982"/>
                <a:gd name="TX74" fmla="*/ 450 w 834"/>
                <a:gd name="TY74" fmla="*/ 574 h 1982"/>
                <a:gd name="TX75" fmla="*/ 415 w 834"/>
                <a:gd name="TY75" fmla="*/ 523 h 1982"/>
                <a:gd name="TX76" fmla="*/ 377 w 834"/>
                <a:gd name="TY76" fmla="*/ 474 h 1982"/>
                <a:gd name="TX77" fmla="*/ 335 w 834"/>
                <a:gd name="TY77" fmla="*/ 429 h 1982"/>
                <a:gd name="TX78" fmla="*/ 289 w 834"/>
                <a:gd name="TY78" fmla="*/ 387 h 1982"/>
                <a:gd name="TX79" fmla="*/ 240 w 834"/>
                <a:gd name="TY79" fmla="*/ 348 h 1982"/>
                <a:gd name="TX80" fmla="*/ 220 w 834"/>
                <a:gd name="TY80" fmla="*/ 334 h 1982"/>
                <a:gd name="TX81" fmla="*/ 195 w 834"/>
                <a:gd name="TY81" fmla="*/ 318 h 1982"/>
                <a:gd name="TX82" fmla="*/ 163 w 834"/>
                <a:gd name="TY82" fmla="*/ 299 h 1982"/>
                <a:gd name="TX83" fmla="*/ 125 w 834"/>
                <a:gd name="TY83" fmla="*/ 279 h 1982"/>
                <a:gd name="TX84" fmla="*/ 82 w 834"/>
                <a:gd name="TY84" fmla="*/ 256 h 1982"/>
                <a:gd name="TX85" fmla="*/ 57 w 834"/>
                <a:gd name="TY85" fmla="*/ 241 h 1982"/>
                <a:gd name="TX86" fmla="*/ 36 w 834"/>
                <a:gd name="TY86" fmla="*/ 224 h 1982"/>
                <a:gd name="TX87" fmla="*/ 21 w 834"/>
                <a:gd name="TY87" fmla="*/ 204 h 1982"/>
                <a:gd name="TX88" fmla="*/ 10 w 834"/>
                <a:gd name="TY88" fmla="*/ 183 h 1982"/>
                <a:gd name="TX89" fmla="*/ 3 w 834"/>
                <a:gd name="TY89" fmla="*/ 159 h 1982"/>
                <a:gd name="TX90" fmla="*/ 0 w 834"/>
                <a:gd name="TY90" fmla="*/ 134 h 1982"/>
                <a:gd name="TX91" fmla="*/ 3 w 834"/>
                <a:gd name="TY91" fmla="*/ 107 h 1982"/>
                <a:gd name="TX92" fmla="*/ 10 w 834"/>
                <a:gd name="TY92" fmla="*/ 83 h 1982"/>
                <a:gd name="TX93" fmla="*/ 23 w 834"/>
                <a:gd name="TY93" fmla="*/ 60 h 1982"/>
                <a:gd name="TX94" fmla="*/ 41 w 834"/>
                <a:gd name="TY94" fmla="*/ 40 h 1982"/>
                <a:gd name="TX95" fmla="*/ 61 w 834"/>
                <a:gd name="TY95" fmla="*/ 22 h 1982"/>
                <a:gd name="TX96" fmla="*/ 84 w 834"/>
                <a:gd name="TY96" fmla="*/ 10 h 1982"/>
                <a:gd name="TX97" fmla="*/ 108 w 834"/>
                <a:gd name="TY97" fmla="*/ 3 h 1982"/>
                <a:gd name="TX98" fmla="*/ 133 w 834"/>
                <a:gd name="TY98" fmla="*/ 0 h 19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</a:cxnLst>
              <a:rect l="l" t="t" r="r" b="b"/>
              <a:pathLst>
                <a:path w="834" h="1982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0112375" y="6483350"/>
              <a:ext cx="87630" cy="223520"/>
            </a:xfrm>
            <a:custGeom>
              <a:avLst/>
              <a:gdLst>
                <a:gd name="TX0" fmla="*/ 134 w 1157"/>
                <a:gd name="TY0" fmla="*/ 0 h 2960"/>
                <a:gd name="TX1" fmla="*/ 161 w 1157"/>
                <a:gd name="TY1" fmla="*/ 3 h 2960"/>
                <a:gd name="TX2" fmla="*/ 188 w 1157"/>
                <a:gd name="TY2" fmla="*/ 11 h 2960"/>
                <a:gd name="TX3" fmla="*/ 275 w 1157"/>
                <a:gd name="TY3" fmla="*/ 50 h 2960"/>
                <a:gd name="TX4" fmla="*/ 357 w 1157"/>
                <a:gd name="TY4" fmla="*/ 94 h 2960"/>
                <a:gd name="TX5" fmla="*/ 436 w 1157"/>
                <a:gd name="TY5" fmla="*/ 143 h 2960"/>
                <a:gd name="TX6" fmla="*/ 512 w 1157"/>
                <a:gd name="TY6" fmla="*/ 196 h 2960"/>
                <a:gd name="TX7" fmla="*/ 584 w 1157"/>
                <a:gd name="TY7" fmla="*/ 253 h 2960"/>
                <a:gd name="TX8" fmla="*/ 652 w 1157"/>
                <a:gd name="TY8" fmla="*/ 314 h 2960"/>
                <a:gd name="TX9" fmla="*/ 717 w 1157"/>
                <a:gd name="TY9" fmla="*/ 379 h 2960"/>
                <a:gd name="TX10" fmla="*/ 779 w 1157"/>
                <a:gd name="TY10" fmla="*/ 449 h 2960"/>
                <a:gd name="TX11" fmla="*/ 837 w 1157"/>
                <a:gd name="TY11" fmla="*/ 522 h 2960"/>
                <a:gd name="TX12" fmla="*/ 891 w 1157"/>
                <a:gd name="TY12" fmla="*/ 600 h 2960"/>
                <a:gd name="TX13" fmla="*/ 942 w 1157"/>
                <a:gd name="TY13" fmla="*/ 682 h 2960"/>
                <a:gd name="TX14" fmla="*/ 986 w 1157"/>
                <a:gd name="TY14" fmla="*/ 764 h 2960"/>
                <a:gd name="TX15" fmla="*/ 1026 w 1157"/>
                <a:gd name="TY15" fmla="*/ 848 h 2960"/>
                <a:gd name="TX16" fmla="*/ 1060 w 1157"/>
                <a:gd name="TY16" fmla="*/ 934 h 2960"/>
                <a:gd name="TX17" fmla="*/ 1090 w 1157"/>
                <a:gd name="TY17" fmla="*/ 1020 h 2960"/>
                <a:gd name="TX18" fmla="*/ 1113 w 1157"/>
                <a:gd name="TY18" fmla="*/ 1109 h 2960"/>
                <a:gd name="TX19" fmla="*/ 1132 w 1157"/>
                <a:gd name="TY19" fmla="*/ 1199 h 2960"/>
                <a:gd name="TX20" fmla="*/ 1146 w 1157"/>
                <a:gd name="TY20" fmla="*/ 1291 h 2960"/>
                <a:gd name="TX21" fmla="*/ 1153 w 1157"/>
                <a:gd name="TY21" fmla="*/ 1385 h 2960"/>
                <a:gd name="TX22" fmla="*/ 1156 w 1157"/>
                <a:gd name="TY22" fmla="*/ 1480 h 2960"/>
                <a:gd name="TX23" fmla="*/ 1153 w 1157"/>
                <a:gd name="TY23" fmla="*/ 1575 h 2960"/>
                <a:gd name="TX24" fmla="*/ 1146 w 1157"/>
                <a:gd name="TY24" fmla="*/ 1668 h 2960"/>
                <a:gd name="TX25" fmla="*/ 1132 w 1157"/>
                <a:gd name="TY25" fmla="*/ 1759 h 2960"/>
                <a:gd name="TX26" fmla="*/ 1113 w 1157"/>
                <a:gd name="TY26" fmla="*/ 1850 h 2960"/>
                <a:gd name="TX27" fmla="*/ 1090 w 1157"/>
                <a:gd name="TY27" fmla="*/ 1939 h 2960"/>
                <a:gd name="TX28" fmla="*/ 1060 w 1157"/>
                <a:gd name="TY28" fmla="*/ 2026 h 2960"/>
                <a:gd name="TX29" fmla="*/ 1026 w 1157"/>
                <a:gd name="TY29" fmla="*/ 2112 h 2960"/>
                <a:gd name="TX30" fmla="*/ 986 w 1157"/>
                <a:gd name="TY30" fmla="*/ 2195 h 2960"/>
                <a:gd name="TX31" fmla="*/ 942 w 1157"/>
                <a:gd name="TY31" fmla="*/ 2278 h 2960"/>
                <a:gd name="TX32" fmla="*/ 891 w 1157"/>
                <a:gd name="TY32" fmla="*/ 2358 h 2960"/>
                <a:gd name="TX33" fmla="*/ 837 w 1157"/>
                <a:gd name="TY33" fmla="*/ 2436 h 2960"/>
                <a:gd name="TX34" fmla="*/ 779 w 1157"/>
                <a:gd name="TY34" fmla="*/ 2510 h 2960"/>
                <a:gd name="TX35" fmla="*/ 717 w 1157"/>
                <a:gd name="TY35" fmla="*/ 2580 h 2960"/>
                <a:gd name="TX36" fmla="*/ 652 w 1157"/>
                <a:gd name="TY36" fmla="*/ 2645 h 2960"/>
                <a:gd name="TX37" fmla="*/ 584 w 1157"/>
                <a:gd name="TY37" fmla="*/ 2706 h 2960"/>
                <a:gd name="TX38" fmla="*/ 512 w 1157"/>
                <a:gd name="TY38" fmla="*/ 2763 h 2960"/>
                <a:gd name="TX39" fmla="*/ 436 w 1157"/>
                <a:gd name="TY39" fmla="*/ 2816 h 2960"/>
                <a:gd name="TX40" fmla="*/ 357 w 1157"/>
                <a:gd name="TY40" fmla="*/ 2864 h 2960"/>
                <a:gd name="TX41" fmla="*/ 275 w 1157"/>
                <a:gd name="TY41" fmla="*/ 2909 h 2960"/>
                <a:gd name="TX42" fmla="*/ 188 w 1157"/>
                <a:gd name="TY42" fmla="*/ 2949 h 2960"/>
                <a:gd name="TX43" fmla="*/ 161 w 1157"/>
                <a:gd name="TY43" fmla="*/ 2956 h 2960"/>
                <a:gd name="TX44" fmla="*/ 134 w 1157"/>
                <a:gd name="TY44" fmla="*/ 2959 h 2960"/>
                <a:gd name="TX45" fmla="*/ 108 w 1157"/>
                <a:gd name="TY45" fmla="*/ 2956 h 2960"/>
                <a:gd name="TX46" fmla="*/ 84 w 1157"/>
                <a:gd name="TY46" fmla="*/ 2949 h 2960"/>
                <a:gd name="TX47" fmla="*/ 62 w 1157"/>
                <a:gd name="TY47" fmla="*/ 2937 h 2960"/>
                <a:gd name="TX48" fmla="*/ 40 w 1157"/>
                <a:gd name="TY48" fmla="*/ 2919 h 2960"/>
                <a:gd name="TX49" fmla="*/ 22 w 1157"/>
                <a:gd name="TY49" fmla="*/ 2899 h 2960"/>
                <a:gd name="TX50" fmla="*/ 11 w 1157"/>
                <a:gd name="TY50" fmla="*/ 2876 h 2960"/>
                <a:gd name="TX51" fmla="*/ 4 w 1157"/>
                <a:gd name="TY51" fmla="*/ 2852 h 2960"/>
                <a:gd name="TX52" fmla="*/ 0 w 1157"/>
                <a:gd name="TY52" fmla="*/ 2825 h 2960"/>
                <a:gd name="TX53" fmla="*/ 2 w 1157"/>
                <a:gd name="TY53" fmla="*/ 2801 h 2960"/>
                <a:gd name="TX54" fmla="*/ 10 w 1157"/>
                <a:gd name="TY54" fmla="*/ 2779 h 2960"/>
                <a:gd name="TX55" fmla="*/ 21 w 1157"/>
                <a:gd name="TY55" fmla="*/ 2758 h 2960"/>
                <a:gd name="TX56" fmla="*/ 37 w 1157"/>
                <a:gd name="TY56" fmla="*/ 2738 h 2960"/>
                <a:gd name="TX57" fmla="*/ 57 w 1157"/>
                <a:gd name="TY57" fmla="*/ 2720 h 2960"/>
                <a:gd name="TX58" fmla="*/ 82 w 1157"/>
                <a:gd name="TY58" fmla="*/ 2703 h 2960"/>
                <a:gd name="TX59" fmla="*/ 93 w 1157"/>
                <a:gd name="TY59" fmla="*/ 2697 h 2960"/>
                <a:gd name="TX60" fmla="*/ 109 w 1157"/>
                <a:gd name="TY60" fmla="*/ 2689 h 2960"/>
                <a:gd name="TX61" fmla="*/ 129 w 1157"/>
                <a:gd name="TY61" fmla="*/ 2681 h 2960"/>
                <a:gd name="TX62" fmla="*/ 148 w 1157"/>
                <a:gd name="TY62" fmla="*/ 2673 h 2960"/>
                <a:gd name="TX63" fmla="*/ 164 w 1157"/>
                <a:gd name="TY63" fmla="*/ 2665 h 2960"/>
                <a:gd name="TX64" fmla="*/ 175 w 1157"/>
                <a:gd name="TY64" fmla="*/ 2660 h 2960"/>
                <a:gd name="TX65" fmla="*/ 237 w 1157"/>
                <a:gd name="TY65" fmla="*/ 2624 h 2960"/>
                <a:gd name="TX66" fmla="*/ 294 w 1157"/>
                <a:gd name="TY66" fmla="*/ 2589 h 2960"/>
                <a:gd name="TX67" fmla="*/ 346 w 1157"/>
                <a:gd name="TY67" fmla="*/ 2553 h 2960"/>
                <a:gd name="TX68" fmla="*/ 417 w 1157"/>
                <a:gd name="TY68" fmla="*/ 2498 h 2960"/>
                <a:gd name="TX69" fmla="*/ 483 w 1157"/>
                <a:gd name="TY69" fmla="*/ 2437 h 2960"/>
                <a:gd name="TX70" fmla="*/ 544 w 1157"/>
                <a:gd name="TY70" fmla="*/ 2374 h 2960"/>
                <a:gd name="TX71" fmla="*/ 602 w 1157"/>
                <a:gd name="TY71" fmla="*/ 2307 h 2960"/>
                <a:gd name="TX72" fmla="*/ 654 w 1157"/>
                <a:gd name="TY72" fmla="*/ 2235 h 2960"/>
                <a:gd name="TX73" fmla="*/ 703 w 1157"/>
                <a:gd name="TY73" fmla="*/ 2160 h 2960"/>
                <a:gd name="TX74" fmla="*/ 746 w 1157"/>
                <a:gd name="TY74" fmla="*/ 2081 h 2960"/>
                <a:gd name="TX75" fmla="*/ 784 w 1157"/>
                <a:gd name="TY75" fmla="*/ 2000 h 2960"/>
                <a:gd name="TX76" fmla="*/ 817 w 1157"/>
                <a:gd name="TY76" fmla="*/ 1916 h 2960"/>
                <a:gd name="TX77" fmla="*/ 843 w 1157"/>
                <a:gd name="TY77" fmla="*/ 1832 h 2960"/>
                <a:gd name="TX78" fmla="*/ 863 w 1157"/>
                <a:gd name="TY78" fmla="*/ 1746 h 2960"/>
                <a:gd name="TX79" fmla="*/ 878 w 1157"/>
                <a:gd name="TY79" fmla="*/ 1659 h 2960"/>
                <a:gd name="TX80" fmla="*/ 886 w 1157"/>
                <a:gd name="TY80" fmla="*/ 1570 h 2960"/>
                <a:gd name="TX81" fmla="*/ 889 w 1157"/>
                <a:gd name="TY81" fmla="*/ 1480 h 2960"/>
                <a:gd name="TX82" fmla="*/ 886 w 1157"/>
                <a:gd name="TY82" fmla="*/ 1389 h 2960"/>
                <a:gd name="TX83" fmla="*/ 878 w 1157"/>
                <a:gd name="TY83" fmla="*/ 1301 h 2960"/>
                <a:gd name="TX84" fmla="*/ 863 w 1157"/>
                <a:gd name="TY84" fmla="*/ 1213 h 2960"/>
                <a:gd name="TX85" fmla="*/ 843 w 1157"/>
                <a:gd name="TY85" fmla="*/ 1128 h 2960"/>
                <a:gd name="TX86" fmla="*/ 817 w 1157"/>
                <a:gd name="TY86" fmla="*/ 1042 h 2960"/>
                <a:gd name="TX87" fmla="*/ 784 w 1157"/>
                <a:gd name="TY87" fmla="*/ 960 h 2960"/>
                <a:gd name="TX88" fmla="*/ 746 w 1157"/>
                <a:gd name="TY88" fmla="*/ 878 h 2960"/>
                <a:gd name="TX89" fmla="*/ 703 w 1157"/>
                <a:gd name="TY89" fmla="*/ 800 h 2960"/>
                <a:gd name="TX90" fmla="*/ 654 w 1157"/>
                <a:gd name="TY90" fmla="*/ 724 h 2960"/>
                <a:gd name="TX91" fmla="*/ 602 w 1157"/>
                <a:gd name="TY91" fmla="*/ 653 h 2960"/>
                <a:gd name="TX92" fmla="*/ 544 w 1157"/>
                <a:gd name="TY92" fmla="*/ 586 h 2960"/>
                <a:gd name="TX93" fmla="*/ 483 w 1157"/>
                <a:gd name="TY93" fmla="*/ 521 h 2960"/>
                <a:gd name="TX94" fmla="*/ 417 w 1157"/>
                <a:gd name="TY94" fmla="*/ 462 h 2960"/>
                <a:gd name="TX95" fmla="*/ 346 w 1157"/>
                <a:gd name="TY95" fmla="*/ 405 h 2960"/>
                <a:gd name="TX96" fmla="*/ 294 w 1157"/>
                <a:gd name="TY96" fmla="*/ 370 h 2960"/>
                <a:gd name="TX97" fmla="*/ 237 w 1157"/>
                <a:gd name="TY97" fmla="*/ 335 h 2960"/>
                <a:gd name="TX98" fmla="*/ 175 w 1157"/>
                <a:gd name="TY98" fmla="*/ 300 h 2960"/>
                <a:gd name="TX99" fmla="*/ 164 w 1157"/>
                <a:gd name="TY99" fmla="*/ 294 h 2960"/>
                <a:gd name="TX100" fmla="*/ 148 w 1157"/>
                <a:gd name="TY100" fmla="*/ 286 h 2960"/>
                <a:gd name="TX101" fmla="*/ 129 w 1157"/>
                <a:gd name="TY101" fmla="*/ 278 h 2960"/>
                <a:gd name="TX102" fmla="*/ 109 w 1157"/>
                <a:gd name="TY102" fmla="*/ 269 h 2960"/>
                <a:gd name="TX103" fmla="*/ 93 w 1157"/>
                <a:gd name="TY103" fmla="*/ 262 h 2960"/>
                <a:gd name="TX104" fmla="*/ 82 w 1157"/>
                <a:gd name="TY104" fmla="*/ 256 h 2960"/>
                <a:gd name="TX105" fmla="*/ 57 w 1157"/>
                <a:gd name="TY105" fmla="*/ 240 h 2960"/>
                <a:gd name="TX106" fmla="*/ 37 w 1157"/>
                <a:gd name="TY106" fmla="*/ 221 h 2960"/>
                <a:gd name="TX107" fmla="*/ 21 w 1157"/>
                <a:gd name="TY107" fmla="*/ 202 h 2960"/>
                <a:gd name="TX108" fmla="*/ 10 w 1157"/>
                <a:gd name="TY108" fmla="*/ 181 h 2960"/>
                <a:gd name="TX109" fmla="*/ 2 w 1157"/>
                <a:gd name="TY109" fmla="*/ 158 h 2960"/>
                <a:gd name="TX110" fmla="*/ 0 w 1157"/>
                <a:gd name="TY110" fmla="*/ 133 h 2960"/>
                <a:gd name="TX111" fmla="*/ 4 w 1157"/>
                <a:gd name="TY111" fmla="*/ 107 h 2960"/>
                <a:gd name="TX112" fmla="*/ 11 w 1157"/>
                <a:gd name="TY112" fmla="*/ 83 h 2960"/>
                <a:gd name="TX113" fmla="*/ 22 w 1157"/>
                <a:gd name="TY113" fmla="*/ 61 h 2960"/>
                <a:gd name="TX114" fmla="*/ 40 w 1157"/>
                <a:gd name="TY114" fmla="*/ 40 h 2960"/>
                <a:gd name="TX115" fmla="*/ 62 w 1157"/>
                <a:gd name="TY115" fmla="*/ 23 h 2960"/>
                <a:gd name="TX116" fmla="*/ 84 w 1157"/>
                <a:gd name="TY116" fmla="*/ 10 h 2960"/>
                <a:gd name="TX117" fmla="*/ 108 w 1157"/>
                <a:gd name="TY117" fmla="*/ 3 h 2960"/>
                <a:gd name="TX118" fmla="*/ 134 w 1157"/>
                <a:gd name="TY118" fmla="*/ 0 h 29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</a:cxnLst>
              <a:rect l="l" t="t" r="r" b="b"/>
              <a:pathLst>
                <a:path w="1157" h="2960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860" y="6546850"/>
          <a:ext cx="1530350" cy="9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1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>
            <a:spLocks/>
          </p:cNvSpPr>
          <p:nvPr/>
        </p:nvSpPr>
        <p:spPr>
          <a:xfrm>
            <a:off x="314960" y="446405"/>
            <a:ext cx="5307964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/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수행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과정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_</a:t>
            </a:r>
            <a:r>
              <a:rPr lang="en-US" altLang="ko-KR" sz="2800" b="1" dirty="0">
                <a:solidFill>
                  <a:prstClr val="black"/>
                </a:solidFill>
                <a:latin typeface="맑은 고딕" charset="0"/>
                <a:ea typeface="맑은 고딕" charset="0"/>
              </a:rPr>
              <a:t> IAM </a:t>
            </a:r>
            <a:r>
              <a:rPr lang="en-US" altLang="ko-KR" sz="2800" b="1" dirty="0" err="1">
                <a:solidFill>
                  <a:prstClr val="black"/>
                </a:solidFill>
                <a:latin typeface="맑은 고딕" charset="0"/>
                <a:ea typeface="맑은 고딕" charset="0"/>
              </a:rPr>
              <a:t>사용자</a:t>
            </a:r>
            <a:r>
              <a:rPr lang="en-US" altLang="ko-KR" sz="2800" b="1" dirty="0">
                <a:solidFill>
                  <a:prstClr val="black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1" dirty="0" err="1">
                <a:solidFill>
                  <a:prstClr val="black"/>
                </a:solidFill>
                <a:latin typeface="맑은 고딕" charset="0"/>
                <a:ea typeface="맑은 고딕" charset="0"/>
              </a:rPr>
              <a:t>생성</a:t>
            </a:r>
            <a:endParaRPr kumimoji="0" lang="ko-KR" altLang="en-US" sz="2800" b="1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232124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615" y="320675"/>
            <a:ext cx="286385" cy="1556385"/>
            <a:chOff x="11651615" y="320675"/>
            <a:chExt cx="286385" cy="1556385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1651615" y="755015"/>
              <a:ext cx="285750" cy="285115"/>
            </a:xfrm>
            <a:custGeom>
              <a:avLst/>
              <a:gdLst>
                <a:gd name="TX0" fmla="*/ 2867 w 4016"/>
                <a:gd name="TY0" fmla="*/ 853 h 4007"/>
                <a:gd name="TX1" fmla="*/ 2803 w 4016"/>
                <a:gd name="TY1" fmla="*/ 857 h 4007"/>
                <a:gd name="TX2" fmla="*/ 2734 w 4016"/>
                <a:gd name="TY2" fmla="*/ 866 h 4007"/>
                <a:gd name="TX3" fmla="*/ 2702 w 4016"/>
                <a:gd name="TY3" fmla="*/ 872 h 4007"/>
                <a:gd name="TX4" fmla="*/ 2668 w 4016"/>
                <a:gd name="TY4" fmla="*/ 883 h 4007"/>
                <a:gd name="TX5" fmla="*/ 2627 w 4016"/>
                <a:gd name="TY5" fmla="*/ 898 h 4007"/>
                <a:gd name="TX6" fmla="*/ 2594 w 4016"/>
                <a:gd name="TY6" fmla="*/ 913 h 4007"/>
                <a:gd name="TX7" fmla="*/ 2558 w 4016"/>
                <a:gd name="TY7" fmla="*/ 930 h 4007"/>
                <a:gd name="TX8" fmla="*/ 2519 w 4016"/>
                <a:gd name="TY8" fmla="*/ 952 h 4007"/>
                <a:gd name="TX9" fmla="*/ 2477 w 4016"/>
                <a:gd name="TY9" fmla="*/ 977 h 4007"/>
                <a:gd name="TX10" fmla="*/ 2420 w 4016"/>
                <a:gd name="TY10" fmla="*/ 1015 h 4007"/>
                <a:gd name="TX11" fmla="*/ 2363 w 4016"/>
                <a:gd name="TY11" fmla="*/ 1059 h 4007"/>
                <a:gd name="TX12" fmla="*/ 2308 w 4016"/>
                <a:gd name="TY12" fmla="*/ 1104 h 4007"/>
                <a:gd name="TX13" fmla="*/ 2268 w 4016"/>
                <a:gd name="TY13" fmla="*/ 1143 h 4007"/>
                <a:gd name="TX14" fmla="*/ 2229 w 4016"/>
                <a:gd name="TY14" fmla="*/ 1186 h 4007"/>
                <a:gd name="TX15" fmla="*/ 2190 w 4016"/>
                <a:gd name="TY15" fmla="*/ 1233 h 4007"/>
                <a:gd name="TX16" fmla="*/ 2153 w 4016"/>
                <a:gd name="TY16" fmla="*/ 1286 h 4007"/>
                <a:gd name="TX17" fmla="*/ 2117 w 4016"/>
                <a:gd name="TY17" fmla="*/ 1343 h 4007"/>
                <a:gd name="TX18" fmla="*/ 2086 w 4016"/>
                <a:gd name="TY18" fmla="*/ 1401 h 4007"/>
                <a:gd name="TX19" fmla="*/ 2059 w 4016"/>
                <a:gd name="TY19" fmla="*/ 1462 h 4007"/>
                <a:gd name="TX20" fmla="*/ 2037 w 4016"/>
                <a:gd name="TY20" fmla="*/ 1525 h 4007"/>
                <a:gd name="TX21" fmla="*/ 2094 w 4016"/>
                <a:gd name="TY21" fmla="*/ 1521 h 4007"/>
                <a:gd name="TX22" fmla="*/ 2146 w 4016"/>
                <a:gd name="TY22" fmla="*/ 1521 h 4007"/>
                <a:gd name="TX23" fmla="*/ 2193 w 4016"/>
                <a:gd name="TY23" fmla="*/ 1524 h 4007"/>
                <a:gd name="TX24" fmla="*/ 2236 w 4016"/>
                <a:gd name="TY24" fmla="*/ 1530 h 4007"/>
                <a:gd name="TX25" fmla="*/ 2273 w 4016"/>
                <a:gd name="TY25" fmla="*/ 1538 h 4007"/>
                <a:gd name="TX26" fmla="*/ 2306 w 4016"/>
                <a:gd name="TY26" fmla="*/ 1551 h 4007"/>
                <a:gd name="TX27" fmla="*/ 2333 w 4016"/>
                <a:gd name="TY27" fmla="*/ 1567 h 4007"/>
                <a:gd name="TX28" fmla="*/ 2354 w 4016"/>
                <a:gd name="TY28" fmla="*/ 1584 h 4007"/>
                <a:gd name="TX29" fmla="*/ 2370 w 4016"/>
                <a:gd name="TY29" fmla="*/ 1605 h 4007"/>
                <a:gd name="TX30" fmla="*/ 2384 w 4016"/>
                <a:gd name="TY30" fmla="*/ 1631 h 4007"/>
                <a:gd name="TX31" fmla="*/ 2394 w 4016"/>
                <a:gd name="TY31" fmla="*/ 1661 h 4007"/>
                <a:gd name="TX32" fmla="*/ 2401 w 4016"/>
                <a:gd name="TY32" fmla="*/ 1695 h 4007"/>
                <a:gd name="TX33" fmla="*/ 2405 w 4016"/>
                <a:gd name="TY33" fmla="*/ 1735 h 4007"/>
                <a:gd name="TX34" fmla="*/ 2405 w 4016"/>
                <a:gd name="TY34" fmla="*/ 1777 h 4007"/>
                <a:gd name="TX35" fmla="*/ 2402 w 4016"/>
                <a:gd name="TY35" fmla="*/ 1825 h 4007"/>
                <a:gd name="TX36" fmla="*/ 2396 w 4016"/>
                <a:gd name="TY36" fmla="*/ 1866 h 4007"/>
                <a:gd name="TX37" fmla="*/ 2386 w 4016"/>
                <a:gd name="TY37" fmla="*/ 1911 h 4007"/>
                <a:gd name="TX38" fmla="*/ 2371 w 4016"/>
                <a:gd name="TY38" fmla="*/ 1960 h 4007"/>
                <a:gd name="TX39" fmla="*/ 2351 w 4016"/>
                <a:gd name="TY39" fmla="*/ 2013 h 4007"/>
                <a:gd name="TX40" fmla="*/ 2328 w 4016"/>
                <a:gd name="TY40" fmla="*/ 2070 h 4007"/>
                <a:gd name="TX41" fmla="*/ 2299 w 4016"/>
                <a:gd name="TY41" fmla="*/ 2132 h 4007"/>
                <a:gd name="TX42" fmla="*/ 2266 w 4016"/>
                <a:gd name="TY42" fmla="*/ 2198 h 4007"/>
                <a:gd name="TX43" fmla="*/ 2235 w 4016"/>
                <a:gd name="TY43" fmla="*/ 2253 h 4007"/>
                <a:gd name="TX44" fmla="*/ 2205 w 4016"/>
                <a:gd name="TY44" fmla="*/ 2301 h 4007"/>
                <a:gd name="TX45" fmla="*/ 2178 w 4016"/>
                <a:gd name="TY45" fmla="*/ 2345 h 4007"/>
                <a:gd name="TX46" fmla="*/ 2151 w 4016"/>
                <a:gd name="TY46" fmla="*/ 2382 h 4007"/>
                <a:gd name="TX47" fmla="*/ 2126 w 4016"/>
                <a:gd name="TY47" fmla="*/ 2413 h 4007"/>
                <a:gd name="TX48" fmla="*/ 2102 w 4016"/>
                <a:gd name="TY48" fmla="*/ 2437 h 4007"/>
                <a:gd name="TX49" fmla="*/ 2081 w 4016"/>
                <a:gd name="TY49" fmla="*/ 2456 h 4007"/>
                <a:gd name="TX50" fmla="*/ 2048 w 4016"/>
                <a:gd name="TY50" fmla="*/ 2476 h 4007"/>
                <a:gd name="TX51" fmla="*/ 2015 w 4016"/>
                <a:gd name="TY51" fmla="*/ 2487 h 4007"/>
                <a:gd name="TX52" fmla="*/ 1983 w 4016"/>
                <a:gd name="TY52" fmla="*/ 2491 h 4007"/>
                <a:gd name="TX53" fmla="*/ 1950 w 4016"/>
                <a:gd name="TY53" fmla="*/ 2484 h 4007"/>
                <a:gd name="TX54" fmla="*/ 1918 w 4016"/>
                <a:gd name="TY54" fmla="*/ 2471 h 4007"/>
                <a:gd name="TX55" fmla="*/ 1885 w 4016"/>
                <a:gd name="TY55" fmla="*/ 2450 h 4007"/>
                <a:gd name="TX56" fmla="*/ 1853 w 4016"/>
                <a:gd name="TY56" fmla="*/ 2419 h 4007"/>
                <a:gd name="TX57" fmla="*/ 1825 w 4016"/>
                <a:gd name="TY57" fmla="*/ 2386 h 4007"/>
                <a:gd name="TX58" fmla="*/ 1799 w 4016"/>
                <a:gd name="TY58" fmla="*/ 2346 h 4007"/>
                <a:gd name="TX59" fmla="*/ 1776 w 4016"/>
                <a:gd name="TY59" fmla="*/ 2301 h 4007"/>
                <a:gd name="TX60" fmla="*/ 1755 w 4016"/>
                <a:gd name="TY60" fmla="*/ 2251 h 4007"/>
                <a:gd name="TX61" fmla="*/ 1738 w 4016"/>
                <a:gd name="TY61" fmla="*/ 2200 h 4007"/>
                <a:gd name="TX62" fmla="*/ 1724 w 4016"/>
                <a:gd name="TY62" fmla="*/ 2151 h 4007"/>
                <a:gd name="TX63" fmla="*/ 1713 w 4016"/>
                <a:gd name="TY63" fmla="*/ 2105 h 4007"/>
                <a:gd name="TX64" fmla="*/ 1706 w 4016"/>
                <a:gd name="TY64" fmla="*/ 2060 h 4007"/>
                <a:gd name="TX65" fmla="*/ 1699 w 4016"/>
                <a:gd name="TY65" fmla="*/ 2016 h 4007"/>
                <a:gd name="TX66" fmla="*/ 1693 w 4016"/>
                <a:gd name="TY66" fmla="*/ 1964 h 4007"/>
                <a:gd name="TX67" fmla="*/ 1687 w 4016"/>
                <a:gd name="TY67" fmla="*/ 1906 h 4007"/>
                <a:gd name="TX68" fmla="*/ 1680 w 4016"/>
                <a:gd name="TY68" fmla="*/ 1841 h 4007"/>
                <a:gd name="TX69" fmla="*/ 1675 w 4016"/>
                <a:gd name="TY69" fmla="*/ 1792 h 4007"/>
                <a:gd name="TX70" fmla="*/ 1670 w 4016"/>
                <a:gd name="TY70" fmla="*/ 1747 h 4007"/>
                <a:gd name="TX71" fmla="*/ 1665 w 4016"/>
                <a:gd name="TY71" fmla="*/ 1710 h 4007"/>
                <a:gd name="TX72" fmla="*/ 1661 w 4016"/>
                <a:gd name="TY72" fmla="*/ 1679 h 4007"/>
                <a:gd name="TX73" fmla="*/ 1657 w 4016"/>
                <a:gd name="TY73" fmla="*/ 1656 h 4007"/>
                <a:gd name="TX74" fmla="*/ 1642 w 4016"/>
                <a:gd name="TY74" fmla="*/ 1575 h 4007"/>
                <a:gd name="TX75" fmla="*/ 1629 w 4016"/>
                <a:gd name="TY75" fmla="*/ 1503 h 4007"/>
                <a:gd name="TX76" fmla="*/ 1616 w 4016"/>
                <a:gd name="TY76" fmla="*/ 1437 h 4007"/>
                <a:gd name="TX77" fmla="*/ 1605 w 4016"/>
                <a:gd name="TY77" fmla="*/ 1380 h 4007"/>
                <a:gd name="TX78" fmla="*/ 1594 w 4016"/>
                <a:gd name="TY78" fmla="*/ 1331 h 4007"/>
                <a:gd name="TX79" fmla="*/ 1585 w 4016"/>
                <a:gd name="TY79" fmla="*/ 1289 h 4007"/>
                <a:gd name="TX80" fmla="*/ 1577 w 4016"/>
                <a:gd name="TY80" fmla="*/ 1254 h 4007"/>
                <a:gd name="TX81" fmla="*/ 1568 w 4016"/>
                <a:gd name="TY81" fmla="*/ 1228 h 4007"/>
                <a:gd name="TX82" fmla="*/ 1544 w 4016"/>
                <a:gd name="TY82" fmla="*/ 1165 h 4007"/>
                <a:gd name="TX83" fmla="*/ 1513 w 4016"/>
                <a:gd name="TY83" fmla="*/ 1104 h 4007"/>
                <a:gd name="TX84" fmla="*/ 1476 w 4016"/>
                <a:gd name="TY84" fmla="*/ 1047 h 4007"/>
                <a:gd name="TX85" fmla="*/ 1444 w 4016"/>
                <a:gd name="TY85" fmla="*/ 1010 h 4007"/>
                <a:gd name="TX86" fmla="*/ 1412 w 4016"/>
                <a:gd name="TY86" fmla="*/ 979 h 4007"/>
                <a:gd name="TX87" fmla="*/ 1378 w 4016"/>
                <a:gd name="TY87" fmla="*/ 958 h 4007"/>
                <a:gd name="TX88" fmla="*/ 1344 w 4016"/>
                <a:gd name="TY88" fmla="*/ 943 h 4007"/>
                <a:gd name="TX89" fmla="*/ 1300 w 4016"/>
                <a:gd name="TY89" fmla="*/ 935 h 4007"/>
                <a:gd name="TX90" fmla="*/ 1256 w 4016"/>
                <a:gd name="TY90" fmla="*/ 932 h 4007"/>
                <a:gd name="TX91" fmla="*/ 1210 w 4016"/>
                <a:gd name="TY91" fmla="*/ 935 h 4007"/>
                <a:gd name="TX92" fmla="*/ 1163 w 4016"/>
                <a:gd name="TY92" fmla="*/ 945 h 4007"/>
                <a:gd name="TX93" fmla="*/ 1113 w 4016"/>
                <a:gd name="TY93" fmla="*/ 960 h 4007"/>
                <a:gd name="TX94" fmla="*/ 1063 w 4016"/>
                <a:gd name="TY94" fmla="*/ 981 h 4007"/>
                <a:gd name="TX95" fmla="*/ 1011 w 4016"/>
                <a:gd name="TY95" fmla="*/ 1009 h 4007"/>
                <a:gd name="TX96" fmla="*/ 970 w 4016"/>
                <a:gd name="TY96" fmla="*/ 1035 h 4007"/>
                <a:gd name="TX97" fmla="*/ 925 w 4016"/>
                <a:gd name="TY97" fmla="*/ 1065 h 4007"/>
                <a:gd name="TX98" fmla="*/ 877 w 4016"/>
                <a:gd name="TY98" fmla="*/ 1101 h 4007"/>
                <a:gd name="TX99" fmla="*/ 827 w 4016"/>
                <a:gd name="TY99" fmla="*/ 1140 h 4007"/>
                <a:gd name="TX100" fmla="*/ 772 w 4016"/>
                <a:gd name="TY100" fmla="*/ 1183 h 4007"/>
                <a:gd name="TX101" fmla="*/ 715 w 4016"/>
                <a:gd name="TY101" fmla="*/ 1232 h 4007"/>
                <a:gd name="TX102" fmla="*/ 654 w 4016"/>
                <a:gd name="TY102" fmla="*/ 1285 h 4007"/>
                <a:gd name="TX103" fmla="*/ 596 w 4016"/>
                <a:gd name="TY103" fmla="*/ 1338 h 4007"/>
                <a:gd name="TX104" fmla="*/ 540 w 4016"/>
                <a:gd name="TY104" fmla="*/ 1385 h 4007"/>
                <a:gd name="TX105" fmla="*/ 491 w 4016"/>
                <a:gd name="TY105" fmla="*/ 1428 h 4007"/>
                <a:gd name="TX106" fmla="*/ 445 w 4016"/>
                <a:gd name="TY106" fmla="*/ 1467 h 4007"/>
                <a:gd name="TX107" fmla="*/ 404 w 4016"/>
                <a:gd name="TY107" fmla="*/ 1500 h 4007"/>
                <a:gd name="TX108" fmla="*/ 367 w 4016"/>
                <a:gd name="TY108" fmla="*/ 1527 h 4007"/>
                <a:gd name="TX109" fmla="*/ 334 w 4016"/>
                <a:gd name="TY109" fmla="*/ 1551 h 4007"/>
                <a:gd name="TX110" fmla="*/ 334 w 4016"/>
                <a:gd name="TY110" fmla="*/ 1569 h 4007"/>
                <a:gd name="TX111" fmla="*/ 361 w 4016"/>
                <a:gd name="TY111" fmla="*/ 1587 h 4007"/>
                <a:gd name="TX112" fmla="*/ 383 w 4016"/>
                <a:gd name="TY112" fmla="*/ 1609 h 4007"/>
                <a:gd name="TX113" fmla="*/ 401 w 4016"/>
                <a:gd name="TY113" fmla="*/ 1637 h 4007"/>
                <a:gd name="TX114" fmla="*/ 414 w 4016"/>
                <a:gd name="TY114" fmla="*/ 1658 h 4007"/>
                <a:gd name="TX115" fmla="*/ 427 w 4016"/>
                <a:gd name="TY115" fmla="*/ 1673 h 4007"/>
                <a:gd name="TX116" fmla="*/ 442 w 4016"/>
                <a:gd name="TY116" fmla="*/ 1684 h 4007"/>
                <a:gd name="TX117" fmla="*/ 457 w 4016"/>
                <a:gd name="TY117" fmla="*/ 1689 h 4007"/>
                <a:gd name="TX118" fmla="*/ 487 w 4016"/>
                <a:gd name="TY118" fmla="*/ 1690 h 4007"/>
                <a:gd name="TX119" fmla="*/ 520 w 4016"/>
                <a:gd name="TY119" fmla="*/ 1688 h 4007"/>
                <a:gd name="TX120" fmla="*/ 559 w 4016"/>
                <a:gd name="TY120" fmla="*/ 1679 h 4007"/>
                <a:gd name="TX121" fmla="*/ 600 w 4016"/>
                <a:gd name="TY121" fmla="*/ 1667 h 4007"/>
                <a:gd name="TX122" fmla="*/ 642 w 4016"/>
                <a:gd name="TY122" fmla="*/ 1655 h 4007"/>
                <a:gd name="TX123" fmla="*/ 682 w 4016"/>
                <a:gd name="TY123" fmla="*/ 1645 h 4007"/>
                <a:gd name="TX124" fmla="*/ 718 w 4016"/>
                <a:gd name="TY124" fmla="*/ 1641 h 4007"/>
                <a:gd name="TX125" fmla="*/ 751 w 4016"/>
                <a:gd name="TY125" fmla="*/ 1640 h 4007"/>
                <a:gd name="TX126" fmla="*/ 776 w 4016"/>
                <a:gd name="TY126" fmla="*/ 1643 h 4007"/>
                <a:gd name="TX127" fmla="*/ 799 w 4016"/>
                <a:gd name="TY127" fmla="*/ 1653 h 4007"/>
                <a:gd name="TX128" fmla="*/ 822 w 4016"/>
                <a:gd name="TY128" fmla="*/ 1669 h 4007"/>
                <a:gd name="TX129" fmla="*/ 841 w 4016"/>
                <a:gd name="TY129" fmla="*/ 1690 h 4007"/>
                <a:gd name="TX130" fmla="*/ 860 w 4016"/>
                <a:gd name="TY130" fmla="*/ 1718 h 4007"/>
                <a:gd name="TX131" fmla="*/ 886 w 4016"/>
                <a:gd name="TY131" fmla="*/ 1767 h 4007"/>
                <a:gd name="TX132" fmla="*/ 908 w 4016"/>
                <a:gd name="TY132" fmla="*/ 1818 h 4007"/>
                <a:gd name="TX133" fmla="*/ 928 w 4016"/>
                <a:gd name="TY133" fmla="*/ 1876 h 4007"/>
                <a:gd name="TX134" fmla="*/ 948 w 4016"/>
                <a:gd name="TY134" fmla="*/ 1944 h 4007"/>
                <a:gd name="TX135" fmla="*/ 957 w 4016"/>
                <a:gd name="TY135" fmla="*/ 1977 h 4007"/>
                <a:gd name="TX136" fmla="*/ 965 w 4016"/>
                <a:gd name="TY136" fmla="*/ 2006 h 4007"/>
                <a:gd name="TX137" fmla="*/ 973 w 4016"/>
                <a:gd name="TY137" fmla="*/ 2029 h 4007"/>
                <a:gd name="TX138" fmla="*/ 980 w 4016"/>
                <a:gd name="TY138" fmla="*/ 2049 h 4007"/>
                <a:gd name="TX139" fmla="*/ 993 w 4016"/>
                <a:gd name="TY139" fmla="*/ 2083 h 4007"/>
                <a:gd name="TX140" fmla="*/ 1005 w 4016"/>
                <a:gd name="TY140" fmla="*/ 2125 h 4007"/>
                <a:gd name="TX141" fmla="*/ 1020 w 4016"/>
                <a:gd name="TY141" fmla="*/ 2174 h 4007"/>
                <a:gd name="TX142" fmla="*/ 1037 w 4016"/>
                <a:gd name="TY142" fmla="*/ 2231 h 4007"/>
                <a:gd name="TX143" fmla="*/ 1055 w 4016"/>
                <a:gd name="TY143" fmla="*/ 2296 h 4007"/>
                <a:gd name="TX144" fmla="*/ 1075 w 4016"/>
                <a:gd name="TY144" fmla="*/ 2368 h 4007"/>
                <a:gd name="TX145" fmla="*/ 1096 w 4016"/>
                <a:gd name="TY145" fmla="*/ 2449 h 4007"/>
                <a:gd name="TX146" fmla="*/ 1119 w 4016"/>
                <a:gd name="TY146" fmla="*/ 2536 h 4007"/>
                <a:gd name="TX147" fmla="*/ 1141 w 4016"/>
                <a:gd name="TY147" fmla="*/ 2628 h 4007"/>
                <a:gd name="TX148" fmla="*/ 1164 w 4016"/>
                <a:gd name="TY148" fmla="*/ 2712 h 4007"/>
                <a:gd name="TX149" fmla="*/ 1184 w 4016"/>
                <a:gd name="TY149" fmla="*/ 2787 h 4007"/>
                <a:gd name="TX150" fmla="*/ 1203 w 4016"/>
                <a:gd name="TY150" fmla="*/ 2855 h 4007"/>
                <a:gd name="TX151" fmla="*/ 1221 w 4016"/>
                <a:gd name="TY151" fmla="*/ 2916 h 4007"/>
                <a:gd name="TX152" fmla="*/ 1238 w 4016"/>
                <a:gd name="TY152" fmla="*/ 2968 h 4007"/>
                <a:gd name="TX153" fmla="*/ 1253 w 4016"/>
                <a:gd name="TY153" fmla="*/ 3014 h 4007"/>
                <a:gd name="TX154" fmla="*/ 1268 w 4016"/>
                <a:gd name="TY154" fmla="*/ 3051 h 4007"/>
                <a:gd name="TX155" fmla="*/ 1300 w 4016"/>
                <a:gd name="TY155" fmla="*/ 3120 h 4007"/>
                <a:gd name="TX156" fmla="*/ 1335 w 4016"/>
                <a:gd name="TY156" fmla="*/ 3183 h 4007"/>
                <a:gd name="TX157" fmla="*/ 1371 w 4016"/>
                <a:gd name="TY157" fmla="*/ 3236 h 4007"/>
                <a:gd name="TX158" fmla="*/ 1409 w 4016"/>
                <a:gd name="TY158" fmla="*/ 3283 h 4007"/>
                <a:gd name="TX159" fmla="*/ 1450 w 4016"/>
                <a:gd name="TY159" fmla="*/ 3323 h 4007"/>
                <a:gd name="TX160" fmla="*/ 1492 w 4016"/>
                <a:gd name="TY160" fmla="*/ 3354 h 4007"/>
                <a:gd name="TX161" fmla="*/ 1537 w 4016"/>
                <a:gd name="TY161" fmla="*/ 3376 h 4007"/>
                <a:gd name="TX162" fmla="*/ 1593 w 4016"/>
                <a:gd name="TY162" fmla="*/ 3389 h 4007"/>
                <a:gd name="TX163" fmla="*/ 1649 w 4016"/>
                <a:gd name="TY163" fmla="*/ 3393 h 4007"/>
                <a:gd name="TX164" fmla="*/ 1704 w 4016"/>
                <a:gd name="TY164" fmla="*/ 3391 h 4007"/>
                <a:gd name="TX165" fmla="*/ 1759 w 4016"/>
                <a:gd name="TY165" fmla="*/ 3381 h 4007"/>
                <a:gd name="TX166" fmla="*/ 1813 w 4016"/>
                <a:gd name="TY166" fmla="*/ 3365 h 4007"/>
                <a:gd name="TX167" fmla="*/ 1864 w 4016"/>
                <a:gd name="TY167" fmla="*/ 3346 h 4007"/>
                <a:gd name="TX168" fmla="*/ 1913 w 4016"/>
                <a:gd name="TY168" fmla="*/ 3324 h 4007"/>
                <a:gd name="TX169" fmla="*/ 1958 w 4016"/>
                <a:gd name="TY169" fmla="*/ 3298 h 4007"/>
                <a:gd name="TX170" fmla="*/ 2043 w 4016"/>
                <a:gd name="TY170" fmla="*/ 3245 h 4007"/>
                <a:gd name="TX171" fmla="*/ 2127 w 4016"/>
                <a:gd name="TY171" fmla="*/ 3184 h 4007"/>
                <a:gd name="TX172" fmla="*/ 2210 w 4016"/>
                <a:gd name="TY172" fmla="*/ 3118 h 4007"/>
                <a:gd name="TX173" fmla="*/ 2292 w 4016"/>
                <a:gd name="TY173" fmla="*/ 3043 h 4007"/>
                <a:gd name="TX174" fmla="*/ 2374 w 4016"/>
                <a:gd name="TY174" fmla="*/ 2963 h 4007"/>
                <a:gd name="TX175" fmla="*/ 2454 w 4016"/>
                <a:gd name="TY175" fmla="*/ 2875 h 4007"/>
                <a:gd name="TX176" fmla="*/ 2534 w 4016"/>
                <a:gd name="TY176" fmla="*/ 2781 h 4007"/>
                <a:gd name="TX177" fmla="*/ 2612 w 4016"/>
                <a:gd name="TY177" fmla="*/ 2680 h 4007"/>
                <a:gd name="TX178" fmla="*/ 2700 w 4016"/>
                <a:gd name="TY178" fmla="*/ 2559 h 4007"/>
                <a:gd name="TX179" fmla="*/ 2783 w 4016"/>
                <a:gd name="TY179" fmla="*/ 2435 h 4007"/>
                <a:gd name="TX180" fmla="*/ 2860 w 4016"/>
                <a:gd name="TY180" fmla="*/ 2309 h 4007"/>
                <a:gd name="TX181" fmla="*/ 2933 w 4016"/>
                <a:gd name="TY181" fmla="*/ 2180 h 4007"/>
                <a:gd name="TX182" fmla="*/ 3000 w 4016"/>
                <a:gd name="TY182" fmla="*/ 2050 h 4007"/>
                <a:gd name="TX183" fmla="*/ 3062 w 4016"/>
                <a:gd name="TY183" fmla="*/ 1918 h 4007"/>
                <a:gd name="TX184" fmla="*/ 3100 w 4016"/>
                <a:gd name="TY184" fmla="*/ 1831 h 4007"/>
                <a:gd name="TX185" fmla="*/ 3135 w 4016"/>
                <a:gd name="TY185" fmla="*/ 1750 h 4007"/>
                <a:gd name="TX186" fmla="*/ 3166 w 4016"/>
                <a:gd name="TY186" fmla="*/ 1674 h 4007"/>
                <a:gd name="TX187" fmla="*/ 3193 w 4016"/>
                <a:gd name="TY187" fmla="*/ 1603 h 4007"/>
                <a:gd name="TX188" fmla="*/ 3218 w 4016"/>
                <a:gd name="TY188" fmla="*/ 1537 h 4007"/>
                <a:gd name="TX189" fmla="*/ 3238 w 4016"/>
                <a:gd name="TY189" fmla="*/ 1477 h 4007"/>
                <a:gd name="TX190" fmla="*/ 3255 w 4016"/>
                <a:gd name="TY190" fmla="*/ 1422 h 4007"/>
                <a:gd name="TX191" fmla="*/ 3269 w 4016"/>
                <a:gd name="TY191" fmla="*/ 1371 h 4007"/>
                <a:gd name="TX192" fmla="*/ 3279 w 4016"/>
                <a:gd name="TY192" fmla="*/ 1327 h 4007"/>
                <a:gd name="TX193" fmla="*/ 3287 w 4016"/>
                <a:gd name="TY193" fmla="*/ 1265 h 4007"/>
                <a:gd name="TX194" fmla="*/ 3291 w 4016"/>
                <a:gd name="TY194" fmla="*/ 1208 h 4007"/>
                <a:gd name="TX195" fmla="*/ 3289 w 4016"/>
                <a:gd name="TY195" fmla="*/ 1155 h 4007"/>
                <a:gd name="TX196" fmla="*/ 3281 w 4016"/>
                <a:gd name="TY196" fmla="*/ 1106 h 4007"/>
                <a:gd name="TX197" fmla="*/ 3268 w 4016"/>
                <a:gd name="TY197" fmla="*/ 1061 h 4007"/>
                <a:gd name="TX198" fmla="*/ 3248 w 4016"/>
                <a:gd name="TY198" fmla="*/ 1020 h 4007"/>
                <a:gd name="TX199" fmla="*/ 3223 w 4016"/>
                <a:gd name="TY199" fmla="*/ 983 h 4007"/>
                <a:gd name="TX200" fmla="*/ 3194 w 4016"/>
                <a:gd name="TY200" fmla="*/ 951 h 4007"/>
                <a:gd name="TX201" fmla="*/ 3160 w 4016"/>
                <a:gd name="TY201" fmla="*/ 924 h 4007"/>
                <a:gd name="TX202" fmla="*/ 3122 w 4016"/>
                <a:gd name="TY202" fmla="*/ 900 h 4007"/>
                <a:gd name="TX203" fmla="*/ 3080 w 4016"/>
                <a:gd name="TY203" fmla="*/ 883 h 4007"/>
                <a:gd name="TX204" fmla="*/ 3033 w 4016"/>
                <a:gd name="TY204" fmla="*/ 868 h 4007"/>
                <a:gd name="TX205" fmla="*/ 2982 w 4016"/>
                <a:gd name="TY205" fmla="*/ 859 h 4007"/>
                <a:gd name="TX206" fmla="*/ 2927 w 4016"/>
                <a:gd name="TY206" fmla="*/ 854 h 4007"/>
                <a:gd name="TX207" fmla="*/ 2867 w 4016"/>
                <a:gd name="TY207" fmla="*/ 853 h 4007"/>
                <a:gd name="TX209" fmla="*/ 752 w 4016"/>
                <a:gd name="TY209" fmla="*/ 0 h 4007"/>
                <a:gd name="TX210" fmla="*/ 3263 w 4016"/>
                <a:gd name="TY210" fmla="*/ 0 h 4007"/>
                <a:gd name="TX211" fmla="*/ 3338 w 4016"/>
                <a:gd name="TY211" fmla="*/ 2 h 4007"/>
                <a:gd name="TX212" fmla="*/ 3413 w 4016"/>
                <a:gd name="TY212" fmla="*/ 13 h 4007"/>
                <a:gd name="TX213" fmla="*/ 3483 w 4016"/>
                <a:gd name="TY213" fmla="*/ 31 h 4007"/>
                <a:gd name="TX214" fmla="*/ 3551 w 4016"/>
                <a:gd name="TY214" fmla="*/ 54 h 4007"/>
                <a:gd name="TX215" fmla="*/ 3616 w 4016"/>
                <a:gd name="TY215" fmla="*/ 85 h 4007"/>
                <a:gd name="TX216" fmla="*/ 3678 w 4016"/>
                <a:gd name="TY216" fmla="*/ 124 h 4007"/>
                <a:gd name="TX217" fmla="*/ 3737 w 4016"/>
                <a:gd name="TY217" fmla="*/ 168 h 4007"/>
                <a:gd name="TX218" fmla="*/ 3794 w 4016"/>
                <a:gd name="TY218" fmla="*/ 220 h 4007"/>
                <a:gd name="TX219" fmla="*/ 3846 w 4016"/>
                <a:gd name="TY219" fmla="*/ 277 h 4007"/>
                <a:gd name="TX220" fmla="*/ 3891 w 4016"/>
                <a:gd name="TY220" fmla="*/ 335 h 4007"/>
                <a:gd name="TX221" fmla="*/ 3930 w 4016"/>
                <a:gd name="TY221" fmla="*/ 398 h 4007"/>
                <a:gd name="TX222" fmla="*/ 3961 w 4016"/>
                <a:gd name="TY222" fmla="*/ 462 h 4007"/>
                <a:gd name="TX223" fmla="*/ 3984 w 4016"/>
                <a:gd name="TY223" fmla="*/ 530 h 4007"/>
                <a:gd name="TX224" fmla="*/ 4001 w 4016"/>
                <a:gd name="TY224" fmla="*/ 601 h 4007"/>
                <a:gd name="TX225" fmla="*/ 4011 w 4016"/>
                <a:gd name="TY225" fmla="*/ 674 h 4007"/>
                <a:gd name="TX226" fmla="*/ 4015 w 4016"/>
                <a:gd name="TY226" fmla="*/ 751 h 4007"/>
                <a:gd name="TX227" fmla="*/ 4015 w 4016"/>
                <a:gd name="TY227" fmla="*/ 3254 h 4007"/>
                <a:gd name="TX228" fmla="*/ 4011 w 4016"/>
                <a:gd name="TY228" fmla="*/ 3330 h 4007"/>
                <a:gd name="TX229" fmla="*/ 4001 w 4016"/>
                <a:gd name="TY229" fmla="*/ 3403 h 4007"/>
                <a:gd name="TX230" fmla="*/ 3984 w 4016"/>
                <a:gd name="TY230" fmla="*/ 3474 h 4007"/>
                <a:gd name="TX231" fmla="*/ 3961 w 4016"/>
                <a:gd name="TY231" fmla="*/ 3542 h 4007"/>
                <a:gd name="TX232" fmla="*/ 3930 w 4016"/>
                <a:gd name="TY232" fmla="*/ 3607 h 4007"/>
                <a:gd name="TX233" fmla="*/ 3891 w 4016"/>
                <a:gd name="TY233" fmla="*/ 3669 h 4007"/>
                <a:gd name="TX234" fmla="*/ 3846 w 4016"/>
                <a:gd name="TY234" fmla="*/ 3729 h 4007"/>
                <a:gd name="TX235" fmla="*/ 3794 w 4016"/>
                <a:gd name="TY235" fmla="*/ 3784 h 4007"/>
                <a:gd name="TX236" fmla="*/ 3737 w 4016"/>
                <a:gd name="TY236" fmla="*/ 3836 h 4007"/>
                <a:gd name="TX237" fmla="*/ 3678 w 4016"/>
                <a:gd name="TY237" fmla="*/ 3881 h 4007"/>
                <a:gd name="TX238" fmla="*/ 3616 w 4016"/>
                <a:gd name="TY238" fmla="*/ 3919 h 4007"/>
                <a:gd name="TX239" fmla="*/ 3551 w 4016"/>
                <a:gd name="TY239" fmla="*/ 3950 h 4007"/>
                <a:gd name="TX240" fmla="*/ 3483 w 4016"/>
                <a:gd name="TY240" fmla="*/ 3975 h 4007"/>
                <a:gd name="TX241" fmla="*/ 3413 w 4016"/>
                <a:gd name="TY241" fmla="*/ 3991 h 4007"/>
                <a:gd name="TX242" fmla="*/ 3338 w 4016"/>
                <a:gd name="TY242" fmla="*/ 4002 h 4007"/>
                <a:gd name="TX243" fmla="*/ 3263 w 4016"/>
                <a:gd name="TY243" fmla="*/ 4006 h 4007"/>
                <a:gd name="TX244" fmla="*/ 752 w 4016"/>
                <a:gd name="TY244" fmla="*/ 4006 h 4007"/>
                <a:gd name="TX245" fmla="*/ 677 w 4016"/>
                <a:gd name="TY245" fmla="*/ 4002 h 4007"/>
                <a:gd name="TX246" fmla="*/ 603 w 4016"/>
                <a:gd name="TY246" fmla="*/ 3991 h 4007"/>
                <a:gd name="TX247" fmla="*/ 533 w 4016"/>
                <a:gd name="TY247" fmla="*/ 3975 h 4007"/>
                <a:gd name="TX248" fmla="*/ 465 w 4016"/>
                <a:gd name="TY248" fmla="*/ 3950 h 4007"/>
                <a:gd name="TX249" fmla="*/ 399 w 4016"/>
                <a:gd name="TY249" fmla="*/ 3919 h 4007"/>
                <a:gd name="TX250" fmla="*/ 337 w 4016"/>
                <a:gd name="TY250" fmla="*/ 3881 h 4007"/>
                <a:gd name="TX251" fmla="*/ 277 w 4016"/>
                <a:gd name="TY251" fmla="*/ 3836 h 4007"/>
                <a:gd name="TX252" fmla="*/ 220 w 4016"/>
                <a:gd name="TY252" fmla="*/ 3784 h 4007"/>
                <a:gd name="TX253" fmla="*/ 170 w 4016"/>
                <a:gd name="TY253" fmla="*/ 3729 h 4007"/>
                <a:gd name="TX254" fmla="*/ 124 w 4016"/>
                <a:gd name="TY254" fmla="*/ 3669 h 4007"/>
                <a:gd name="TX255" fmla="*/ 87 w 4016"/>
                <a:gd name="TY255" fmla="*/ 3607 h 4007"/>
                <a:gd name="TX256" fmla="*/ 56 w 4016"/>
                <a:gd name="TY256" fmla="*/ 3542 h 4007"/>
                <a:gd name="TX257" fmla="*/ 31 w 4016"/>
                <a:gd name="TY257" fmla="*/ 3474 h 4007"/>
                <a:gd name="TX258" fmla="*/ 13 w 4016"/>
                <a:gd name="TY258" fmla="*/ 3403 h 4007"/>
                <a:gd name="TX259" fmla="*/ 3 w 4016"/>
                <a:gd name="TY259" fmla="*/ 3330 h 4007"/>
                <a:gd name="TX260" fmla="*/ 0 w 4016"/>
                <a:gd name="TY260" fmla="*/ 3254 h 4007"/>
                <a:gd name="TX261" fmla="*/ 0 w 4016"/>
                <a:gd name="TY261" fmla="*/ 2012 h 4007"/>
                <a:gd name="TX262" fmla="*/ 0 w 4016"/>
                <a:gd name="TY262" fmla="*/ 751 h 4007"/>
                <a:gd name="TX263" fmla="*/ 3 w 4016"/>
                <a:gd name="TY263" fmla="*/ 674 h 4007"/>
                <a:gd name="TX264" fmla="*/ 13 w 4016"/>
                <a:gd name="TY264" fmla="*/ 601 h 4007"/>
                <a:gd name="TX265" fmla="*/ 31 w 4016"/>
                <a:gd name="TY265" fmla="*/ 530 h 4007"/>
                <a:gd name="TX266" fmla="*/ 56 w 4016"/>
                <a:gd name="TY266" fmla="*/ 462 h 4007"/>
                <a:gd name="TX267" fmla="*/ 87 w 4016"/>
                <a:gd name="TY267" fmla="*/ 398 h 4007"/>
                <a:gd name="TX268" fmla="*/ 124 w 4016"/>
                <a:gd name="TY268" fmla="*/ 335 h 4007"/>
                <a:gd name="TX269" fmla="*/ 170 w 4016"/>
                <a:gd name="TY269" fmla="*/ 277 h 4007"/>
                <a:gd name="TX270" fmla="*/ 220 w 4016"/>
                <a:gd name="TY270" fmla="*/ 220 h 4007"/>
                <a:gd name="TX271" fmla="*/ 277 w 4016"/>
                <a:gd name="TY271" fmla="*/ 168 h 4007"/>
                <a:gd name="TX272" fmla="*/ 337 w 4016"/>
                <a:gd name="TY272" fmla="*/ 124 h 4007"/>
                <a:gd name="TX273" fmla="*/ 399 w 4016"/>
                <a:gd name="TY273" fmla="*/ 85 h 4007"/>
                <a:gd name="TX274" fmla="*/ 465 w 4016"/>
                <a:gd name="TY274" fmla="*/ 54 h 4007"/>
                <a:gd name="TX275" fmla="*/ 533 w 4016"/>
                <a:gd name="TY275" fmla="*/ 31 h 4007"/>
                <a:gd name="TX276" fmla="*/ 603 w 4016"/>
                <a:gd name="TY276" fmla="*/ 13 h 4007"/>
                <a:gd name="TX277" fmla="*/ 677 w 4016"/>
                <a:gd name="TY277" fmla="*/ 2 h 4007"/>
                <a:gd name="TX278" fmla="*/ 752 w 4016"/>
                <a:gd name="TY278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</a:cxnLst>
              <a:rect l="l" t="t" r="r" b="b"/>
              <a:pathLst>
                <a:path w="4016" h="4007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1651615" y="1169670"/>
              <a:ext cx="286385" cy="286385"/>
            </a:xfrm>
            <a:custGeom>
              <a:avLst/>
              <a:gdLst>
                <a:gd name="TX0" fmla="*/ 1531 w 3480"/>
                <a:gd name="TY0" fmla="*/ 522 h 3480"/>
                <a:gd name="TX1" fmla="*/ 1525 w 3480"/>
                <a:gd name="TY1" fmla="*/ 550 h 3480"/>
                <a:gd name="TX2" fmla="*/ 1521 w 3480"/>
                <a:gd name="TY2" fmla="*/ 581 h 3480"/>
                <a:gd name="TX3" fmla="*/ 1515 w 3480"/>
                <a:gd name="TY3" fmla="*/ 611 h 3480"/>
                <a:gd name="TX4" fmla="*/ 1510 w 3480"/>
                <a:gd name="TY4" fmla="*/ 643 h 3480"/>
                <a:gd name="TX5" fmla="*/ 1502 w 3480"/>
                <a:gd name="TY5" fmla="*/ 676 h 3480"/>
                <a:gd name="TX6" fmla="*/ 1494 w 3480"/>
                <a:gd name="TY6" fmla="*/ 708 h 3480"/>
                <a:gd name="TX7" fmla="*/ 1485 w 3480"/>
                <a:gd name="TY7" fmla="*/ 740 h 3480"/>
                <a:gd name="TX8" fmla="*/ 1474 w 3480"/>
                <a:gd name="TY8" fmla="*/ 773 h 3480"/>
                <a:gd name="TX9" fmla="*/ 1461 w 3480"/>
                <a:gd name="TY9" fmla="*/ 804 h 3480"/>
                <a:gd name="TX10" fmla="*/ 1447 w 3480"/>
                <a:gd name="TY10" fmla="*/ 835 h 3480"/>
                <a:gd name="TX11" fmla="*/ 1431 w 3480"/>
                <a:gd name="TY11" fmla="*/ 866 h 3480"/>
                <a:gd name="TX12" fmla="*/ 1412 w 3480"/>
                <a:gd name="TY12" fmla="*/ 894 h 3480"/>
                <a:gd name="TX13" fmla="*/ 1389 w 3480"/>
                <a:gd name="TY13" fmla="*/ 922 h 3480"/>
                <a:gd name="TX14" fmla="*/ 1365 w 3480"/>
                <a:gd name="TY14" fmla="*/ 949 h 3480"/>
                <a:gd name="TX15" fmla="*/ 1338 w 3480"/>
                <a:gd name="TY15" fmla="*/ 973 h 3480"/>
                <a:gd name="TX16" fmla="*/ 1307 w 3480"/>
                <a:gd name="TY16" fmla="*/ 996 h 3480"/>
                <a:gd name="TX17" fmla="*/ 1274 w 3480"/>
                <a:gd name="TY17" fmla="*/ 1016 h 3480"/>
                <a:gd name="TX18" fmla="*/ 1236 w 3480"/>
                <a:gd name="TY18" fmla="*/ 1034 h 3480"/>
                <a:gd name="TX19" fmla="*/ 1194 w 3480"/>
                <a:gd name="TY19" fmla="*/ 1050 h 3480"/>
                <a:gd name="TX20" fmla="*/ 1148 w 3480"/>
                <a:gd name="TY20" fmla="*/ 1063 h 3480"/>
                <a:gd name="TX21" fmla="*/ 1099 w 3480"/>
                <a:gd name="TY21" fmla="*/ 1072 h 3480"/>
                <a:gd name="TX22" fmla="*/ 1044 w 3480"/>
                <a:gd name="TY22" fmla="*/ 1078 h 3480"/>
                <a:gd name="TX23" fmla="*/ 1044 w 3480"/>
                <a:gd name="TY23" fmla="*/ 1566 h 3480"/>
                <a:gd name="TX24" fmla="*/ 1392 w 3480"/>
                <a:gd name="TY24" fmla="*/ 1566 h 3480"/>
                <a:gd name="TX25" fmla="*/ 1392 w 3480"/>
                <a:gd name="TY25" fmla="*/ 2384 h 3480"/>
                <a:gd name="TX26" fmla="*/ 1393 w 3480"/>
                <a:gd name="TY26" fmla="*/ 2432 h 3480"/>
                <a:gd name="TX27" fmla="*/ 1399 w 3480"/>
                <a:gd name="TY27" fmla="*/ 2481 h 3480"/>
                <a:gd name="TX28" fmla="*/ 1408 w 3480"/>
                <a:gd name="TY28" fmla="*/ 2528 h 3480"/>
                <a:gd name="TX29" fmla="*/ 1421 w 3480"/>
                <a:gd name="TY29" fmla="*/ 2573 h 3480"/>
                <a:gd name="TX30" fmla="*/ 1438 w 3480"/>
                <a:gd name="TY30" fmla="*/ 2619 h 3480"/>
                <a:gd name="TX31" fmla="*/ 1459 w 3480"/>
                <a:gd name="TY31" fmla="*/ 2662 h 3480"/>
                <a:gd name="TX32" fmla="*/ 1483 w 3480"/>
                <a:gd name="TY32" fmla="*/ 2703 h 3480"/>
                <a:gd name="TX33" fmla="*/ 1512 w 3480"/>
                <a:gd name="TY33" fmla="*/ 2742 h 3480"/>
                <a:gd name="TX34" fmla="*/ 1543 w 3480"/>
                <a:gd name="TY34" fmla="*/ 2779 h 3480"/>
                <a:gd name="TX35" fmla="*/ 1579 w 3480"/>
                <a:gd name="TY35" fmla="*/ 2813 h 3480"/>
                <a:gd name="TX36" fmla="*/ 1619 w 3480"/>
                <a:gd name="TY36" fmla="*/ 2844 h 3480"/>
                <a:gd name="TX37" fmla="*/ 1663 w 3480"/>
                <a:gd name="TY37" fmla="*/ 2873 h 3480"/>
                <a:gd name="TX38" fmla="*/ 1709 w 3480"/>
                <a:gd name="TY38" fmla="*/ 2899 h 3480"/>
                <a:gd name="TX39" fmla="*/ 1760 w 3480"/>
                <a:gd name="TY39" fmla="*/ 2921 h 3480"/>
                <a:gd name="TX40" fmla="*/ 1814 w 3480"/>
                <a:gd name="TY40" fmla="*/ 2940 h 3480"/>
                <a:gd name="TX41" fmla="*/ 1872 w 3480"/>
                <a:gd name="TY41" fmla="*/ 2955 h 3480"/>
                <a:gd name="TX42" fmla="*/ 1935 w 3480"/>
                <a:gd name="TY42" fmla="*/ 2966 h 3480"/>
                <a:gd name="TX43" fmla="*/ 2001 w 3480"/>
                <a:gd name="TY43" fmla="*/ 2972 h 3480"/>
                <a:gd name="TX44" fmla="*/ 2071 w 3480"/>
                <a:gd name="TY44" fmla="*/ 2975 h 3480"/>
                <a:gd name="TX45" fmla="*/ 2117 w 3480"/>
                <a:gd name="TY45" fmla="*/ 2974 h 3480"/>
                <a:gd name="TX46" fmla="*/ 2163 w 3480"/>
                <a:gd name="TY46" fmla="*/ 2973 h 3480"/>
                <a:gd name="TX47" fmla="*/ 2208 w 3480"/>
                <a:gd name="TY47" fmla="*/ 2972 h 3480"/>
                <a:gd name="TX48" fmla="*/ 2250 w 3480"/>
                <a:gd name="TY48" fmla="*/ 2970 h 3480"/>
                <a:gd name="TX49" fmla="*/ 2289 w 3480"/>
                <a:gd name="TY49" fmla="*/ 2968 h 3480"/>
                <a:gd name="TX50" fmla="*/ 2325 w 3480"/>
                <a:gd name="TY50" fmla="*/ 2966 h 3480"/>
                <a:gd name="TX51" fmla="*/ 2356 w 3480"/>
                <a:gd name="TY51" fmla="*/ 2963 h 3480"/>
                <a:gd name="TX52" fmla="*/ 2383 w 3480"/>
                <a:gd name="TY52" fmla="*/ 2962 h 3480"/>
                <a:gd name="TX53" fmla="*/ 2405 w 3480"/>
                <a:gd name="TY53" fmla="*/ 2960 h 3480"/>
                <a:gd name="TX54" fmla="*/ 2422 w 3480"/>
                <a:gd name="TY54" fmla="*/ 2959 h 3480"/>
                <a:gd name="TX55" fmla="*/ 2431 w 3480"/>
                <a:gd name="TY55" fmla="*/ 2958 h 3480"/>
                <a:gd name="TX56" fmla="*/ 2435 w 3480"/>
                <a:gd name="TY56" fmla="*/ 2957 h 3480"/>
                <a:gd name="TX57" fmla="*/ 2435 w 3480"/>
                <a:gd name="TY57" fmla="*/ 2435 h 3480"/>
                <a:gd name="TX58" fmla="*/ 2105 w 3480"/>
                <a:gd name="TY58" fmla="*/ 2435 h 3480"/>
                <a:gd name="TX59" fmla="*/ 2067 w 3480"/>
                <a:gd name="TY59" fmla="*/ 2434 h 3480"/>
                <a:gd name="TX60" fmla="*/ 2035 w 3480"/>
                <a:gd name="TY60" fmla="*/ 2430 h 3480"/>
                <a:gd name="TX61" fmla="*/ 2007 w 3480"/>
                <a:gd name="TY61" fmla="*/ 2424 h 3480"/>
                <a:gd name="TX62" fmla="*/ 1984 w 3480"/>
                <a:gd name="TY62" fmla="*/ 2416 h 3480"/>
                <a:gd name="TX63" fmla="*/ 1965 w 3480"/>
                <a:gd name="TY63" fmla="*/ 2405 h 3480"/>
                <a:gd name="TX64" fmla="*/ 1950 w 3480"/>
                <a:gd name="TY64" fmla="*/ 2392 h 3480"/>
                <a:gd name="TX65" fmla="*/ 1939 w 3480"/>
                <a:gd name="TY65" fmla="*/ 2377 h 3480"/>
                <a:gd name="TX66" fmla="*/ 1929 w 3480"/>
                <a:gd name="TY66" fmla="*/ 2360 h 3480"/>
                <a:gd name="TX67" fmla="*/ 1923 w 3480"/>
                <a:gd name="TY67" fmla="*/ 2340 h 3480"/>
                <a:gd name="TX68" fmla="*/ 1918 w 3480"/>
                <a:gd name="TY68" fmla="*/ 2319 h 3480"/>
                <a:gd name="TX69" fmla="*/ 1916 w 3480"/>
                <a:gd name="TY69" fmla="*/ 2296 h 3480"/>
                <a:gd name="TX70" fmla="*/ 1915 w 3480"/>
                <a:gd name="TY70" fmla="*/ 2271 h 3480"/>
                <a:gd name="TX71" fmla="*/ 1913 w 3480"/>
                <a:gd name="TY71" fmla="*/ 2244 h 3480"/>
                <a:gd name="TX72" fmla="*/ 1913 w 3480"/>
                <a:gd name="TY72" fmla="*/ 1566 h 3480"/>
                <a:gd name="TX73" fmla="*/ 2435 w 3480"/>
                <a:gd name="TY73" fmla="*/ 1566 h 3480"/>
                <a:gd name="TX74" fmla="*/ 2435 w 3480"/>
                <a:gd name="TY74" fmla="*/ 1044 h 3480"/>
                <a:gd name="TX75" fmla="*/ 1913 w 3480"/>
                <a:gd name="TY75" fmla="*/ 1044 h 3480"/>
                <a:gd name="TX76" fmla="*/ 1913 w 3480"/>
                <a:gd name="TY76" fmla="*/ 522 h 3480"/>
                <a:gd name="TX77" fmla="*/ 1531 w 3480"/>
                <a:gd name="TY77" fmla="*/ 522 h 3480"/>
                <a:gd name="TX79" fmla="*/ 348 w 3480"/>
                <a:gd name="TY79" fmla="*/ 0 h 3480"/>
                <a:gd name="TX80" fmla="*/ 3131 w 3480"/>
                <a:gd name="TY80" fmla="*/ 0 h 3480"/>
                <a:gd name="TX81" fmla="*/ 3177 w 3480"/>
                <a:gd name="TY81" fmla="*/ 3 h 3480"/>
                <a:gd name="TX82" fmla="*/ 3223 w 3480"/>
                <a:gd name="TY82" fmla="*/ 13 h 3480"/>
                <a:gd name="TX83" fmla="*/ 3266 w 3480"/>
                <a:gd name="TY83" fmla="*/ 27 h 3480"/>
                <a:gd name="TX84" fmla="*/ 3306 w 3480"/>
                <a:gd name="TY84" fmla="*/ 47 h 3480"/>
                <a:gd name="TX85" fmla="*/ 3343 w 3480"/>
                <a:gd name="TY85" fmla="*/ 73 h 3480"/>
                <a:gd name="TX86" fmla="*/ 3377 w 3480"/>
                <a:gd name="TY86" fmla="*/ 102 h 3480"/>
                <a:gd name="TX87" fmla="*/ 3406 w 3480"/>
                <a:gd name="TY87" fmla="*/ 136 h 3480"/>
                <a:gd name="TX88" fmla="*/ 3432 w 3480"/>
                <a:gd name="TY88" fmla="*/ 173 h 3480"/>
                <a:gd name="TX89" fmla="*/ 3452 w 3480"/>
                <a:gd name="TY89" fmla="*/ 213 h 3480"/>
                <a:gd name="TX90" fmla="*/ 3466 w 3480"/>
                <a:gd name="TY90" fmla="*/ 256 h 3480"/>
                <a:gd name="TX91" fmla="*/ 3476 w 3480"/>
                <a:gd name="TY91" fmla="*/ 302 h 3480"/>
                <a:gd name="TX92" fmla="*/ 3479 w 3480"/>
                <a:gd name="TY92" fmla="*/ 348 h 3480"/>
                <a:gd name="TX93" fmla="*/ 3479 w 3480"/>
                <a:gd name="TY93" fmla="*/ 3131 h 3480"/>
                <a:gd name="TX94" fmla="*/ 3476 w 3480"/>
                <a:gd name="TY94" fmla="*/ 3177 h 3480"/>
                <a:gd name="TX95" fmla="*/ 3466 w 3480"/>
                <a:gd name="TY95" fmla="*/ 3223 h 3480"/>
                <a:gd name="TX96" fmla="*/ 3452 w 3480"/>
                <a:gd name="TY96" fmla="*/ 3266 h 3480"/>
                <a:gd name="TX97" fmla="*/ 3432 w 3480"/>
                <a:gd name="TY97" fmla="*/ 3306 h 3480"/>
                <a:gd name="TX98" fmla="*/ 3406 w 3480"/>
                <a:gd name="TY98" fmla="*/ 3343 h 3480"/>
                <a:gd name="TX99" fmla="*/ 3377 w 3480"/>
                <a:gd name="TY99" fmla="*/ 3377 h 3480"/>
                <a:gd name="TX100" fmla="*/ 3343 w 3480"/>
                <a:gd name="TY100" fmla="*/ 3406 h 3480"/>
                <a:gd name="TX101" fmla="*/ 3306 w 3480"/>
                <a:gd name="TY101" fmla="*/ 3432 h 3480"/>
                <a:gd name="TX102" fmla="*/ 3266 w 3480"/>
                <a:gd name="TY102" fmla="*/ 3452 h 3480"/>
                <a:gd name="TX103" fmla="*/ 3223 w 3480"/>
                <a:gd name="TY103" fmla="*/ 3466 h 3480"/>
                <a:gd name="TX104" fmla="*/ 3177 w 3480"/>
                <a:gd name="TY104" fmla="*/ 3476 h 3480"/>
                <a:gd name="TX105" fmla="*/ 3131 w 3480"/>
                <a:gd name="TY105" fmla="*/ 3479 h 3480"/>
                <a:gd name="TX106" fmla="*/ 348 w 3480"/>
                <a:gd name="TY106" fmla="*/ 3479 h 3480"/>
                <a:gd name="TX107" fmla="*/ 302 w 3480"/>
                <a:gd name="TY107" fmla="*/ 3476 h 3480"/>
                <a:gd name="TX108" fmla="*/ 256 w 3480"/>
                <a:gd name="TY108" fmla="*/ 3466 h 3480"/>
                <a:gd name="TX109" fmla="*/ 213 w 3480"/>
                <a:gd name="TY109" fmla="*/ 3452 h 3480"/>
                <a:gd name="TX110" fmla="*/ 173 w 3480"/>
                <a:gd name="TY110" fmla="*/ 3432 h 3480"/>
                <a:gd name="TX111" fmla="*/ 136 w 3480"/>
                <a:gd name="TY111" fmla="*/ 3406 h 3480"/>
                <a:gd name="TX112" fmla="*/ 102 w 3480"/>
                <a:gd name="TY112" fmla="*/ 3377 h 3480"/>
                <a:gd name="TX113" fmla="*/ 73 w 3480"/>
                <a:gd name="TY113" fmla="*/ 3343 h 3480"/>
                <a:gd name="TX114" fmla="*/ 47 w 3480"/>
                <a:gd name="TY114" fmla="*/ 3306 h 3480"/>
                <a:gd name="TX115" fmla="*/ 27 w 3480"/>
                <a:gd name="TY115" fmla="*/ 3266 h 3480"/>
                <a:gd name="TX116" fmla="*/ 13 w 3480"/>
                <a:gd name="TY116" fmla="*/ 3223 h 3480"/>
                <a:gd name="TX117" fmla="*/ 3 w 3480"/>
                <a:gd name="TY117" fmla="*/ 3177 h 3480"/>
                <a:gd name="TX118" fmla="*/ 0 w 3480"/>
                <a:gd name="TY118" fmla="*/ 3131 h 3480"/>
                <a:gd name="TX119" fmla="*/ 0 w 3480"/>
                <a:gd name="TY119" fmla="*/ 348 h 3480"/>
                <a:gd name="TX120" fmla="*/ 3 w 3480"/>
                <a:gd name="TY120" fmla="*/ 302 h 3480"/>
                <a:gd name="TX121" fmla="*/ 13 w 3480"/>
                <a:gd name="TY121" fmla="*/ 256 h 3480"/>
                <a:gd name="TX122" fmla="*/ 27 w 3480"/>
                <a:gd name="TY122" fmla="*/ 213 h 3480"/>
                <a:gd name="TX123" fmla="*/ 47 w 3480"/>
                <a:gd name="TY123" fmla="*/ 173 h 3480"/>
                <a:gd name="TX124" fmla="*/ 73 w 3480"/>
                <a:gd name="TY124" fmla="*/ 136 h 3480"/>
                <a:gd name="TX125" fmla="*/ 102 w 3480"/>
                <a:gd name="TY125" fmla="*/ 102 h 3480"/>
                <a:gd name="TX126" fmla="*/ 136 w 3480"/>
                <a:gd name="TY126" fmla="*/ 73 h 3480"/>
                <a:gd name="TX127" fmla="*/ 173 w 3480"/>
                <a:gd name="TY127" fmla="*/ 47 h 3480"/>
                <a:gd name="TX128" fmla="*/ 213 w 3480"/>
                <a:gd name="TY128" fmla="*/ 27 h 3480"/>
                <a:gd name="TX129" fmla="*/ 256 w 3480"/>
                <a:gd name="TY129" fmla="*/ 13 h 3480"/>
                <a:gd name="TX130" fmla="*/ 302 w 3480"/>
                <a:gd name="TY130" fmla="*/ 3 h 3480"/>
                <a:gd name="TX131" fmla="*/ 348 w 3480"/>
                <a:gd name="TY131" fmla="*/ 0 h 348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</a:cxnLst>
              <a:rect l="l" t="t" r="r" b="b"/>
              <a:pathLst>
                <a:path w="3480" h="3480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1651615" y="320675"/>
              <a:ext cx="285750" cy="297180"/>
            </a:xfrm>
            <a:custGeom>
              <a:avLst/>
              <a:gdLst>
                <a:gd name="TX0" fmla="*/ 2115 w 3209"/>
                <a:gd name="TY0" fmla="*/ 736 h 3334"/>
                <a:gd name="TX1" fmla="*/ 2071 w 3209"/>
                <a:gd name="TY1" fmla="*/ 739 h 3334"/>
                <a:gd name="TX2" fmla="*/ 2030 w 3209"/>
                <a:gd name="TY2" fmla="*/ 749 h 3334"/>
                <a:gd name="TX3" fmla="*/ 1991 w 3209"/>
                <a:gd name="TY3" fmla="*/ 764 h 3334"/>
                <a:gd name="TX4" fmla="*/ 1954 w 3209"/>
                <a:gd name="TY4" fmla="*/ 785 h 3334"/>
                <a:gd name="TX5" fmla="*/ 1921 w 3209"/>
                <a:gd name="TY5" fmla="*/ 811 h 3334"/>
                <a:gd name="TX6" fmla="*/ 1892 w 3209"/>
                <a:gd name="TY6" fmla="*/ 842 h 3334"/>
                <a:gd name="TX7" fmla="*/ 1867 w 3209"/>
                <a:gd name="TY7" fmla="*/ 876 h 3334"/>
                <a:gd name="TX8" fmla="*/ 1847 w 3209"/>
                <a:gd name="TY8" fmla="*/ 913 h 3334"/>
                <a:gd name="TX9" fmla="*/ 1831 w 3209"/>
                <a:gd name="TY9" fmla="*/ 954 h 3334"/>
                <a:gd name="TX10" fmla="*/ 1823 w 3209"/>
                <a:gd name="TY10" fmla="*/ 998 h 3334"/>
                <a:gd name="TX11" fmla="*/ 1819 w 3209"/>
                <a:gd name="TY11" fmla="*/ 1044 h 3334"/>
                <a:gd name="TX12" fmla="*/ 1088 w 3209"/>
                <a:gd name="TY12" fmla="*/ 1410 h 3334"/>
                <a:gd name="TX13" fmla="*/ 1056 w 3209"/>
                <a:gd name="TY13" fmla="*/ 1387 h 3334"/>
                <a:gd name="TX14" fmla="*/ 1021 w 3209"/>
                <a:gd name="TY14" fmla="*/ 1370 h 3334"/>
                <a:gd name="TX15" fmla="*/ 984 w 3209"/>
                <a:gd name="TY15" fmla="*/ 1355 h 3334"/>
                <a:gd name="TX16" fmla="*/ 944 w 3209"/>
                <a:gd name="TY16" fmla="*/ 1346 h 3334"/>
                <a:gd name="TX17" fmla="*/ 903 w 3209"/>
                <a:gd name="TY17" fmla="*/ 1343 h 3334"/>
                <a:gd name="TX18" fmla="*/ 859 w 3209"/>
                <a:gd name="TY18" fmla="*/ 1346 h 3334"/>
                <a:gd name="TX19" fmla="*/ 817 w 3209"/>
                <a:gd name="TY19" fmla="*/ 1356 h 3334"/>
                <a:gd name="TX20" fmla="*/ 778 w 3209"/>
                <a:gd name="TY20" fmla="*/ 1372 h 3334"/>
                <a:gd name="TX21" fmla="*/ 741 w 3209"/>
                <a:gd name="TY21" fmla="*/ 1393 h 3334"/>
                <a:gd name="TX22" fmla="*/ 708 w 3209"/>
                <a:gd name="TY22" fmla="*/ 1419 h 3334"/>
                <a:gd name="TX23" fmla="*/ 679 w 3209"/>
                <a:gd name="TY23" fmla="*/ 1450 h 3334"/>
                <a:gd name="TX24" fmla="*/ 654 w 3209"/>
                <a:gd name="TY24" fmla="*/ 1484 h 3334"/>
                <a:gd name="TX25" fmla="*/ 635 w 3209"/>
                <a:gd name="TY25" fmla="*/ 1522 h 3334"/>
                <a:gd name="TX26" fmla="*/ 620 w 3209"/>
                <a:gd name="TY26" fmla="*/ 1563 h 3334"/>
                <a:gd name="TX27" fmla="*/ 610 w 3209"/>
                <a:gd name="TY27" fmla="*/ 1606 h 3334"/>
                <a:gd name="TX28" fmla="*/ 607 w 3209"/>
                <a:gd name="TY28" fmla="*/ 1652 h 3334"/>
                <a:gd name="TX29" fmla="*/ 610 w 3209"/>
                <a:gd name="TY29" fmla="*/ 1698 h 3334"/>
                <a:gd name="TX30" fmla="*/ 620 w 3209"/>
                <a:gd name="TY30" fmla="*/ 1741 h 3334"/>
                <a:gd name="TX31" fmla="*/ 635 w 3209"/>
                <a:gd name="TY31" fmla="*/ 1782 h 3334"/>
                <a:gd name="TX32" fmla="*/ 654 w 3209"/>
                <a:gd name="TY32" fmla="*/ 1819 h 3334"/>
                <a:gd name="TX33" fmla="*/ 679 w 3209"/>
                <a:gd name="TY33" fmla="*/ 1853 h 3334"/>
                <a:gd name="TX34" fmla="*/ 708 w 3209"/>
                <a:gd name="TY34" fmla="*/ 1883 h 3334"/>
                <a:gd name="TX35" fmla="*/ 741 w 3209"/>
                <a:gd name="TY35" fmla="*/ 1910 h 3334"/>
                <a:gd name="TX36" fmla="*/ 778 w 3209"/>
                <a:gd name="TY36" fmla="*/ 1931 h 3334"/>
                <a:gd name="TX37" fmla="*/ 817 w 3209"/>
                <a:gd name="TY37" fmla="*/ 1946 h 3334"/>
                <a:gd name="TX38" fmla="*/ 859 w 3209"/>
                <a:gd name="TY38" fmla="*/ 1955 h 3334"/>
                <a:gd name="TX39" fmla="*/ 903 w 3209"/>
                <a:gd name="TY39" fmla="*/ 1958 h 3334"/>
                <a:gd name="TX40" fmla="*/ 946 w 3209"/>
                <a:gd name="TY40" fmla="*/ 1955 h 3334"/>
                <a:gd name="TX41" fmla="*/ 988 w 3209"/>
                <a:gd name="TY41" fmla="*/ 1946 h 3334"/>
                <a:gd name="TX42" fmla="*/ 1027 w 3209"/>
                <a:gd name="TY42" fmla="*/ 1931 h 3334"/>
                <a:gd name="TX43" fmla="*/ 1063 w 3209"/>
                <a:gd name="TY43" fmla="*/ 1910 h 3334"/>
                <a:gd name="TX44" fmla="*/ 1819 w 3209"/>
                <a:gd name="TY44" fmla="*/ 2290 h 3334"/>
                <a:gd name="TX45" fmla="*/ 1823 w 3209"/>
                <a:gd name="TY45" fmla="*/ 2335 h 3334"/>
                <a:gd name="TX46" fmla="*/ 1832 w 3209"/>
                <a:gd name="TY46" fmla="*/ 2378 h 3334"/>
                <a:gd name="TX47" fmla="*/ 1847 w 3209"/>
                <a:gd name="TY47" fmla="*/ 2419 h 3334"/>
                <a:gd name="TX48" fmla="*/ 1867 w 3209"/>
                <a:gd name="TY48" fmla="*/ 2458 h 3334"/>
                <a:gd name="TX49" fmla="*/ 1892 w 3209"/>
                <a:gd name="TY49" fmla="*/ 2492 h 3334"/>
                <a:gd name="TX50" fmla="*/ 1921 w 3209"/>
                <a:gd name="TY50" fmla="*/ 2522 h 3334"/>
                <a:gd name="TX51" fmla="*/ 1954 w 3209"/>
                <a:gd name="TY51" fmla="*/ 2548 h 3334"/>
                <a:gd name="TX52" fmla="*/ 1991 w 3209"/>
                <a:gd name="TY52" fmla="*/ 2569 h 3334"/>
                <a:gd name="TX53" fmla="*/ 2030 w 3209"/>
                <a:gd name="TY53" fmla="*/ 2585 h 3334"/>
                <a:gd name="TX54" fmla="*/ 2071 w 3209"/>
                <a:gd name="TY54" fmla="*/ 2594 h 3334"/>
                <a:gd name="TX55" fmla="*/ 2116 w 3209"/>
                <a:gd name="TY55" fmla="*/ 2598 h 3334"/>
                <a:gd name="TX56" fmla="*/ 2160 w 3209"/>
                <a:gd name="TY56" fmla="*/ 2594 h 3334"/>
                <a:gd name="TX57" fmla="*/ 2201 w 3209"/>
                <a:gd name="TY57" fmla="*/ 2585 h 3334"/>
                <a:gd name="TX58" fmla="*/ 2240 w 3209"/>
                <a:gd name="TY58" fmla="*/ 2569 h 3334"/>
                <a:gd name="TX59" fmla="*/ 2277 w 3209"/>
                <a:gd name="TY59" fmla="*/ 2548 h 3334"/>
                <a:gd name="TX60" fmla="*/ 2310 w 3209"/>
                <a:gd name="TY60" fmla="*/ 2522 h 3334"/>
                <a:gd name="TX61" fmla="*/ 2339 w 3209"/>
                <a:gd name="TY61" fmla="*/ 2492 h 3334"/>
                <a:gd name="TX62" fmla="*/ 2364 w 3209"/>
                <a:gd name="TY62" fmla="*/ 2458 h 3334"/>
                <a:gd name="TX63" fmla="*/ 2384 w 3209"/>
                <a:gd name="TY63" fmla="*/ 2419 h 3334"/>
                <a:gd name="TX64" fmla="*/ 2399 w 3209"/>
                <a:gd name="TY64" fmla="*/ 2378 h 3334"/>
                <a:gd name="TX65" fmla="*/ 2408 w 3209"/>
                <a:gd name="TY65" fmla="*/ 2335 h 3334"/>
                <a:gd name="TX66" fmla="*/ 2412 w 3209"/>
                <a:gd name="TY66" fmla="*/ 2290 h 3334"/>
                <a:gd name="TX67" fmla="*/ 2408 w 3209"/>
                <a:gd name="TY67" fmla="*/ 2244 h 3334"/>
                <a:gd name="TX68" fmla="*/ 2399 w 3209"/>
                <a:gd name="TY68" fmla="*/ 2200 h 3334"/>
                <a:gd name="TX69" fmla="*/ 2384 w 3209"/>
                <a:gd name="TY69" fmla="*/ 2159 h 3334"/>
                <a:gd name="TX70" fmla="*/ 2364 w 3209"/>
                <a:gd name="TY70" fmla="*/ 2122 h 3334"/>
                <a:gd name="TX71" fmla="*/ 2339 w 3209"/>
                <a:gd name="TY71" fmla="*/ 2088 h 3334"/>
                <a:gd name="TX72" fmla="*/ 2310 w 3209"/>
                <a:gd name="TY72" fmla="*/ 2057 h 3334"/>
                <a:gd name="TX73" fmla="*/ 2277 w 3209"/>
                <a:gd name="TY73" fmla="*/ 2031 h 3334"/>
                <a:gd name="TX74" fmla="*/ 2240 w 3209"/>
                <a:gd name="TY74" fmla="*/ 2010 h 3334"/>
                <a:gd name="TX75" fmla="*/ 2201 w 3209"/>
                <a:gd name="TY75" fmla="*/ 1995 h 3334"/>
                <a:gd name="TX76" fmla="*/ 2160 w 3209"/>
                <a:gd name="TY76" fmla="*/ 1985 h 3334"/>
                <a:gd name="TX77" fmla="*/ 2116 w 3209"/>
                <a:gd name="TY77" fmla="*/ 1981 h 3334"/>
                <a:gd name="TX78" fmla="*/ 2076 w 3209"/>
                <a:gd name="TY78" fmla="*/ 1984 h 3334"/>
                <a:gd name="TX79" fmla="*/ 2037 w 3209"/>
                <a:gd name="TY79" fmla="*/ 1991 h 3334"/>
                <a:gd name="TX80" fmla="*/ 2002 w 3209"/>
                <a:gd name="TY80" fmla="*/ 2005 h 3334"/>
                <a:gd name="TX81" fmla="*/ 1968 w 3209"/>
                <a:gd name="TY81" fmla="*/ 2022 h 3334"/>
                <a:gd name="TX82" fmla="*/ 1937 w 3209"/>
                <a:gd name="TY82" fmla="*/ 2043 h 3334"/>
                <a:gd name="TX83" fmla="*/ 1198 w 3209"/>
                <a:gd name="TY83" fmla="*/ 1673 h 3334"/>
                <a:gd name="TX84" fmla="*/ 1199 w 3209"/>
                <a:gd name="TY84" fmla="*/ 1659 h 3334"/>
                <a:gd name="TX85" fmla="*/ 1936 w 3209"/>
                <a:gd name="TY85" fmla="*/ 1289 h 3334"/>
                <a:gd name="TX86" fmla="*/ 1968 w 3209"/>
                <a:gd name="TY86" fmla="*/ 1310 h 3334"/>
                <a:gd name="TX87" fmla="*/ 2001 w 3209"/>
                <a:gd name="TY87" fmla="*/ 1328 h 3334"/>
                <a:gd name="TX88" fmla="*/ 2037 w 3209"/>
                <a:gd name="TY88" fmla="*/ 1341 h 3334"/>
                <a:gd name="TX89" fmla="*/ 2076 w 3209"/>
                <a:gd name="TY89" fmla="*/ 1349 h 3334"/>
                <a:gd name="TX90" fmla="*/ 2115 w 3209"/>
                <a:gd name="TY90" fmla="*/ 1352 h 3334"/>
                <a:gd name="TX91" fmla="*/ 2159 w 3209"/>
                <a:gd name="TY91" fmla="*/ 1349 h 3334"/>
                <a:gd name="TX92" fmla="*/ 2201 w 3209"/>
                <a:gd name="TY92" fmla="*/ 1339 h 3334"/>
                <a:gd name="TX93" fmla="*/ 2240 w 3209"/>
                <a:gd name="TY93" fmla="*/ 1323 h 3334"/>
                <a:gd name="TX94" fmla="*/ 2277 w 3209"/>
                <a:gd name="TY94" fmla="*/ 1302 h 3334"/>
                <a:gd name="TX95" fmla="*/ 2310 w 3209"/>
                <a:gd name="TY95" fmla="*/ 1276 h 3334"/>
                <a:gd name="TX96" fmla="*/ 2338 w 3209"/>
                <a:gd name="TY96" fmla="*/ 1246 h 3334"/>
                <a:gd name="TX97" fmla="*/ 2364 w 3209"/>
                <a:gd name="TY97" fmla="*/ 1212 h 3334"/>
                <a:gd name="TX98" fmla="*/ 2384 w 3209"/>
                <a:gd name="TY98" fmla="*/ 1173 h 3334"/>
                <a:gd name="TX99" fmla="*/ 2399 w 3209"/>
                <a:gd name="TY99" fmla="*/ 1132 h 3334"/>
                <a:gd name="TX100" fmla="*/ 2408 w 3209"/>
                <a:gd name="TY100" fmla="*/ 1089 h 3334"/>
                <a:gd name="TX101" fmla="*/ 2412 w 3209"/>
                <a:gd name="TY101" fmla="*/ 1044 h 3334"/>
                <a:gd name="TX102" fmla="*/ 2408 w 3209"/>
                <a:gd name="TY102" fmla="*/ 998 h 3334"/>
                <a:gd name="TX103" fmla="*/ 2399 w 3209"/>
                <a:gd name="TY103" fmla="*/ 954 h 3334"/>
                <a:gd name="TX104" fmla="*/ 2384 w 3209"/>
                <a:gd name="TY104" fmla="*/ 913 h 3334"/>
                <a:gd name="TX105" fmla="*/ 2364 w 3209"/>
                <a:gd name="TY105" fmla="*/ 876 h 3334"/>
                <a:gd name="TX106" fmla="*/ 2338 w 3209"/>
                <a:gd name="TY106" fmla="*/ 842 h 3334"/>
                <a:gd name="TX107" fmla="*/ 2310 w 3209"/>
                <a:gd name="TY107" fmla="*/ 811 h 3334"/>
                <a:gd name="TX108" fmla="*/ 2277 w 3209"/>
                <a:gd name="TY108" fmla="*/ 785 h 3334"/>
                <a:gd name="TX109" fmla="*/ 2240 w 3209"/>
                <a:gd name="TY109" fmla="*/ 764 h 3334"/>
                <a:gd name="TX110" fmla="*/ 2201 w 3209"/>
                <a:gd name="TY110" fmla="*/ 749 h 3334"/>
                <a:gd name="TX111" fmla="*/ 2159 w 3209"/>
                <a:gd name="TY111" fmla="*/ 739 h 3334"/>
                <a:gd name="TX112" fmla="*/ 2115 w 3209"/>
                <a:gd name="TY112" fmla="*/ 736 h 3334"/>
                <a:gd name="TX114" fmla="*/ 601 w 3209"/>
                <a:gd name="TY114" fmla="*/ 0 h 3334"/>
                <a:gd name="TX115" fmla="*/ 2606 w 3209"/>
                <a:gd name="TY115" fmla="*/ 0 h 3334"/>
                <a:gd name="TX116" fmla="*/ 2668 w 3209"/>
                <a:gd name="TY116" fmla="*/ 3 h 3334"/>
                <a:gd name="TX117" fmla="*/ 2727 w 3209"/>
                <a:gd name="TY117" fmla="*/ 13 h 3334"/>
                <a:gd name="TX118" fmla="*/ 2785 w 3209"/>
                <a:gd name="TY118" fmla="*/ 29 h 3334"/>
                <a:gd name="TX119" fmla="*/ 2840 w 3209"/>
                <a:gd name="TY119" fmla="*/ 50 h 3334"/>
                <a:gd name="TX120" fmla="*/ 2893 w 3209"/>
                <a:gd name="TY120" fmla="*/ 75 h 3334"/>
                <a:gd name="TX121" fmla="*/ 2943 w 3209"/>
                <a:gd name="TY121" fmla="*/ 107 h 3334"/>
                <a:gd name="TX122" fmla="*/ 2989 w 3209"/>
                <a:gd name="TY122" fmla="*/ 142 h 3334"/>
                <a:gd name="TX123" fmla="*/ 3032 w 3209"/>
                <a:gd name="TY123" fmla="*/ 183 h 3334"/>
                <a:gd name="TX124" fmla="*/ 3071 w 3209"/>
                <a:gd name="TY124" fmla="*/ 227 h 3334"/>
                <a:gd name="TX125" fmla="*/ 3106 w 3209"/>
                <a:gd name="TY125" fmla="*/ 275 h 3334"/>
                <a:gd name="TX126" fmla="*/ 3136 w 3209"/>
                <a:gd name="TY126" fmla="*/ 327 h 3334"/>
                <a:gd name="TX127" fmla="*/ 3161 w 3209"/>
                <a:gd name="TY127" fmla="*/ 381 h 3334"/>
                <a:gd name="TX128" fmla="*/ 3181 w 3209"/>
                <a:gd name="TY128" fmla="*/ 438 h 3334"/>
                <a:gd name="TX129" fmla="*/ 3196 w 3209"/>
                <a:gd name="TY129" fmla="*/ 498 h 3334"/>
                <a:gd name="TX130" fmla="*/ 3205 w 3209"/>
                <a:gd name="TY130" fmla="*/ 561 h 3334"/>
                <a:gd name="TX131" fmla="*/ 3208 w 3209"/>
                <a:gd name="TY131" fmla="*/ 624 h 3334"/>
                <a:gd name="TX132" fmla="*/ 3208 w 3209"/>
                <a:gd name="TY132" fmla="*/ 2707 h 3334"/>
                <a:gd name="TX133" fmla="*/ 3205 w 3209"/>
                <a:gd name="TY133" fmla="*/ 2771 h 3334"/>
                <a:gd name="TX134" fmla="*/ 3196 w 3209"/>
                <a:gd name="TY134" fmla="*/ 2833 h 3334"/>
                <a:gd name="TX135" fmla="*/ 3181 w 3209"/>
                <a:gd name="TY135" fmla="*/ 2894 h 3334"/>
                <a:gd name="TX136" fmla="*/ 3161 w 3209"/>
                <a:gd name="TY136" fmla="*/ 2951 h 3334"/>
                <a:gd name="TX137" fmla="*/ 3136 w 3209"/>
                <a:gd name="TY137" fmla="*/ 3005 h 3334"/>
                <a:gd name="TX138" fmla="*/ 3106 w 3209"/>
                <a:gd name="TY138" fmla="*/ 3057 h 3334"/>
                <a:gd name="TX139" fmla="*/ 3071 w 3209"/>
                <a:gd name="TY139" fmla="*/ 3106 h 3334"/>
                <a:gd name="TX140" fmla="*/ 3032 w 3209"/>
                <a:gd name="TY140" fmla="*/ 3150 h 3334"/>
                <a:gd name="TX141" fmla="*/ 2989 w 3209"/>
                <a:gd name="TY141" fmla="*/ 3190 h 3334"/>
                <a:gd name="TX142" fmla="*/ 2943 w 3209"/>
                <a:gd name="TY142" fmla="*/ 3226 h 3334"/>
                <a:gd name="TX143" fmla="*/ 2893 w 3209"/>
                <a:gd name="TY143" fmla="*/ 3257 h 3334"/>
                <a:gd name="TX144" fmla="*/ 2840 w 3209"/>
                <a:gd name="TY144" fmla="*/ 3284 h 3334"/>
                <a:gd name="TX145" fmla="*/ 2785 w 3209"/>
                <a:gd name="TY145" fmla="*/ 3305 h 3334"/>
                <a:gd name="TX146" fmla="*/ 2727 w 3209"/>
                <a:gd name="TY146" fmla="*/ 3320 h 3334"/>
                <a:gd name="TX147" fmla="*/ 2668 w 3209"/>
                <a:gd name="TY147" fmla="*/ 3330 h 3334"/>
                <a:gd name="TX148" fmla="*/ 2606 w 3209"/>
                <a:gd name="TY148" fmla="*/ 3333 h 3334"/>
                <a:gd name="TX149" fmla="*/ 601 w 3209"/>
                <a:gd name="TY149" fmla="*/ 3333 h 3334"/>
                <a:gd name="TX150" fmla="*/ 539 w 3209"/>
                <a:gd name="TY150" fmla="*/ 3330 h 3334"/>
                <a:gd name="TX151" fmla="*/ 480 w 3209"/>
                <a:gd name="TY151" fmla="*/ 3320 h 3334"/>
                <a:gd name="TX152" fmla="*/ 422 w 3209"/>
                <a:gd name="TY152" fmla="*/ 3305 h 3334"/>
                <a:gd name="TX153" fmla="*/ 367 w 3209"/>
                <a:gd name="TY153" fmla="*/ 3284 h 3334"/>
                <a:gd name="TX154" fmla="*/ 315 w 3209"/>
                <a:gd name="TY154" fmla="*/ 3257 h 3334"/>
                <a:gd name="TX155" fmla="*/ 265 w 3209"/>
                <a:gd name="TY155" fmla="*/ 3226 h 3334"/>
                <a:gd name="TX156" fmla="*/ 219 w 3209"/>
                <a:gd name="TY156" fmla="*/ 3190 h 3334"/>
                <a:gd name="TX157" fmla="*/ 175 w 3209"/>
                <a:gd name="TY157" fmla="*/ 3150 h 3334"/>
                <a:gd name="TX158" fmla="*/ 137 w 3209"/>
                <a:gd name="TY158" fmla="*/ 3106 h 3334"/>
                <a:gd name="TX159" fmla="*/ 102 w 3209"/>
                <a:gd name="TY159" fmla="*/ 3057 h 3334"/>
                <a:gd name="TX160" fmla="*/ 72 w 3209"/>
                <a:gd name="TY160" fmla="*/ 3005 h 3334"/>
                <a:gd name="TX161" fmla="*/ 47 w 3209"/>
                <a:gd name="TY161" fmla="*/ 2951 h 3334"/>
                <a:gd name="TX162" fmla="*/ 27 w 3209"/>
                <a:gd name="TY162" fmla="*/ 2894 h 3334"/>
                <a:gd name="TX163" fmla="*/ 12 w 3209"/>
                <a:gd name="TY163" fmla="*/ 2833 h 3334"/>
                <a:gd name="TX164" fmla="*/ 3 w 3209"/>
                <a:gd name="TY164" fmla="*/ 2771 h 3334"/>
                <a:gd name="TX165" fmla="*/ 0 w 3209"/>
                <a:gd name="TY165" fmla="*/ 2707 h 3334"/>
                <a:gd name="TX166" fmla="*/ 0 w 3209"/>
                <a:gd name="TY166" fmla="*/ 624 h 3334"/>
                <a:gd name="TX167" fmla="*/ 3 w 3209"/>
                <a:gd name="TY167" fmla="*/ 561 h 3334"/>
                <a:gd name="TX168" fmla="*/ 12 w 3209"/>
                <a:gd name="TY168" fmla="*/ 498 h 3334"/>
                <a:gd name="TX169" fmla="*/ 27 w 3209"/>
                <a:gd name="TY169" fmla="*/ 438 h 3334"/>
                <a:gd name="TX170" fmla="*/ 47 w 3209"/>
                <a:gd name="TY170" fmla="*/ 381 h 3334"/>
                <a:gd name="TX171" fmla="*/ 72 w 3209"/>
                <a:gd name="TY171" fmla="*/ 327 h 3334"/>
                <a:gd name="TX172" fmla="*/ 102 w 3209"/>
                <a:gd name="TY172" fmla="*/ 275 h 3334"/>
                <a:gd name="TX173" fmla="*/ 137 w 3209"/>
                <a:gd name="TY173" fmla="*/ 227 h 3334"/>
                <a:gd name="TX174" fmla="*/ 175 w 3209"/>
                <a:gd name="TY174" fmla="*/ 183 h 3334"/>
                <a:gd name="TX175" fmla="*/ 219 w 3209"/>
                <a:gd name="TY175" fmla="*/ 142 h 3334"/>
                <a:gd name="TX176" fmla="*/ 265 w 3209"/>
                <a:gd name="TY176" fmla="*/ 107 h 3334"/>
                <a:gd name="TX177" fmla="*/ 315 w 3209"/>
                <a:gd name="TY177" fmla="*/ 75 h 3334"/>
                <a:gd name="TX178" fmla="*/ 367 w 3209"/>
                <a:gd name="TY178" fmla="*/ 50 h 3334"/>
                <a:gd name="TX179" fmla="*/ 422 w 3209"/>
                <a:gd name="TY179" fmla="*/ 29 h 3334"/>
                <a:gd name="TX180" fmla="*/ 480 w 3209"/>
                <a:gd name="TY180" fmla="*/ 13 h 3334"/>
                <a:gd name="TX181" fmla="*/ 539 w 3209"/>
                <a:gd name="TY181" fmla="*/ 3 h 3334"/>
                <a:gd name="TX182" fmla="*/ 601 w 3209"/>
                <a:gd name="TY182" fmla="*/ 0 h 33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</a:cxnLst>
              <a:rect l="l" t="t" r="r" b="b"/>
              <a:pathLst>
                <a:path w="3209" h="3334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1651615" y="1591945"/>
              <a:ext cx="285750" cy="285115"/>
            </a:xfrm>
            <a:custGeom>
              <a:avLst/>
              <a:gdLst>
                <a:gd name="TX0" fmla="*/ 2513 w 4016"/>
                <a:gd name="TY0" fmla="*/ 414 h 4007"/>
                <a:gd name="TX1" fmla="*/ 2480 w 4016"/>
                <a:gd name="TY1" fmla="*/ 418 h 4007"/>
                <a:gd name="TX2" fmla="*/ 2447 w 4016"/>
                <a:gd name="TY2" fmla="*/ 430 h 4007"/>
                <a:gd name="TX3" fmla="*/ 2415 w 4016"/>
                <a:gd name="TY3" fmla="*/ 446 h 4007"/>
                <a:gd name="TX4" fmla="*/ 2389 w 4016"/>
                <a:gd name="TY4" fmla="*/ 466 h 4007"/>
                <a:gd name="TX5" fmla="*/ 2369 w 4016"/>
                <a:gd name="TY5" fmla="*/ 491 h 4007"/>
                <a:gd name="TX6" fmla="*/ 2354 w 4016"/>
                <a:gd name="TY6" fmla="*/ 518 h 4007"/>
                <a:gd name="TX7" fmla="*/ 2345 w 4016"/>
                <a:gd name="TY7" fmla="*/ 549 h 4007"/>
                <a:gd name="TX8" fmla="*/ 2343 w 4016"/>
                <a:gd name="TY8" fmla="*/ 584 h 4007"/>
                <a:gd name="TX9" fmla="*/ 2343 w 4016"/>
                <a:gd name="TY9" fmla="*/ 1000 h 4007"/>
                <a:gd name="TX10" fmla="*/ 2220 w 4016"/>
                <a:gd name="TY10" fmla="*/ 1003 h 4007"/>
                <a:gd name="TX11" fmla="*/ 2102 w 4016"/>
                <a:gd name="TY11" fmla="*/ 1009 h 4007"/>
                <a:gd name="TX12" fmla="*/ 1989 w 4016"/>
                <a:gd name="TY12" fmla="*/ 1019 h 4007"/>
                <a:gd name="TX13" fmla="*/ 1882 w 4016"/>
                <a:gd name="TY13" fmla="*/ 1034 h 4007"/>
                <a:gd name="TX14" fmla="*/ 1777 w 4016"/>
                <a:gd name="TY14" fmla="*/ 1051 h 4007"/>
                <a:gd name="TX15" fmla="*/ 1680 w 4016"/>
                <a:gd name="TY15" fmla="*/ 1073 h 4007"/>
                <a:gd name="TX16" fmla="*/ 1588 w 4016"/>
                <a:gd name="TY16" fmla="*/ 1097 h 4007"/>
                <a:gd name="TX17" fmla="*/ 1503 w 4016"/>
                <a:gd name="TY17" fmla="*/ 1124 h 4007"/>
                <a:gd name="TX18" fmla="*/ 1424 w 4016"/>
                <a:gd name="TY18" fmla="*/ 1153 h 4007"/>
                <a:gd name="TX19" fmla="*/ 1352 w 4016"/>
                <a:gd name="TY19" fmla="*/ 1185 h 4007"/>
                <a:gd name="TX20" fmla="*/ 1287 w 4016"/>
                <a:gd name="TY20" fmla="*/ 1219 h 4007"/>
                <a:gd name="TX21" fmla="*/ 1223 w 4016"/>
                <a:gd name="TY21" fmla="*/ 1258 h 4007"/>
                <a:gd name="TX22" fmla="*/ 1164 w 4016"/>
                <a:gd name="TY22" fmla="*/ 1298 h 4007"/>
                <a:gd name="TX23" fmla="*/ 1107 w 4016"/>
                <a:gd name="TY23" fmla="*/ 1343 h 4007"/>
                <a:gd name="TX24" fmla="*/ 1055 w 4016"/>
                <a:gd name="TY24" fmla="*/ 1391 h 4007"/>
                <a:gd name="TX25" fmla="*/ 995 w 4016"/>
                <a:gd name="TY25" fmla="*/ 1453 h 4007"/>
                <a:gd name="TX26" fmla="*/ 942 w 4016"/>
                <a:gd name="TY26" fmla="*/ 1515 h 4007"/>
                <a:gd name="TX27" fmla="*/ 895 w 4016"/>
                <a:gd name="TY27" fmla="*/ 1577 h 4007"/>
                <a:gd name="TX28" fmla="*/ 855 w 4016"/>
                <a:gd name="TY28" fmla="*/ 1640 h 4007"/>
                <a:gd name="TX29" fmla="*/ 820 w 4016"/>
                <a:gd name="TY29" fmla="*/ 1704 h 4007"/>
                <a:gd name="TX30" fmla="*/ 789 w 4016"/>
                <a:gd name="TY30" fmla="*/ 1773 h 4007"/>
                <a:gd name="TX31" fmla="*/ 762 w 4016"/>
                <a:gd name="TY31" fmla="*/ 1846 h 4007"/>
                <a:gd name="TX32" fmla="*/ 739 w 4016"/>
                <a:gd name="TY32" fmla="*/ 1924 h 4007"/>
                <a:gd name="TX33" fmla="*/ 719 w 4016"/>
                <a:gd name="TY33" fmla="*/ 2002 h 4007"/>
                <a:gd name="TX34" fmla="*/ 703 w 4016"/>
                <a:gd name="TY34" fmla="*/ 2076 h 4007"/>
                <a:gd name="TX35" fmla="*/ 690 w 4016"/>
                <a:gd name="TY35" fmla="*/ 2147 h 4007"/>
                <a:gd name="TX36" fmla="*/ 683 w 4016"/>
                <a:gd name="TY36" fmla="*/ 2215 h 4007"/>
                <a:gd name="TX37" fmla="*/ 675 w 4016"/>
                <a:gd name="TY37" fmla="*/ 2305 h 4007"/>
                <a:gd name="TX38" fmla="*/ 670 w 4016"/>
                <a:gd name="TY38" fmla="*/ 2402 h 4007"/>
                <a:gd name="TX39" fmla="*/ 669 w 4016"/>
                <a:gd name="TY39" fmla="*/ 2503 h 4007"/>
                <a:gd name="TX40" fmla="*/ 673 w 4016"/>
                <a:gd name="TY40" fmla="*/ 2590 h 4007"/>
                <a:gd name="TX41" fmla="*/ 684 w 4016"/>
                <a:gd name="TY41" fmla="*/ 2679 h 4007"/>
                <a:gd name="TX42" fmla="*/ 701 w 4016"/>
                <a:gd name="TY42" fmla="*/ 2769 h 4007"/>
                <a:gd name="TX43" fmla="*/ 727 w 4016"/>
                <a:gd name="TY43" fmla="*/ 2860 h 4007"/>
                <a:gd name="TX44" fmla="*/ 760 w 4016"/>
                <a:gd name="TY44" fmla="*/ 2954 h 4007"/>
                <a:gd name="TX45" fmla="*/ 799 w 4016"/>
                <a:gd name="TY45" fmla="*/ 3051 h 4007"/>
                <a:gd name="TX46" fmla="*/ 846 w 4016"/>
                <a:gd name="TY46" fmla="*/ 3149 h 4007"/>
                <a:gd name="TX47" fmla="*/ 900 w 4016"/>
                <a:gd name="TY47" fmla="*/ 3248 h 4007"/>
                <a:gd name="TX48" fmla="*/ 962 w 4016"/>
                <a:gd name="TY48" fmla="*/ 3349 h 4007"/>
                <a:gd name="TX49" fmla="*/ 1030 w 4016"/>
                <a:gd name="TY49" fmla="*/ 3452 h 4007"/>
                <a:gd name="TX50" fmla="*/ 1106 w 4016"/>
                <a:gd name="TY50" fmla="*/ 3557 h 4007"/>
                <a:gd name="TX51" fmla="*/ 1119 w 4016"/>
                <a:gd name="TY51" fmla="*/ 3570 h 4007"/>
                <a:gd name="TX52" fmla="*/ 1135 w 4016"/>
                <a:gd name="TY52" fmla="*/ 3580 h 4007"/>
                <a:gd name="TX53" fmla="*/ 1153 w 4016"/>
                <a:gd name="TY53" fmla="*/ 3586 h 4007"/>
                <a:gd name="TX54" fmla="*/ 1171 w 4016"/>
                <a:gd name="TY54" fmla="*/ 3588 h 4007"/>
                <a:gd name="TX55" fmla="*/ 1189 w 4016"/>
                <a:gd name="TY55" fmla="*/ 3586 h 4007"/>
                <a:gd name="TX56" fmla="*/ 1205 w 4016"/>
                <a:gd name="TY56" fmla="*/ 3580 h 4007"/>
                <a:gd name="TX57" fmla="*/ 1226 w 4016"/>
                <a:gd name="TY57" fmla="*/ 3569 h 4007"/>
                <a:gd name="TX58" fmla="*/ 1241 w 4016"/>
                <a:gd name="TY58" fmla="*/ 3555 h 4007"/>
                <a:gd name="TX59" fmla="*/ 1251 w 4016"/>
                <a:gd name="TY59" fmla="*/ 3538 h 4007"/>
                <a:gd name="TX60" fmla="*/ 1256 w 4016"/>
                <a:gd name="TY60" fmla="*/ 3517 h 4007"/>
                <a:gd name="TX61" fmla="*/ 1254 w 4016"/>
                <a:gd name="TY61" fmla="*/ 3494 h 4007"/>
                <a:gd name="TX62" fmla="*/ 1241 w 4016"/>
                <a:gd name="TY62" fmla="*/ 3374 h 4007"/>
                <a:gd name="TX63" fmla="*/ 1231 w 4016"/>
                <a:gd name="TY63" fmla="*/ 3259 h 4007"/>
                <a:gd name="TX64" fmla="*/ 1225 w 4016"/>
                <a:gd name="TY64" fmla="*/ 3150 h 4007"/>
                <a:gd name="TX65" fmla="*/ 1221 w 4016"/>
                <a:gd name="TY65" fmla="*/ 3045 h 4007"/>
                <a:gd name="TX66" fmla="*/ 1222 w 4016"/>
                <a:gd name="TY66" fmla="*/ 2947 h 4007"/>
                <a:gd name="TX67" fmla="*/ 1226 w 4016"/>
                <a:gd name="TY67" fmla="*/ 2853 h 4007"/>
                <a:gd name="TX68" fmla="*/ 1233 w 4016"/>
                <a:gd name="TY68" fmla="*/ 2766 h 4007"/>
                <a:gd name="TX69" fmla="*/ 1243 w 4016"/>
                <a:gd name="TY69" fmla="*/ 2684 h 4007"/>
                <a:gd name="TX70" fmla="*/ 1258 w 4016"/>
                <a:gd name="TY70" fmla="*/ 2607 h 4007"/>
                <a:gd name="TX71" fmla="*/ 1275 w 4016"/>
                <a:gd name="TY71" fmla="*/ 2535 h 4007"/>
                <a:gd name="TX72" fmla="*/ 1296 w 4016"/>
                <a:gd name="TY72" fmla="*/ 2470 h 4007"/>
                <a:gd name="TX73" fmla="*/ 1321 w 4016"/>
                <a:gd name="TY73" fmla="*/ 2409 h 4007"/>
                <a:gd name="TX74" fmla="*/ 1350 w 4016"/>
                <a:gd name="TY74" fmla="*/ 2355 h 4007"/>
                <a:gd name="TX75" fmla="*/ 1382 w 4016"/>
                <a:gd name="TY75" fmla="*/ 2305 h 4007"/>
                <a:gd name="TX76" fmla="*/ 1417 w 4016"/>
                <a:gd name="TY76" fmla="*/ 2261 h 4007"/>
                <a:gd name="TX77" fmla="*/ 1460 w 4016"/>
                <a:gd name="TY77" fmla="*/ 2217 h 4007"/>
                <a:gd name="TX78" fmla="*/ 1508 w 4016"/>
                <a:gd name="TY78" fmla="*/ 2178 h 4007"/>
                <a:gd name="TX79" fmla="*/ 1562 w 4016"/>
                <a:gd name="TY79" fmla="*/ 2143 h 4007"/>
                <a:gd name="TX80" fmla="*/ 1621 w 4016"/>
                <a:gd name="TY80" fmla="*/ 2112 h 4007"/>
                <a:gd name="TX81" fmla="*/ 1686 w 4016"/>
                <a:gd name="TY81" fmla="*/ 2086 h 4007"/>
                <a:gd name="TX82" fmla="*/ 1756 w 4016"/>
                <a:gd name="TY82" fmla="*/ 2064 h 4007"/>
                <a:gd name="TX83" fmla="*/ 1822 w 4016"/>
                <a:gd name="TY83" fmla="*/ 2048 h 4007"/>
                <a:gd name="TX84" fmla="*/ 1894 w 4016"/>
                <a:gd name="TY84" fmla="*/ 2033 h 4007"/>
                <a:gd name="TX85" fmla="*/ 1972 w 4016"/>
                <a:gd name="TY85" fmla="*/ 2022 h 4007"/>
                <a:gd name="TX86" fmla="*/ 2055 w 4016"/>
                <a:gd name="TY86" fmla="*/ 2013 h 4007"/>
                <a:gd name="TX87" fmla="*/ 2144 w 4016"/>
                <a:gd name="TY87" fmla="*/ 2007 h 4007"/>
                <a:gd name="TX88" fmla="*/ 2241 w 4016"/>
                <a:gd name="TY88" fmla="*/ 2003 h 4007"/>
                <a:gd name="TX89" fmla="*/ 2343 w 4016"/>
                <a:gd name="TY89" fmla="*/ 2002 h 4007"/>
                <a:gd name="TX90" fmla="*/ 2343 w 4016"/>
                <a:gd name="TY90" fmla="*/ 2420 h 4007"/>
                <a:gd name="TX91" fmla="*/ 2345 w 4016"/>
                <a:gd name="TY91" fmla="*/ 2455 h 4007"/>
                <a:gd name="TX92" fmla="*/ 2354 w 4016"/>
                <a:gd name="TY92" fmla="*/ 2486 h 4007"/>
                <a:gd name="TX93" fmla="*/ 2369 w 4016"/>
                <a:gd name="TY93" fmla="*/ 2513 h 4007"/>
                <a:gd name="TX94" fmla="*/ 2389 w 4016"/>
                <a:gd name="TY94" fmla="*/ 2536 h 4007"/>
                <a:gd name="TX95" fmla="*/ 2415 w 4016"/>
                <a:gd name="TY95" fmla="*/ 2557 h 4007"/>
                <a:gd name="TX96" fmla="*/ 2447 w 4016"/>
                <a:gd name="TY96" fmla="*/ 2574 h 4007"/>
                <a:gd name="TX97" fmla="*/ 2478 w 4016"/>
                <a:gd name="TY97" fmla="*/ 2583 h 4007"/>
                <a:gd name="TX98" fmla="*/ 2509 w 4016"/>
                <a:gd name="TY98" fmla="*/ 2587 h 4007"/>
                <a:gd name="TX99" fmla="*/ 2542 w 4016"/>
                <a:gd name="TY99" fmla="*/ 2583 h 4007"/>
                <a:gd name="TX100" fmla="*/ 2573 w 4016"/>
                <a:gd name="TY100" fmla="*/ 2574 h 4007"/>
                <a:gd name="TX101" fmla="*/ 2601 w 4016"/>
                <a:gd name="TY101" fmla="*/ 2559 h 4007"/>
                <a:gd name="TX102" fmla="*/ 2627 w 4016"/>
                <a:gd name="TY102" fmla="*/ 2536 h 4007"/>
                <a:gd name="TX103" fmla="*/ 3548 w 4016"/>
                <a:gd name="TY103" fmla="*/ 1619 h 4007"/>
                <a:gd name="TX104" fmla="*/ 3569 w 4016"/>
                <a:gd name="TY104" fmla="*/ 1593 h 4007"/>
                <a:gd name="TX105" fmla="*/ 3585 w 4016"/>
                <a:gd name="TY105" fmla="*/ 1564 h 4007"/>
                <a:gd name="TX106" fmla="*/ 3594 w 4016"/>
                <a:gd name="TY106" fmla="*/ 1535 h 4007"/>
                <a:gd name="TX107" fmla="*/ 3597 w 4016"/>
                <a:gd name="TY107" fmla="*/ 1501 h 4007"/>
                <a:gd name="TX108" fmla="*/ 3594 w 4016"/>
                <a:gd name="TY108" fmla="*/ 1469 h 4007"/>
                <a:gd name="TX109" fmla="*/ 3585 w 4016"/>
                <a:gd name="TY109" fmla="*/ 1438 h 4007"/>
                <a:gd name="TX110" fmla="*/ 3569 w 4016"/>
                <a:gd name="TY110" fmla="*/ 1410 h 4007"/>
                <a:gd name="TX111" fmla="*/ 3548 w 4016"/>
                <a:gd name="TY111" fmla="*/ 1384 h 4007"/>
                <a:gd name="TX112" fmla="*/ 2627 w 4016"/>
                <a:gd name="TY112" fmla="*/ 466 h 4007"/>
                <a:gd name="TX113" fmla="*/ 2601 w 4016"/>
                <a:gd name="TY113" fmla="*/ 443 h 4007"/>
                <a:gd name="TX114" fmla="*/ 2572 w 4016"/>
                <a:gd name="TY114" fmla="*/ 427 h 4007"/>
                <a:gd name="TX115" fmla="*/ 2542 w 4016"/>
                <a:gd name="TY115" fmla="*/ 417 h 4007"/>
                <a:gd name="TX116" fmla="*/ 2513 w 4016"/>
                <a:gd name="TY116" fmla="*/ 414 h 4007"/>
                <a:gd name="TX118" fmla="*/ 752 w 4016"/>
                <a:gd name="TY118" fmla="*/ 0 h 4007"/>
                <a:gd name="TX119" fmla="*/ 3263 w 4016"/>
                <a:gd name="TY119" fmla="*/ 0 h 4007"/>
                <a:gd name="TX120" fmla="*/ 3338 w 4016"/>
                <a:gd name="TY120" fmla="*/ 2 h 4007"/>
                <a:gd name="TX121" fmla="*/ 3413 w 4016"/>
                <a:gd name="TY121" fmla="*/ 13 h 4007"/>
                <a:gd name="TX122" fmla="*/ 3483 w 4016"/>
                <a:gd name="TY122" fmla="*/ 31 h 4007"/>
                <a:gd name="TX123" fmla="*/ 3551 w 4016"/>
                <a:gd name="TY123" fmla="*/ 54 h 4007"/>
                <a:gd name="TX124" fmla="*/ 3616 w 4016"/>
                <a:gd name="TY124" fmla="*/ 85 h 4007"/>
                <a:gd name="TX125" fmla="*/ 3678 w 4016"/>
                <a:gd name="TY125" fmla="*/ 124 h 4007"/>
                <a:gd name="TX126" fmla="*/ 3737 w 4016"/>
                <a:gd name="TY126" fmla="*/ 168 h 4007"/>
                <a:gd name="TX127" fmla="*/ 3794 w 4016"/>
                <a:gd name="TY127" fmla="*/ 220 h 4007"/>
                <a:gd name="TX128" fmla="*/ 3846 w 4016"/>
                <a:gd name="TY128" fmla="*/ 277 h 4007"/>
                <a:gd name="TX129" fmla="*/ 3891 w 4016"/>
                <a:gd name="TY129" fmla="*/ 335 h 4007"/>
                <a:gd name="TX130" fmla="*/ 3930 w 4016"/>
                <a:gd name="TY130" fmla="*/ 398 h 4007"/>
                <a:gd name="TX131" fmla="*/ 3961 w 4016"/>
                <a:gd name="TY131" fmla="*/ 462 h 4007"/>
                <a:gd name="TX132" fmla="*/ 3984 w 4016"/>
                <a:gd name="TY132" fmla="*/ 530 h 4007"/>
                <a:gd name="TX133" fmla="*/ 4001 w 4016"/>
                <a:gd name="TY133" fmla="*/ 601 h 4007"/>
                <a:gd name="TX134" fmla="*/ 4011 w 4016"/>
                <a:gd name="TY134" fmla="*/ 674 h 4007"/>
                <a:gd name="TX135" fmla="*/ 4015 w 4016"/>
                <a:gd name="TY135" fmla="*/ 751 h 4007"/>
                <a:gd name="TX136" fmla="*/ 4015 w 4016"/>
                <a:gd name="TY136" fmla="*/ 3254 h 4007"/>
                <a:gd name="TX137" fmla="*/ 4011 w 4016"/>
                <a:gd name="TY137" fmla="*/ 3330 h 4007"/>
                <a:gd name="TX138" fmla="*/ 4001 w 4016"/>
                <a:gd name="TY138" fmla="*/ 3403 h 4007"/>
                <a:gd name="TX139" fmla="*/ 3984 w 4016"/>
                <a:gd name="TY139" fmla="*/ 3474 h 4007"/>
                <a:gd name="TX140" fmla="*/ 3961 w 4016"/>
                <a:gd name="TY140" fmla="*/ 3542 h 4007"/>
                <a:gd name="TX141" fmla="*/ 3930 w 4016"/>
                <a:gd name="TY141" fmla="*/ 3607 h 4007"/>
                <a:gd name="TX142" fmla="*/ 3891 w 4016"/>
                <a:gd name="TY142" fmla="*/ 3669 h 4007"/>
                <a:gd name="TX143" fmla="*/ 3846 w 4016"/>
                <a:gd name="TY143" fmla="*/ 3729 h 4007"/>
                <a:gd name="TX144" fmla="*/ 3794 w 4016"/>
                <a:gd name="TY144" fmla="*/ 3784 h 4007"/>
                <a:gd name="TX145" fmla="*/ 3737 w 4016"/>
                <a:gd name="TY145" fmla="*/ 3836 h 4007"/>
                <a:gd name="TX146" fmla="*/ 3678 w 4016"/>
                <a:gd name="TY146" fmla="*/ 3881 h 4007"/>
                <a:gd name="TX147" fmla="*/ 3616 w 4016"/>
                <a:gd name="TY147" fmla="*/ 3919 h 4007"/>
                <a:gd name="TX148" fmla="*/ 3551 w 4016"/>
                <a:gd name="TY148" fmla="*/ 3950 h 4007"/>
                <a:gd name="TX149" fmla="*/ 3483 w 4016"/>
                <a:gd name="TY149" fmla="*/ 3975 h 4007"/>
                <a:gd name="TX150" fmla="*/ 3413 w 4016"/>
                <a:gd name="TY150" fmla="*/ 3991 h 4007"/>
                <a:gd name="TX151" fmla="*/ 3338 w 4016"/>
                <a:gd name="TY151" fmla="*/ 4002 h 4007"/>
                <a:gd name="TX152" fmla="*/ 3263 w 4016"/>
                <a:gd name="TY152" fmla="*/ 4006 h 4007"/>
                <a:gd name="TX153" fmla="*/ 752 w 4016"/>
                <a:gd name="TY153" fmla="*/ 4006 h 4007"/>
                <a:gd name="TX154" fmla="*/ 677 w 4016"/>
                <a:gd name="TY154" fmla="*/ 4002 h 4007"/>
                <a:gd name="TX155" fmla="*/ 603 w 4016"/>
                <a:gd name="TY155" fmla="*/ 3991 h 4007"/>
                <a:gd name="TX156" fmla="*/ 533 w 4016"/>
                <a:gd name="TY156" fmla="*/ 3975 h 4007"/>
                <a:gd name="TX157" fmla="*/ 465 w 4016"/>
                <a:gd name="TY157" fmla="*/ 3950 h 4007"/>
                <a:gd name="TX158" fmla="*/ 399 w 4016"/>
                <a:gd name="TY158" fmla="*/ 3919 h 4007"/>
                <a:gd name="TX159" fmla="*/ 337 w 4016"/>
                <a:gd name="TY159" fmla="*/ 3881 h 4007"/>
                <a:gd name="TX160" fmla="*/ 277 w 4016"/>
                <a:gd name="TY160" fmla="*/ 3836 h 4007"/>
                <a:gd name="TX161" fmla="*/ 220 w 4016"/>
                <a:gd name="TY161" fmla="*/ 3784 h 4007"/>
                <a:gd name="TX162" fmla="*/ 170 w 4016"/>
                <a:gd name="TY162" fmla="*/ 3729 h 4007"/>
                <a:gd name="TX163" fmla="*/ 124 w 4016"/>
                <a:gd name="TY163" fmla="*/ 3669 h 4007"/>
                <a:gd name="TX164" fmla="*/ 87 w 4016"/>
                <a:gd name="TY164" fmla="*/ 3607 h 4007"/>
                <a:gd name="TX165" fmla="*/ 56 w 4016"/>
                <a:gd name="TY165" fmla="*/ 3542 h 4007"/>
                <a:gd name="TX166" fmla="*/ 31 w 4016"/>
                <a:gd name="TY166" fmla="*/ 3474 h 4007"/>
                <a:gd name="TX167" fmla="*/ 13 w 4016"/>
                <a:gd name="TY167" fmla="*/ 3403 h 4007"/>
                <a:gd name="TX168" fmla="*/ 3 w 4016"/>
                <a:gd name="TY168" fmla="*/ 3330 h 4007"/>
                <a:gd name="TX169" fmla="*/ 0 w 4016"/>
                <a:gd name="TY169" fmla="*/ 3254 h 4007"/>
                <a:gd name="TX170" fmla="*/ 0 w 4016"/>
                <a:gd name="TY170" fmla="*/ 2012 h 4007"/>
                <a:gd name="TX171" fmla="*/ 0 w 4016"/>
                <a:gd name="TY171" fmla="*/ 751 h 4007"/>
                <a:gd name="TX172" fmla="*/ 3 w 4016"/>
                <a:gd name="TY172" fmla="*/ 674 h 4007"/>
                <a:gd name="TX173" fmla="*/ 13 w 4016"/>
                <a:gd name="TY173" fmla="*/ 601 h 4007"/>
                <a:gd name="TX174" fmla="*/ 31 w 4016"/>
                <a:gd name="TY174" fmla="*/ 530 h 4007"/>
                <a:gd name="TX175" fmla="*/ 56 w 4016"/>
                <a:gd name="TY175" fmla="*/ 462 h 4007"/>
                <a:gd name="TX176" fmla="*/ 87 w 4016"/>
                <a:gd name="TY176" fmla="*/ 398 h 4007"/>
                <a:gd name="TX177" fmla="*/ 124 w 4016"/>
                <a:gd name="TY177" fmla="*/ 335 h 4007"/>
                <a:gd name="TX178" fmla="*/ 170 w 4016"/>
                <a:gd name="TY178" fmla="*/ 277 h 4007"/>
                <a:gd name="TX179" fmla="*/ 220 w 4016"/>
                <a:gd name="TY179" fmla="*/ 220 h 4007"/>
                <a:gd name="TX180" fmla="*/ 277 w 4016"/>
                <a:gd name="TY180" fmla="*/ 168 h 4007"/>
                <a:gd name="TX181" fmla="*/ 337 w 4016"/>
                <a:gd name="TY181" fmla="*/ 124 h 4007"/>
                <a:gd name="TX182" fmla="*/ 399 w 4016"/>
                <a:gd name="TY182" fmla="*/ 85 h 4007"/>
                <a:gd name="TX183" fmla="*/ 465 w 4016"/>
                <a:gd name="TY183" fmla="*/ 54 h 4007"/>
                <a:gd name="TX184" fmla="*/ 533 w 4016"/>
                <a:gd name="TY184" fmla="*/ 31 h 4007"/>
                <a:gd name="TX185" fmla="*/ 603 w 4016"/>
                <a:gd name="TY185" fmla="*/ 13 h 4007"/>
                <a:gd name="TX186" fmla="*/ 677 w 4016"/>
                <a:gd name="TY186" fmla="*/ 2 h 4007"/>
                <a:gd name="TX187" fmla="*/ 752 w 4016"/>
                <a:gd name="TY187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</a:cxnLst>
              <a:rect l="l" t="t" r="r" b="b"/>
              <a:pathLst>
                <a:path w="4016" h="4007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34" name="그림 33" descr="C:/Users/rlfgh/AppData/Roaming/PolarisOffice/ETemp/5476_5223392/fImage6587456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1351280"/>
            <a:ext cx="5307965" cy="2878455"/>
          </a:xfrm>
          <a:prstGeom prst="rect">
            <a:avLst/>
          </a:prstGeom>
          <a:noFill/>
        </p:spPr>
      </p:pic>
      <p:pic>
        <p:nvPicPr>
          <p:cNvPr id="35" name="그림 34" descr="C:/Users/rlfgh/AppData/Roaming/PolarisOffice/ETemp/5476_5223392/fImage8809561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4541520"/>
            <a:ext cx="8321675" cy="1029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EBF080-356A-4872-AD13-070762172086}"/>
              </a:ext>
            </a:extLst>
          </p:cNvPr>
          <p:cNvSpPr/>
          <p:nvPr/>
        </p:nvSpPr>
        <p:spPr>
          <a:xfrm>
            <a:off x="255121" y="377189"/>
            <a:ext cx="7349264" cy="662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2" y="6328229"/>
            <a:ext cx="12192001" cy="529771"/>
          </a:xfrm>
          <a:prstGeom prst="rect">
            <a:avLst/>
          </a:prstGeom>
          <a:solidFill>
            <a:srgbClr val="23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2852" y="6430282"/>
            <a:ext cx="324000" cy="324000"/>
          </a:xfrm>
          <a:prstGeom prst="roundRect">
            <a:avLst/>
          </a:prstGeom>
          <a:solidFill>
            <a:srgbClr val="F54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9938812" y="6483227"/>
            <a:ext cx="260857" cy="222903"/>
            <a:chOff x="3813" y="2796"/>
            <a:chExt cx="866" cy="740"/>
          </a:xfrm>
          <a:solidFill>
            <a:srgbClr val="F6F6F6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813" y="2850"/>
              <a:ext cx="400" cy="632"/>
            </a:xfrm>
            <a:custGeom>
              <a:avLst/>
              <a:gdLst>
                <a:gd name="T0" fmla="*/ 1465 w 1599"/>
                <a:gd name="T1" fmla="*/ 0 h 2529"/>
                <a:gd name="T2" fmla="*/ 1491 w 1599"/>
                <a:gd name="T3" fmla="*/ 2 h 2529"/>
                <a:gd name="T4" fmla="*/ 1515 w 1599"/>
                <a:gd name="T5" fmla="*/ 9 h 2529"/>
                <a:gd name="T6" fmla="*/ 1538 w 1599"/>
                <a:gd name="T7" fmla="*/ 22 h 2529"/>
                <a:gd name="T8" fmla="*/ 1559 w 1599"/>
                <a:gd name="T9" fmla="*/ 39 h 2529"/>
                <a:gd name="T10" fmla="*/ 1575 w 1599"/>
                <a:gd name="T11" fmla="*/ 60 h 2529"/>
                <a:gd name="T12" fmla="*/ 1588 w 1599"/>
                <a:gd name="T13" fmla="*/ 82 h 2529"/>
                <a:gd name="T14" fmla="*/ 1596 w 1599"/>
                <a:gd name="T15" fmla="*/ 106 h 2529"/>
                <a:gd name="T16" fmla="*/ 1599 w 1599"/>
                <a:gd name="T17" fmla="*/ 132 h 2529"/>
                <a:gd name="T18" fmla="*/ 1599 w 1599"/>
                <a:gd name="T19" fmla="*/ 2396 h 2529"/>
                <a:gd name="T20" fmla="*/ 1596 w 1599"/>
                <a:gd name="T21" fmla="*/ 2423 h 2529"/>
                <a:gd name="T22" fmla="*/ 1588 w 1599"/>
                <a:gd name="T23" fmla="*/ 2447 h 2529"/>
                <a:gd name="T24" fmla="*/ 1575 w 1599"/>
                <a:gd name="T25" fmla="*/ 2469 h 2529"/>
                <a:gd name="T26" fmla="*/ 1559 w 1599"/>
                <a:gd name="T27" fmla="*/ 2490 h 2529"/>
                <a:gd name="T28" fmla="*/ 1538 w 1599"/>
                <a:gd name="T29" fmla="*/ 2507 h 2529"/>
                <a:gd name="T30" fmla="*/ 1515 w 1599"/>
                <a:gd name="T31" fmla="*/ 2520 h 2529"/>
                <a:gd name="T32" fmla="*/ 1491 w 1599"/>
                <a:gd name="T33" fmla="*/ 2527 h 2529"/>
                <a:gd name="T34" fmla="*/ 1465 w 1599"/>
                <a:gd name="T35" fmla="*/ 2529 h 2529"/>
                <a:gd name="T36" fmla="*/ 1438 w 1599"/>
                <a:gd name="T37" fmla="*/ 2527 h 2529"/>
                <a:gd name="T38" fmla="*/ 1414 w 1599"/>
                <a:gd name="T39" fmla="*/ 2520 h 2529"/>
                <a:gd name="T40" fmla="*/ 1392 w 1599"/>
                <a:gd name="T41" fmla="*/ 2507 h 2529"/>
                <a:gd name="T42" fmla="*/ 1371 w 1599"/>
                <a:gd name="T43" fmla="*/ 2490 h 2529"/>
                <a:gd name="T44" fmla="*/ 678 w 1599"/>
                <a:gd name="T45" fmla="*/ 1797 h 2529"/>
                <a:gd name="T46" fmla="*/ 133 w 1599"/>
                <a:gd name="T47" fmla="*/ 1797 h 2529"/>
                <a:gd name="T48" fmla="*/ 108 w 1599"/>
                <a:gd name="T49" fmla="*/ 1795 h 2529"/>
                <a:gd name="T50" fmla="*/ 82 w 1599"/>
                <a:gd name="T51" fmla="*/ 1787 h 2529"/>
                <a:gd name="T52" fmla="*/ 60 w 1599"/>
                <a:gd name="T53" fmla="*/ 1775 h 2529"/>
                <a:gd name="T54" fmla="*/ 39 w 1599"/>
                <a:gd name="T55" fmla="*/ 1757 h 2529"/>
                <a:gd name="T56" fmla="*/ 22 w 1599"/>
                <a:gd name="T57" fmla="*/ 1737 h 2529"/>
                <a:gd name="T58" fmla="*/ 9 w 1599"/>
                <a:gd name="T59" fmla="*/ 1714 h 2529"/>
                <a:gd name="T60" fmla="*/ 2 w 1599"/>
                <a:gd name="T61" fmla="*/ 1690 h 2529"/>
                <a:gd name="T62" fmla="*/ 0 w 1599"/>
                <a:gd name="T63" fmla="*/ 1665 h 2529"/>
                <a:gd name="T64" fmla="*/ 0 w 1599"/>
                <a:gd name="T65" fmla="*/ 1272 h 2529"/>
                <a:gd name="T66" fmla="*/ 0 w 1599"/>
                <a:gd name="T67" fmla="*/ 865 h 2529"/>
                <a:gd name="T68" fmla="*/ 2 w 1599"/>
                <a:gd name="T69" fmla="*/ 839 h 2529"/>
                <a:gd name="T70" fmla="*/ 9 w 1599"/>
                <a:gd name="T71" fmla="*/ 815 h 2529"/>
                <a:gd name="T72" fmla="*/ 22 w 1599"/>
                <a:gd name="T73" fmla="*/ 793 h 2529"/>
                <a:gd name="T74" fmla="*/ 39 w 1599"/>
                <a:gd name="T75" fmla="*/ 771 h 2529"/>
                <a:gd name="T76" fmla="*/ 60 w 1599"/>
                <a:gd name="T77" fmla="*/ 755 h 2529"/>
                <a:gd name="T78" fmla="*/ 82 w 1599"/>
                <a:gd name="T79" fmla="*/ 742 h 2529"/>
                <a:gd name="T80" fmla="*/ 108 w 1599"/>
                <a:gd name="T81" fmla="*/ 735 h 2529"/>
                <a:gd name="T82" fmla="*/ 133 w 1599"/>
                <a:gd name="T83" fmla="*/ 732 h 2529"/>
                <a:gd name="T84" fmla="*/ 678 w 1599"/>
                <a:gd name="T85" fmla="*/ 732 h 2529"/>
                <a:gd name="T86" fmla="*/ 1371 w 1599"/>
                <a:gd name="T87" fmla="*/ 39 h 2529"/>
                <a:gd name="T88" fmla="*/ 1392 w 1599"/>
                <a:gd name="T89" fmla="*/ 22 h 2529"/>
                <a:gd name="T90" fmla="*/ 1414 w 1599"/>
                <a:gd name="T91" fmla="*/ 9 h 2529"/>
                <a:gd name="T92" fmla="*/ 1438 w 1599"/>
                <a:gd name="T93" fmla="*/ 2 h 2529"/>
                <a:gd name="T94" fmla="*/ 1465 w 1599"/>
                <a:gd name="T95" fmla="*/ 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9" h="2529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4285" y="3041"/>
              <a:ext cx="127" cy="250"/>
            </a:xfrm>
            <a:custGeom>
              <a:avLst/>
              <a:gdLst>
                <a:gd name="T0" fmla="*/ 153 w 507"/>
                <a:gd name="T1" fmla="*/ 1 h 999"/>
                <a:gd name="T2" fmla="*/ 184 w 507"/>
                <a:gd name="T3" fmla="*/ 11 h 999"/>
                <a:gd name="T4" fmla="*/ 275 w 507"/>
                <a:gd name="T5" fmla="*/ 57 h 999"/>
                <a:gd name="T6" fmla="*/ 353 w 507"/>
                <a:gd name="T7" fmla="*/ 121 h 999"/>
                <a:gd name="T8" fmla="*/ 418 w 507"/>
                <a:gd name="T9" fmla="*/ 204 h 999"/>
                <a:gd name="T10" fmla="*/ 468 w 507"/>
                <a:gd name="T11" fmla="*/ 297 h 999"/>
                <a:gd name="T12" fmla="*/ 497 w 507"/>
                <a:gd name="T13" fmla="*/ 397 h 999"/>
                <a:gd name="T14" fmla="*/ 507 w 507"/>
                <a:gd name="T15" fmla="*/ 500 h 999"/>
                <a:gd name="T16" fmla="*/ 497 w 507"/>
                <a:gd name="T17" fmla="*/ 602 h 999"/>
                <a:gd name="T18" fmla="*/ 468 w 507"/>
                <a:gd name="T19" fmla="*/ 700 h 999"/>
                <a:gd name="T20" fmla="*/ 418 w 507"/>
                <a:gd name="T21" fmla="*/ 794 h 999"/>
                <a:gd name="T22" fmla="*/ 353 w 507"/>
                <a:gd name="T23" fmla="*/ 876 h 999"/>
                <a:gd name="T24" fmla="*/ 275 w 507"/>
                <a:gd name="T25" fmla="*/ 941 h 999"/>
                <a:gd name="T26" fmla="*/ 184 w 507"/>
                <a:gd name="T27" fmla="*/ 988 h 999"/>
                <a:gd name="T28" fmla="*/ 153 w 507"/>
                <a:gd name="T29" fmla="*/ 998 h 999"/>
                <a:gd name="T30" fmla="*/ 106 w 507"/>
                <a:gd name="T31" fmla="*/ 997 h 999"/>
                <a:gd name="T32" fmla="*/ 60 w 507"/>
                <a:gd name="T33" fmla="*/ 978 h 999"/>
                <a:gd name="T34" fmla="*/ 22 w 507"/>
                <a:gd name="T35" fmla="*/ 940 h 999"/>
                <a:gd name="T36" fmla="*/ 2 w 507"/>
                <a:gd name="T37" fmla="*/ 893 h 999"/>
                <a:gd name="T38" fmla="*/ 1 w 507"/>
                <a:gd name="T39" fmla="*/ 845 h 999"/>
                <a:gd name="T40" fmla="*/ 13 w 507"/>
                <a:gd name="T41" fmla="*/ 808 h 999"/>
                <a:gd name="T42" fmla="*/ 42 w 507"/>
                <a:gd name="T43" fmla="*/ 773 h 999"/>
                <a:gd name="T44" fmla="*/ 85 w 507"/>
                <a:gd name="T45" fmla="*/ 740 h 999"/>
                <a:gd name="T46" fmla="*/ 156 w 507"/>
                <a:gd name="T47" fmla="*/ 692 h 999"/>
                <a:gd name="T48" fmla="*/ 198 w 507"/>
                <a:gd name="T49" fmla="*/ 648 h 999"/>
                <a:gd name="T50" fmla="*/ 226 w 507"/>
                <a:gd name="T51" fmla="*/ 593 h 999"/>
                <a:gd name="T52" fmla="*/ 239 w 507"/>
                <a:gd name="T53" fmla="*/ 534 h 999"/>
                <a:gd name="T54" fmla="*/ 239 w 507"/>
                <a:gd name="T55" fmla="*/ 465 h 999"/>
                <a:gd name="T56" fmla="*/ 226 w 507"/>
                <a:gd name="T57" fmla="*/ 406 h 999"/>
                <a:gd name="T58" fmla="*/ 198 w 507"/>
                <a:gd name="T59" fmla="*/ 351 h 999"/>
                <a:gd name="T60" fmla="*/ 156 w 507"/>
                <a:gd name="T61" fmla="*/ 307 h 999"/>
                <a:gd name="T62" fmla="*/ 62 w 507"/>
                <a:gd name="T63" fmla="*/ 244 h 999"/>
                <a:gd name="T64" fmla="*/ 24 w 507"/>
                <a:gd name="T65" fmla="*/ 207 h 999"/>
                <a:gd name="T66" fmla="*/ 6 w 507"/>
                <a:gd name="T67" fmla="*/ 174 h 999"/>
                <a:gd name="T68" fmla="*/ 0 w 507"/>
                <a:gd name="T69" fmla="*/ 133 h 999"/>
                <a:gd name="T70" fmla="*/ 9 w 507"/>
                <a:gd name="T71" fmla="*/ 81 h 999"/>
                <a:gd name="T72" fmla="*/ 39 w 507"/>
                <a:gd name="T73" fmla="*/ 39 h 999"/>
                <a:gd name="T74" fmla="*/ 82 w 507"/>
                <a:gd name="T75" fmla="*/ 10 h 999"/>
                <a:gd name="T76" fmla="*/ 133 w 507"/>
                <a:gd name="T7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7" h="999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4337" y="2918"/>
              <a:ext cx="208" cy="496"/>
            </a:xfrm>
            <a:custGeom>
              <a:avLst/>
              <a:gdLst>
                <a:gd name="T0" fmla="*/ 161 w 833"/>
                <a:gd name="T1" fmla="*/ 3 h 1981"/>
                <a:gd name="T2" fmla="*/ 259 w 833"/>
                <a:gd name="T3" fmla="*/ 44 h 1981"/>
                <a:gd name="T4" fmla="*/ 391 w 833"/>
                <a:gd name="T5" fmla="*/ 123 h 1981"/>
                <a:gd name="T6" fmla="*/ 508 w 833"/>
                <a:gd name="T7" fmla="*/ 221 h 1981"/>
                <a:gd name="T8" fmla="*/ 610 w 833"/>
                <a:gd name="T9" fmla="*/ 337 h 1981"/>
                <a:gd name="T10" fmla="*/ 698 w 833"/>
                <a:gd name="T11" fmla="*/ 471 h 1981"/>
                <a:gd name="T12" fmla="*/ 764 w 833"/>
                <a:gd name="T13" fmla="*/ 611 h 1981"/>
                <a:gd name="T14" fmla="*/ 808 w 833"/>
                <a:gd name="T15" fmla="*/ 759 h 1981"/>
                <a:gd name="T16" fmla="*/ 830 w 833"/>
                <a:gd name="T17" fmla="*/ 912 h 1981"/>
                <a:gd name="T18" fmla="*/ 830 w 833"/>
                <a:gd name="T19" fmla="*/ 1069 h 1981"/>
                <a:gd name="T20" fmla="*/ 808 w 833"/>
                <a:gd name="T21" fmla="*/ 1223 h 1981"/>
                <a:gd name="T22" fmla="*/ 764 w 833"/>
                <a:gd name="T23" fmla="*/ 1369 h 1981"/>
                <a:gd name="T24" fmla="*/ 698 w 833"/>
                <a:gd name="T25" fmla="*/ 1511 h 1981"/>
                <a:gd name="T26" fmla="*/ 610 w 833"/>
                <a:gd name="T27" fmla="*/ 1644 h 1981"/>
                <a:gd name="T28" fmla="*/ 508 w 833"/>
                <a:gd name="T29" fmla="*/ 1760 h 1981"/>
                <a:gd name="T30" fmla="*/ 391 w 833"/>
                <a:gd name="T31" fmla="*/ 1858 h 1981"/>
                <a:gd name="T32" fmla="*/ 259 w 833"/>
                <a:gd name="T33" fmla="*/ 1938 h 1981"/>
                <a:gd name="T34" fmla="*/ 162 w 833"/>
                <a:gd name="T35" fmla="*/ 1979 h 1981"/>
                <a:gd name="T36" fmla="*/ 109 w 833"/>
                <a:gd name="T37" fmla="*/ 1979 h 1981"/>
                <a:gd name="T38" fmla="*/ 61 w 833"/>
                <a:gd name="T39" fmla="*/ 1959 h 1981"/>
                <a:gd name="T40" fmla="*/ 23 w 833"/>
                <a:gd name="T41" fmla="*/ 1921 h 1981"/>
                <a:gd name="T42" fmla="*/ 3 w 833"/>
                <a:gd name="T43" fmla="*/ 1874 h 1981"/>
                <a:gd name="T44" fmla="*/ 3 w 833"/>
                <a:gd name="T45" fmla="*/ 1822 h 1981"/>
                <a:gd name="T46" fmla="*/ 21 w 833"/>
                <a:gd name="T47" fmla="*/ 1777 h 1981"/>
                <a:gd name="T48" fmla="*/ 57 w 833"/>
                <a:gd name="T49" fmla="*/ 1740 h 1981"/>
                <a:gd name="T50" fmla="*/ 125 w 833"/>
                <a:gd name="T51" fmla="*/ 1702 h 1981"/>
                <a:gd name="T52" fmla="*/ 195 w 833"/>
                <a:gd name="T53" fmla="*/ 1664 h 1981"/>
                <a:gd name="T54" fmla="*/ 240 w 833"/>
                <a:gd name="T55" fmla="*/ 1633 h 1981"/>
                <a:gd name="T56" fmla="*/ 335 w 833"/>
                <a:gd name="T57" fmla="*/ 1552 h 1981"/>
                <a:gd name="T58" fmla="*/ 415 w 833"/>
                <a:gd name="T59" fmla="*/ 1458 h 1981"/>
                <a:gd name="T60" fmla="*/ 480 w 833"/>
                <a:gd name="T61" fmla="*/ 1352 h 1981"/>
                <a:gd name="T62" fmla="*/ 528 w 833"/>
                <a:gd name="T63" fmla="*/ 1236 h 1981"/>
                <a:gd name="T64" fmla="*/ 557 w 833"/>
                <a:gd name="T65" fmla="*/ 1115 h 1981"/>
                <a:gd name="T66" fmla="*/ 567 w 833"/>
                <a:gd name="T67" fmla="*/ 991 h 1981"/>
                <a:gd name="T68" fmla="*/ 557 w 833"/>
                <a:gd name="T69" fmla="*/ 865 h 1981"/>
                <a:gd name="T70" fmla="*/ 528 w 833"/>
                <a:gd name="T71" fmla="*/ 745 h 1981"/>
                <a:gd name="T72" fmla="*/ 480 w 833"/>
                <a:gd name="T73" fmla="*/ 629 h 1981"/>
                <a:gd name="T74" fmla="*/ 415 w 833"/>
                <a:gd name="T75" fmla="*/ 523 h 1981"/>
                <a:gd name="T76" fmla="*/ 335 w 833"/>
                <a:gd name="T77" fmla="*/ 429 h 1981"/>
                <a:gd name="T78" fmla="*/ 240 w 833"/>
                <a:gd name="T79" fmla="*/ 348 h 1981"/>
                <a:gd name="T80" fmla="*/ 195 w 833"/>
                <a:gd name="T81" fmla="*/ 318 h 1981"/>
                <a:gd name="T82" fmla="*/ 125 w 833"/>
                <a:gd name="T83" fmla="*/ 279 h 1981"/>
                <a:gd name="T84" fmla="*/ 57 w 833"/>
                <a:gd name="T85" fmla="*/ 241 h 1981"/>
                <a:gd name="T86" fmla="*/ 21 w 833"/>
                <a:gd name="T87" fmla="*/ 204 h 1981"/>
                <a:gd name="T88" fmla="*/ 3 w 833"/>
                <a:gd name="T89" fmla="*/ 159 h 1981"/>
                <a:gd name="T90" fmla="*/ 3 w 833"/>
                <a:gd name="T91" fmla="*/ 107 h 1981"/>
                <a:gd name="T92" fmla="*/ 23 w 833"/>
                <a:gd name="T93" fmla="*/ 60 h 1981"/>
                <a:gd name="T94" fmla="*/ 61 w 833"/>
                <a:gd name="T95" fmla="*/ 22 h 1981"/>
                <a:gd name="T96" fmla="*/ 108 w 833"/>
                <a:gd name="T97" fmla="*/ 3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1981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390" y="2796"/>
              <a:ext cx="289" cy="740"/>
            </a:xfrm>
            <a:custGeom>
              <a:avLst/>
              <a:gdLst>
                <a:gd name="T0" fmla="*/ 161 w 1156"/>
                <a:gd name="T1" fmla="*/ 3 h 2959"/>
                <a:gd name="T2" fmla="*/ 275 w 1156"/>
                <a:gd name="T3" fmla="*/ 50 h 2959"/>
                <a:gd name="T4" fmla="*/ 436 w 1156"/>
                <a:gd name="T5" fmla="*/ 143 h 2959"/>
                <a:gd name="T6" fmla="*/ 584 w 1156"/>
                <a:gd name="T7" fmla="*/ 253 h 2959"/>
                <a:gd name="T8" fmla="*/ 717 w 1156"/>
                <a:gd name="T9" fmla="*/ 379 h 2959"/>
                <a:gd name="T10" fmla="*/ 837 w 1156"/>
                <a:gd name="T11" fmla="*/ 522 h 2959"/>
                <a:gd name="T12" fmla="*/ 942 w 1156"/>
                <a:gd name="T13" fmla="*/ 682 h 2959"/>
                <a:gd name="T14" fmla="*/ 1026 w 1156"/>
                <a:gd name="T15" fmla="*/ 848 h 2959"/>
                <a:gd name="T16" fmla="*/ 1090 w 1156"/>
                <a:gd name="T17" fmla="*/ 1020 h 2959"/>
                <a:gd name="T18" fmla="*/ 1132 w 1156"/>
                <a:gd name="T19" fmla="*/ 1199 h 2959"/>
                <a:gd name="T20" fmla="*/ 1153 w 1156"/>
                <a:gd name="T21" fmla="*/ 1385 h 2959"/>
                <a:gd name="T22" fmla="*/ 1153 w 1156"/>
                <a:gd name="T23" fmla="*/ 1575 h 2959"/>
                <a:gd name="T24" fmla="*/ 1132 w 1156"/>
                <a:gd name="T25" fmla="*/ 1759 h 2959"/>
                <a:gd name="T26" fmla="*/ 1090 w 1156"/>
                <a:gd name="T27" fmla="*/ 1939 h 2959"/>
                <a:gd name="T28" fmla="*/ 1026 w 1156"/>
                <a:gd name="T29" fmla="*/ 2112 h 2959"/>
                <a:gd name="T30" fmla="*/ 942 w 1156"/>
                <a:gd name="T31" fmla="*/ 2278 h 2959"/>
                <a:gd name="T32" fmla="*/ 837 w 1156"/>
                <a:gd name="T33" fmla="*/ 2436 h 2959"/>
                <a:gd name="T34" fmla="*/ 717 w 1156"/>
                <a:gd name="T35" fmla="*/ 2580 h 2959"/>
                <a:gd name="T36" fmla="*/ 584 w 1156"/>
                <a:gd name="T37" fmla="*/ 2706 h 2959"/>
                <a:gd name="T38" fmla="*/ 436 w 1156"/>
                <a:gd name="T39" fmla="*/ 2816 h 2959"/>
                <a:gd name="T40" fmla="*/ 275 w 1156"/>
                <a:gd name="T41" fmla="*/ 2909 h 2959"/>
                <a:gd name="T42" fmla="*/ 161 w 1156"/>
                <a:gd name="T43" fmla="*/ 2956 h 2959"/>
                <a:gd name="T44" fmla="*/ 108 w 1156"/>
                <a:gd name="T45" fmla="*/ 2956 h 2959"/>
                <a:gd name="T46" fmla="*/ 62 w 1156"/>
                <a:gd name="T47" fmla="*/ 2937 h 2959"/>
                <a:gd name="T48" fmla="*/ 22 w 1156"/>
                <a:gd name="T49" fmla="*/ 2899 h 2959"/>
                <a:gd name="T50" fmla="*/ 4 w 1156"/>
                <a:gd name="T51" fmla="*/ 2852 h 2959"/>
                <a:gd name="T52" fmla="*/ 2 w 1156"/>
                <a:gd name="T53" fmla="*/ 2801 h 2959"/>
                <a:gd name="T54" fmla="*/ 21 w 1156"/>
                <a:gd name="T55" fmla="*/ 2758 h 2959"/>
                <a:gd name="T56" fmla="*/ 57 w 1156"/>
                <a:gd name="T57" fmla="*/ 2720 h 2959"/>
                <a:gd name="T58" fmla="*/ 93 w 1156"/>
                <a:gd name="T59" fmla="*/ 2697 h 2959"/>
                <a:gd name="T60" fmla="*/ 129 w 1156"/>
                <a:gd name="T61" fmla="*/ 2681 h 2959"/>
                <a:gd name="T62" fmla="*/ 164 w 1156"/>
                <a:gd name="T63" fmla="*/ 2665 h 2959"/>
                <a:gd name="T64" fmla="*/ 237 w 1156"/>
                <a:gd name="T65" fmla="*/ 2624 h 2959"/>
                <a:gd name="T66" fmla="*/ 346 w 1156"/>
                <a:gd name="T67" fmla="*/ 2553 h 2959"/>
                <a:gd name="T68" fmla="*/ 483 w 1156"/>
                <a:gd name="T69" fmla="*/ 2437 h 2959"/>
                <a:gd name="T70" fmla="*/ 602 w 1156"/>
                <a:gd name="T71" fmla="*/ 2307 h 2959"/>
                <a:gd name="T72" fmla="*/ 703 w 1156"/>
                <a:gd name="T73" fmla="*/ 2160 h 2959"/>
                <a:gd name="T74" fmla="*/ 784 w 1156"/>
                <a:gd name="T75" fmla="*/ 2000 h 2959"/>
                <a:gd name="T76" fmla="*/ 843 w 1156"/>
                <a:gd name="T77" fmla="*/ 1832 h 2959"/>
                <a:gd name="T78" fmla="*/ 878 w 1156"/>
                <a:gd name="T79" fmla="*/ 1659 h 2959"/>
                <a:gd name="T80" fmla="*/ 889 w 1156"/>
                <a:gd name="T81" fmla="*/ 1480 h 2959"/>
                <a:gd name="T82" fmla="*/ 878 w 1156"/>
                <a:gd name="T83" fmla="*/ 1301 h 2959"/>
                <a:gd name="T84" fmla="*/ 843 w 1156"/>
                <a:gd name="T85" fmla="*/ 1128 h 2959"/>
                <a:gd name="T86" fmla="*/ 784 w 1156"/>
                <a:gd name="T87" fmla="*/ 960 h 2959"/>
                <a:gd name="T88" fmla="*/ 703 w 1156"/>
                <a:gd name="T89" fmla="*/ 800 h 2959"/>
                <a:gd name="T90" fmla="*/ 602 w 1156"/>
                <a:gd name="T91" fmla="*/ 653 h 2959"/>
                <a:gd name="T92" fmla="*/ 483 w 1156"/>
                <a:gd name="T93" fmla="*/ 521 h 2959"/>
                <a:gd name="T94" fmla="*/ 346 w 1156"/>
                <a:gd name="T95" fmla="*/ 405 h 2959"/>
                <a:gd name="T96" fmla="*/ 237 w 1156"/>
                <a:gd name="T97" fmla="*/ 335 h 2959"/>
                <a:gd name="T98" fmla="*/ 164 w 1156"/>
                <a:gd name="T99" fmla="*/ 294 h 2959"/>
                <a:gd name="T100" fmla="*/ 129 w 1156"/>
                <a:gd name="T101" fmla="*/ 278 h 2959"/>
                <a:gd name="T102" fmla="*/ 93 w 1156"/>
                <a:gd name="T103" fmla="*/ 262 h 2959"/>
                <a:gd name="T104" fmla="*/ 57 w 1156"/>
                <a:gd name="T105" fmla="*/ 240 h 2959"/>
                <a:gd name="T106" fmla="*/ 21 w 1156"/>
                <a:gd name="T107" fmla="*/ 202 h 2959"/>
                <a:gd name="T108" fmla="*/ 2 w 1156"/>
                <a:gd name="T109" fmla="*/ 158 h 2959"/>
                <a:gd name="T110" fmla="*/ 4 w 1156"/>
                <a:gd name="T111" fmla="*/ 107 h 2959"/>
                <a:gd name="T112" fmla="*/ 22 w 1156"/>
                <a:gd name="T113" fmla="*/ 61 h 2959"/>
                <a:gd name="T114" fmla="*/ 62 w 1156"/>
                <a:gd name="T115" fmla="*/ 23 h 2959"/>
                <a:gd name="T116" fmla="*/ 108 w 1156"/>
                <a:gd name="T117" fmla="*/ 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6" h="2959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543" y="6546751"/>
          <a:ext cx="1532620" cy="9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4852" y="446698"/>
            <a:ext cx="7349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수행 과정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3212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_</a:t>
            </a:r>
            <a:r>
              <a:rPr lang="en-US" altLang="ko-KR" sz="2800" b="1" dirty="0">
                <a:solidFill>
                  <a:srgbClr val="232124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CLI</a:t>
            </a:r>
            <a:r>
              <a:rPr lang="ko-KR" altLang="en-US" sz="2800" b="1" dirty="0">
                <a:solidFill>
                  <a:srgbClr val="232124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및 </a:t>
            </a:r>
            <a:r>
              <a:rPr lang="en-US" altLang="ko-KR" sz="2800" b="1" dirty="0">
                <a:solidFill>
                  <a:srgbClr val="232124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SDK</a:t>
            </a:r>
            <a:r>
              <a:rPr lang="ko-KR" altLang="en-US" sz="2800" b="1" dirty="0">
                <a:solidFill>
                  <a:srgbClr val="232124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를 사용하기 위한 </a:t>
            </a:r>
            <a:r>
              <a:rPr lang="en-US" altLang="ko-KR" sz="2800" b="1" dirty="0">
                <a:solidFill>
                  <a:srgbClr val="232124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API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3212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522" y="320668"/>
            <a:ext cx="285891" cy="1555757"/>
            <a:chOff x="11425716" y="577843"/>
            <a:chExt cx="452587" cy="2462879"/>
          </a:xfrm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1425716" y="1265076"/>
              <a:ext cx="451741" cy="450616"/>
            </a:xfrm>
            <a:custGeom>
              <a:avLst/>
              <a:gdLst>
                <a:gd name="T0" fmla="*/ 2668 w 4015"/>
                <a:gd name="T1" fmla="*/ 883 h 4006"/>
                <a:gd name="T2" fmla="*/ 2477 w 4015"/>
                <a:gd name="T3" fmla="*/ 977 h 4006"/>
                <a:gd name="T4" fmla="*/ 2229 w 4015"/>
                <a:gd name="T5" fmla="*/ 1186 h 4006"/>
                <a:gd name="T6" fmla="*/ 2059 w 4015"/>
                <a:gd name="T7" fmla="*/ 1462 h 4006"/>
                <a:gd name="T8" fmla="*/ 2236 w 4015"/>
                <a:gd name="T9" fmla="*/ 1530 h 4006"/>
                <a:gd name="T10" fmla="*/ 2370 w 4015"/>
                <a:gd name="T11" fmla="*/ 1605 h 4006"/>
                <a:gd name="T12" fmla="*/ 2405 w 4015"/>
                <a:gd name="T13" fmla="*/ 1777 h 4006"/>
                <a:gd name="T14" fmla="*/ 2351 w 4015"/>
                <a:gd name="T15" fmla="*/ 2013 h 4006"/>
                <a:gd name="T16" fmla="*/ 2205 w 4015"/>
                <a:gd name="T17" fmla="*/ 2301 h 4006"/>
                <a:gd name="T18" fmla="*/ 2081 w 4015"/>
                <a:gd name="T19" fmla="*/ 2456 h 4006"/>
                <a:gd name="T20" fmla="*/ 1918 w 4015"/>
                <a:gd name="T21" fmla="*/ 2471 h 4006"/>
                <a:gd name="T22" fmla="*/ 1776 w 4015"/>
                <a:gd name="T23" fmla="*/ 2301 h 4006"/>
                <a:gd name="T24" fmla="*/ 1706 w 4015"/>
                <a:gd name="T25" fmla="*/ 2060 h 4006"/>
                <a:gd name="T26" fmla="*/ 1675 w 4015"/>
                <a:gd name="T27" fmla="*/ 1792 h 4006"/>
                <a:gd name="T28" fmla="*/ 1642 w 4015"/>
                <a:gd name="T29" fmla="*/ 1575 h 4006"/>
                <a:gd name="T30" fmla="*/ 1585 w 4015"/>
                <a:gd name="T31" fmla="*/ 1289 h 4006"/>
                <a:gd name="T32" fmla="*/ 1476 w 4015"/>
                <a:gd name="T33" fmla="*/ 1047 h 4006"/>
                <a:gd name="T34" fmla="*/ 1300 w 4015"/>
                <a:gd name="T35" fmla="*/ 935 h 4006"/>
                <a:gd name="T36" fmla="*/ 1063 w 4015"/>
                <a:gd name="T37" fmla="*/ 981 h 4006"/>
                <a:gd name="T38" fmla="*/ 827 w 4015"/>
                <a:gd name="T39" fmla="*/ 1140 h 4006"/>
                <a:gd name="T40" fmla="*/ 540 w 4015"/>
                <a:gd name="T41" fmla="*/ 1385 h 4006"/>
                <a:gd name="T42" fmla="*/ 334 w 4015"/>
                <a:gd name="T43" fmla="*/ 1551 h 4006"/>
                <a:gd name="T44" fmla="*/ 414 w 4015"/>
                <a:gd name="T45" fmla="*/ 1658 h 4006"/>
                <a:gd name="T46" fmla="*/ 520 w 4015"/>
                <a:gd name="T47" fmla="*/ 1688 h 4006"/>
                <a:gd name="T48" fmla="*/ 718 w 4015"/>
                <a:gd name="T49" fmla="*/ 1641 h 4006"/>
                <a:gd name="T50" fmla="*/ 841 w 4015"/>
                <a:gd name="T51" fmla="*/ 1690 h 4006"/>
                <a:gd name="T52" fmla="*/ 948 w 4015"/>
                <a:gd name="T53" fmla="*/ 1944 h 4006"/>
                <a:gd name="T54" fmla="*/ 993 w 4015"/>
                <a:gd name="T55" fmla="*/ 2083 h 4006"/>
                <a:gd name="T56" fmla="*/ 1075 w 4015"/>
                <a:gd name="T57" fmla="*/ 2368 h 4006"/>
                <a:gd name="T58" fmla="*/ 1184 w 4015"/>
                <a:gd name="T59" fmla="*/ 2787 h 4006"/>
                <a:gd name="T60" fmla="*/ 1268 w 4015"/>
                <a:gd name="T61" fmla="*/ 3051 h 4006"/>
                <a:gd name="T62" fmla="*/ 1450 w 4015"/>
                <a:gd name="T63" fmla="*/ 3323 h 4006"/>
                <a:gd name="T64" fmla="*/ 1704 w 4015"/>
                <a:gd name="T65" fmla="*/ 3391 h 4006"/>
                <a:gd name="T66" fmla="*/ 1958 w 4015"/>
                <a:gd name="T67" fmla="*/ 3298 h 4006"/>
                <a:gd name="T68" fmla="*/ 2374 w 4015"/>
                <a:gd name="T69" fmla="*/ 2963 h 4006"/>
                <a:gd name="T70" fmla="*/ 2783 w 4015"/>
                <a:gd name="T71" fmla="*/ 2435 h 4006"/>
                <a:gd name="T72" fmla="*/ 3100 w 4015"/>
                <a:gd name="T73" fmla="*/ 1831 h 4006"/>
                <a:gd name="T74" fmla="*/ 3238 w 4015"/>
                <a:gd name="T75" fmla="*/ 1477 h 4006"/>
                <a:gd name="T76" fmla="*/ 3291 w 4015"/>
                <a:gd name="T77" fmla="*/ 1208 h 4006"/>
                <a:gd name="T78" fmla="*/ 3223 w 4015"/>
                <a:gd name="T79" fmla="*/ 983 h 4006"/>
                <a:gd name="T80" fmla="*/ 3033 w 4015"/>
                <a:gd name="T81" fmla="*/ 868 h 4006"/>
                <a:gd name="T82" fmla="*/ 3263 w 4015"/>
                <a:gd name="T83" fmla="*/ 0 h 4006"/>
                <a:gd name="T84" fmla="*/ 3616 w 4015"/>
                <a:gd name="T85" fmla="*/ 85 h 4006"/>
                <a:gd name="T86" fmla="*/ 3891 w 4015"/>
                <a:gd name="T87" fmla="*/ 335 h 4006"/>
                <a:gd name="T88" fmla="*/ 4011 w 4015"/>
                <a:gd name="T89" fmla="*/ 674 h 4006"/>
                <a:gd name="T90" fmla="*/ 3984 w 4015"/>
                <a:gd name="T91" fmla="*/ 3474 h 4006"/>
                <a:gd name="T92" fmla="*/ 3794 w 4015"/>
                <a:gd name="T93" fmla="*/ 3784 h 4006"/>
                <a:gd name="T94" fmla="*/ 3483 w 4015"/>
                <a:gd name="T95" fmla="*/ 3975 h 4006"/>
                <a:gd name="T96" fmla="*/ 677 w 4015"/>
                <a:gd name="T97" fmla="*/ 4002 h 4006"/>
                <a:gd name="T98" fmla="*/ 337 w 4015"/>
                <a:gd name="T99" fmla="*/ 3881 h 4006"/>
                <a:gd name="T100" fmla="*/ 87 w 4015"/>
                <a:gd name="T101" fmla="*/ 3607 h 4006"/>
                <a:gd name="T102" fmla="*/ 0 w 4015"/>
                <a:gd name="T103" fmla="*/ 3254 h 4006"/>
                <a:gd name="T104" fmla="*/ 31 w 4015"/>
                <a:gd name="T105" fmla="*/ 530 h 4006"/>
                <a:gd name="T106" fmla="*/ 220 w 4015"/>
                <a:gd name="T107" fmla="*/ 220 h 4006"/>
                <a:gd name="T108" fmla="*/ 533 w 4015"/>
                <a:gd name="T109" fmla="*/ 31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5" h="4006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11425716" y="1921762"/>
              <a:ext cx="452587" cy="452588"/>
            </a:xfrm>
            <a:custGeom>
              <a:avLst/>
              <a:gdLst>
                <a:gd name="T0" fmla="*/ 1521 w 3479"/>
                <a:gd name="T1" fmla="*/ 581 h 3479"/>
                <a:gd name="T2" fmla="*/ 1502 w 3479"/>
                <a:gd name="T3" fmla="*/ 676 h 3479"/>
                <a:gd name="T4" fmla="*/ 1474 w 3479"/>
                <a:gd name="T5" fmla="*/ 773 h 3479"/>
                <a:gd name="T6" fmla="*/ 1431 w 3479"/>
                <a:gd name="T7" fmla="*/ 866 h 3479"/>
                <a:gd name="T8" fmla="*/ 1365 w 3479"/>
                <a:gd name="T9" fmla="*/ 949 h 3479"/>
                <a:gd name="T10" fmla="*/ 1274 w 3479"/>
                <a:gd name="T11" fmla="*/ 1016 h 3479"/>
                <a:gd name="T12" fmla="*/ 1148 w 3479"/>
                <a:gd name="T13" fmla="*/ 1063 h 3479"/>
                <a:gd name="T14" fmla="*/ 1044 w 3479"/>
                <a:gd name="T15" fmla="*/ 1566 h 3479"/>
                <a:gd name="T16" fmla="*/ 1393 w 3479"/>
                <a:gd name="T17" fmla="*/ 2432 h 3479"/>
                <a:gd name="T18" fmla="*/ 1421 w 3479"/>
                <a:gd name="T19" fmla="*/ 2573 h 3479"/>
                <a:gd name="T20" fmla="*/ 1483 w 3479"/>
                <a:gd name="T21" fmla="*/ 2703 h 3479"/>
                <a:gd name="T22" fmla="*/ 1579 w 3479"/>
                <a:gd name="T23" fmla="*/ 2813 h 3479"/>
                <a:gd name="T24" fmla="*/ 1709 w 3479"/>
                <a:gd name="T25" fmla="*/ 2899 h 3479"/>
                <a:gd name="T26" fmla="*/ 1872 w 3479"/>
                <a:gd name="T27" fmla="*/ 2955 h 3479"/>
                <a:gd name="T28" fmla="*/ 2071 w 3479"/>
                <a:gd name="T29" fmla="*/ 2975 h 3479"/>
                <a:gd name="T30" fmla="*/ 2208 w 3479"/>
                <a:gd name="T31" fmla="*/ 2972 h 3479"/>
                <a:gd name="T32" fmla="*/ 2325 w 3479"/>
                <a:gd name="T33" fmla="*/ 2966 h 3479"/>
                <a:gd name="T34" fmla="*/ 2405 w 3479"/>
                <a:gd name="T35" fmla="*/ 2960 h 3479"/>
                <a:gd name="T36" fmla="*/ 2435 w 3479"/>
                <a:gd name="T37" fmla="*/ 2957 h 3479"/>
                <a:gd name="T38" fmla="*/ 2067 w 3479"/>
                <a:gd name="T39" fmla="*/ 2434 h 3479"/>
                <a:gd name="T40" fmla="*/ 1984 w 3479"/>
                <a:gd name="T41" fmla="*/ 2416 h 3479"/>
                <a:gd name="T42" fmla="*/ 1939 w 3479"/>
                <a:gd name="T43" fmla="*/ 2377 h 3479"/>
                <a:gd name="T44" fmla="*/ 1918 w 3479"/>
                <a:gd name="T45" fmla="*/ 2319 h 3479"/>
                <a:gd name="T46" fmla="*/ 1913 w 3479"/>
                <a:gd name="T47" fmla="*/ 2244 h 3479"/>
                <a:gd name="T48" fmla="*/ 2435 w 3479"/>
                <a:gd name="T49" fmla="*/ 1044 h 3479"/>
                <a:gd name="T50" fmla="*/ 1531 w 3479"/>
                <a:gd name="T51" fmla="*/ 522 h 3479"/>
                <a:gd name="T52" fmla="*/ 3177 w 3479"/>
                <a:gd name="T53" fmla="*/ 3 h 3479"/>
                <a:gd name="T54" fmla="*/ 3306 w 3479"/>
                <a:gd name="T55" fmla="*/ 47 h 3479"/>
                <a:gd name="T56" fmla="*/ 3406 w 3479"/>
                <a:gd name="T57" fmla="*/ 136 h 3479"/>
                <a:gd name="T58" fmla="*/ 3466 w 3479"/>
                <a:gd name="T59" fmla="*/ 256 h 3479"/>
                <a:gd name="T60" fmla="*/ 3479 w 3479"/>
                <a:gd name="T61" fmla="*/ 3131 h 3479"/>
                <a:gd name="T62" fmla="*/ 3452 w 3479"/>
                <a:gd name="T63" fmla="*/ 3266 h 3479"/>
                <a:gd name="T64" fmla="*/ 3377 w 3479"/>
                <a:gd name="T65" fmla="*/ 3377 h 3479"/>
                <a:gd name="T66" fmla="*/ 3266 w 3479"/>
                <a:gd name="T67" fmla="*/ 3452 h 3479"/>
                <a:gd name="T68" fmla="*/ 3131 w 3479"/>
                <a:gd name="T69" fmla="*/ 3479 h 3479"/>
                <a:gd name="T70" fmla="*/ 256 w 3479"/>
                <a:gd name="T71" fmla="*/ 3466 h 3479"/>
                <a:gd name="T72" fmla="*/ 136 w 3479"/>
                <a:gd name="T73" fmla="*/ 3406 h 3479"/>
                <a:gd name="T74" fmla="*/ 47 w 3479"/>
                <a:gd name="T75" fmla="*/ 3306 h 3479"/>
                <a:gd name="T76" fmla="*/ 3 w 3479"/>
                <a:gd name="T77" fmla="*/ 3177 h 3479"/>
                <a:gd name="T78" fmla="*/ 3 w 3479"/>
                <a:gd name="T79" fmla="*/ 302 h 3479"/>
                <a:gd name="T80" fmla="*/ 47 w 3479"/>
                <a:gd name="T81" fmla="*/ 173 h 3479"/>
                <a:gd name="T82" fmla="*/ 136 w 3479"/>
                <a:gd name="T83" fmla="*/ 73 h 3479"/>
                <a:gd name="T84" fmla="*/ 256 w 3479"/>
                <a:gd name="T85" fmla="*/ 13 h 3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9" h="3479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11425716" y="577843"/>
              <a:ext cx="451741" cy="469505"/>
            </a:xfrm>
            <a:custGeom>
              <a:avLst/>
              <a:gdLst>
                <a:gd name="T0" fmla="*/ 2030 w 3208"/>
                <a:gd name="T1" fmla="*/ 749 h 3333"/>
                <a:gd name="T2" fmla="*/ 1921 w 3208"/>
                <a:gd name="T3" fmla="*/ 811 h 3333"/>
                <a:gd name="T4" fmla="*/ 1847 w 3208"/>
                <a:gd name="T5" fmla="*/ 913 h 3333"/>
                <a:gd name="T6" fmla="*/ 1819 w 3208"/>
                <a:gd name="T7" fmla="*/ 1044 h 3333"/>
                <a:gd name="T8" fmla="*/ 1021 w 3208"/>
                <a:gd name="T9" fmla="*/ 1370 h 3333"/>
                <a:gd name="T10" fmla="*/ 903 w 3208"/>
                <a:gd name="T11" fmla="*/ 1343 h 3333"/>
                <a:gd name="T12" fmla="*/ 778 w 3208"/>
                <a:gd name="T13" fmla="*/ 1372 h 3333"/>
                <a:gd name="T14" fmla="*/ 679 w 3208"/>
                <a:gd name="T15" fmla="*/ 1450 h 3333"/>
                <a:gd name="T16" fmla="*/ 620 w 3208"/>
                <a:gd name="T17" fmla="*/ 1563 h 3333"/>
                <a:gd name="T18" fmla="*/ 610 w 3208"/>
                <a:gd name="T19" fmla="*/ 1698 h 3333"/>
                <a:gd name="T20" fmla="*/ 654 w 3208"/>
                <a:gd name="T21" fmla="*/ 1819 h 3333"/>
                <a:gd name="T22" fmla="*/ 741 w 3208"/>
                <a:gd name="T23" fmla="*/ 1910 h 3333"/>
                <a:gd name="T24" fmla="*/ 859 w 3208"/>
                <a:gd name="T25" fmla="*/ 1955 h 3333"/>
                <a:gd name="T26" fmla="*/ 988 w 3208"/>
                <a:gd name="T27" fmla="*/ 1946 h 3333"/>
                <a:gd name="T28" fmla="*/ 1819 w 3208"/>
                <a:gd name="T29" fmla="*/ 2290 h 3333"/>
                <a:gd name="T30" fmla="*/ 1847 w 3208"/>
                <a:gd name="T31" fmla="*/ 2419 h 3333"/>
                <a:gd name="T32" fmla="*/ 1921 w 3208"/>
                <a:gd name="T33" fmla="*/ 2522 h 3333"/>
                <a:gd name="T34" fmla="*/ 2030 w 3208"/>
                <a:gd name="T35" fmla="*/ 2585 h 3333"/>
                <a:gd name="T36" fmla="*/ 2160 w 3208"/>
                <a:gd name="T37" fmla="*/ 2594 h 3333"/>
                <a:gd name="T38" fmla="*/ 2277 w 3208"/>
                <a:gd name="T39" fmla="*/ 2548 h 3333"/>
                <a:gd name="T40" fmla="*/ 2364 w 3208"/>
                <a:gd name="T41" fmla="*/ 2458 h 3333"/>
                <a:gd name="T42" fmla="*/ 2408 w 3208"/>
                <a:gd name="T43" fmla="*/ 2335 h 3333"/>
                <a:gd name="T44" fmla="*/ 2399 w 3208"/>
                <a:gd name="T45" fmla="*/ 2200 h 3333"/>
                <a:gd name="T46" fmla="*/ 2339 w 3208"/>
                <a:gd name="T47" fmla="*/ 2088 h 3333"/>
                <a:gd name="T48" fmla="*/ 2240 w 3208"/>
                <a:gd name="T49" fmla="*/ 2010 h 3333"/>
                <a:gd name="T50" fmla="*/ 2116 w 3208"/>
                <a:gd name="T51" fmla="*/ 1981 h 3333"/>
                <a:gd name="T52" fmla="*/ 2002 w 3208"/>
                <a:gd name="T53" fmla="*/ 2005 h 3333"/>
                <a:gd name="T54" fmla="*/ 1198 w 3208"/>
                <a:gd name="T55" fmla="*/ 1673 h 3333"/>
                <a:gd name="T56" fmla="*/ 1968 w 3208"/>
                <a:gd name="T57" fmla="*/ 1310 h 3333"/>
                <a:gd name="T58" fmla="*/ 2076 w 3208"/>
                <a:gd name="T59" fmla="*/ 1349 h 3333"/>
                <a:gd name="T60" fmla="*/ 2201 w 3208"/>
                <a:gd name="T61" fmla="*/ 1339 h 3333"/>
                <a:gd name="T62" fmla="*/ 2310 w 3208"/>
                <a:gd name="T63" fmla="*/ 1276 h 3333"/>
                <a:gd name="T64" fmla="*/ 2384 w 3208"/>
                <a:gd name="T65" fmla="*/ 1173 h 3333"/>
                <a:gd name="T66" fmla="*/ 2412 w 3208"/>
                <a:gd name="T67" fmla="*/ 1044 h 3333"/>
                <a:gd name="T68" fmla="*/ 2384 w 3208"/>
                <a:gd name="T69" fmla="*/ 913 h 3333"/>
                <a:gd name="T70" fmla="*/ 2310 w 3208"/>
                <a:gd name="T71" fmla="*/ 811 h 3333"/>
                <a:gd name="T72" fmla="*/ 2201 w 3208"/>
                <a:gd name="T73" fmla="*/ 749 h 3333"/>
                <a:gd name="T74" fmla="*/ 601 w 3208"/>
                <a:gd name="T75" fmla="*/ 0 h 3333"/>
                <a:gd name="T76" fmla="*/ 2727 w 3208"/>
                <a:gd name="T77" fmla="*/ 13 h 3333"/>
                <a:gd name="T78" fmla="*/ 2893 w 3208"/>
                <a:gd name="T79" fmla="*/ 75 h 3333"/>
                <a:gd name="T80" fmla="*/ 3032 w 3208"/>
                <a:gd name="T81" fmla="*/ 183 h 3333"/>
                <a:gd name="T82" fmla="*/ 3136 w 3208"/>
                <a:gd name="T83" fmla="*/ 327 h 3333"/>
                <a:gd name="T84" fmla="*/ 3196 w 3208"/>
                <a:gd name="T85" fmla="*/ 498 h 3333"/>
                <a:gd name="T86" fmla="*/ 3208 w 3208"/>
                <a:gd name="T87" fmla="*/ 2707 h 3333"/>
                <a:gd name="T88" fmla="*/ 3181 w 3208"/>
                <a:gd name="T89" fmla="*/ 2894 h 3333"/>
                <a:gd name="T90" fmla="*/ 3106 w 3208"/>
                <a:gd name="T91" fmla="*/ 3057 h 3333"/>
                <a:gd name="T92" fmla="*/ 2989 w 3208"/>
                <a:gd name="T93" fmla="*/ 3190 h 3333"/>
                <a:gd name="T94" fmla="*/ 2840 w 3208"/>
                <a:gd name="T95" fmla="*/ 3284 h 3333"/>
                <a:gd name="T96" fmla="*/ 2668 w 3208"/>
                <a:gd name="T97" fmla="*/ 3330 h 3333"/>
                <a:gd name="T98" fmla="*/ 539 w 3208"/>
                <a:gd name="T99" fmla="*/ 3330 h 3333"/>
                <a:gd name="T100" fmla="*/ 367 w 3208"/>
                <a:gd name="T101" fmla="*/ 3284 h 3333"/>
                <a:gd name="T102" fmla="*/ 219 w 3208"/>
                <a:gd name="T103" fmla="*/ 3190 h 3333"/>
                <a:gd name="T104" fmla="*/ 102 w 3208"/>
                <a:gd name="T105" fmla="*/ 3057 h 3333"/>
                <a:gd name="T106" fmla="*/ 27 w 3208"/>
                <a:gd name="T107" fmla="*/ 2894 h 3333"/>
                <a:gd name="T108" fmla="*/ 0 w 3208"/>
                <a:gd name="T109" fmla="*/ 2707 h 3333"/>
                <a:gd name="T110" fmla="*/ 12 w 3208"/>
                <a:gd name="T111" fmla="*/ 498 h 3333"/>
                <a:gd name="T112" fmla="*/ 72 w 3208"/>
                <a:gd name="T113" fmla="*/ 327 h 3333"/>
                <a:gd name="T114" fmla="*/ 175 w 3208"/>
                <a:gd name="T115" fmla="*/ 183 h 3333"/>
                <a:gd name="T116" fmla="*/ 315 w 3208"/>
                <a:gd name="T117" fmla="*/ 75 h 3333"/>
                <a:gd name="T118" fmla="*/ 480 w 3208"/>
                <a:gd name="T119" fmla="*/ 13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8" h="3333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1425716" y="2590106"/>
              <a:ext cx="451741" cy="450616"/>
            </a:xfrm>
            <a:custGeom>
              <a:avLst/>
              <a:gdLst>
                <a:gd name="T0" fmla="*/ 2447 w 4015"/>
                <a:gd name="T1" fmla="*/ 430 h 4006"/>
                <a:gd name="T2" fmla="*/ 2369 w 4015"/>
                <a:gd name="T3" fmla="*/ 491 h 4006"/>
                <a:gd name="T4" fmla="*/ 2343 w 4015"/>
                <a:gd name="T5" fmla="*/ 584 h 4006"/>
                <a:gd name="T6" fmla="*/ 2102 w 4015"/>
                <a:gd name="T7" fmla="*/ 1009 h 4006"/>
                <a:gd name="T8" fmla="*/ 1777 w 4015"/>
                <a:gd name="T9" fmla="*/ 1051 h 4006"/>
                <a:gd name="T10" fmla="*/ 1503 w 4015"/>
                <a:gd name="T11" fmla="*/ 1124 h 4006"/>
                <a:gd name="T12" fmla="*/ 1287 w 4015"/>
                <a:gd name="T13" fmla="*/ 1219 h 4006"/>
                <a:gd name="T14" fmla="*/ 1107 w 4015"/>
                <a:gd name="T15" fmla="*/ 1343 h 4006"/>
                <a:gd name="T16" fmla="*/ 942 w 4015"/>
                <a:gd name="T17" fmla="*/ 1515 h 4006"/>
                <a:gd name="T18" fmla="*/ 820 w 4015"/>
                <a:gd name="T19" fmla="*/ 1704 h 4006"/>
                <a:gd name="T20" fmla="*/ 739 w 4015"/>
                <a:gd name="T21" fmla="*/ 1924 h 4006"/>
                <a:gd name="T22" fmla="*/ 690 w 4015"/>
                <a:gd name="T23" fmla="*/ 2147 h 4006"/>
                <a:gd name="T24" fmla="*/ 670 w 4015"/>
                <a:gd name="T25" fmla="*/ 2402 h 4006"/>
                <a:gd name="T26" fmla="*/ 684 w 4015"/>
                <a:gd name="T27" fmla="*/ 2679 h 4006"/>
                <a:gd name="T28" fmla="*/ 760 w 4015"/>
                <a:gd name="T29" fmla="*/ 2954 h 4006"/>
                <a:gd name="T30" fmla="*/ 900 w 4015"/>
                <a:gd name="T31" fmla="*/ 3248 h 4006"/>
                <a:gd name="T32" fmla="*/ 1106 w 4015"/>
                <a:gd name="T33" fmla="*/ 3557 h 4006"/>
                <a:gd name="T34" fmla="*/ 1153 w 4015"/>
                <a:gd name="T35" fmla="*/ 3586 h 4006"/>
                <a:gd name="T36" fmla="*/ 1205 w 4015"/>
                <a:gd name="T37" fmla="*/ 3580 h 4006"/>
                <a:gd name="T38" fmla="*/ 1251 w 4015"/>
                <a:gd name="T39" fmla="*/ 3538 h 4006"/>
                <a:gd name="T40" fmla="*/ 1241 w 4015"/>
                <a:gd name="T41" fmla="*/ 3374 h 4006"/>
                <a:gd name="T42" fmla="*/ 1221 w 4015"/>
                <a:gd name="T43" fmla="*/ 3045 h 4006"/>
                <a:gd name="T44" fmla="*/ 1233 w 4015"/>
                <a:gd name="T45" fmla="*/ 2766 h 4006"/>
                <a:gd name="T46" fmla="*/ 1275 w 4015"/>
                <a:gd name="T47" fmla="*/ 2535 h 4006"/>
                <a:gd name="T48" fmla="*/ 1350 w 4015"/>
                <a:gd name="T49" fmla="*/ 2355 h 4006"/>
                <a:gd name="T50" fmla="*/ 1460 w 4015"/>
                <a:gd name="T51" fmla="*/ 2217 h 4006"/>
                <a:gd name="T52" fmla="*/ 1621 w 4015"/>
                <a:gd name="T53" fmla="*/ 2112 h 4006"/>
                <a:gd name="T54" fmla="*/ 1822 w 4015"/>
                <a:gd name="T55" fmla="*/ 2048 h 4006"/>
                <a:gd name="T56" fmla="*/ 2055 w 4015"/>
                <a:gd name="T57" fmla="*/ 2013 h 4006"/>
                <a:gd name="T58" fmla="*/ 2343 w 4015"/>
                <a:gd name="T59" fmla="*/ 2002 h 4006"/>
                <a:gd name="T60" fmla="*/ 2354 w 4015"/>
                <a:gd name="T61" fmla="*/ 2486 h 4006"/>
                <a:gd name="T62" fmla="*/ 2415 w 4015"/>
                <a:gd name="T63" fmla="*/ 2557 h 4006"/>
                <a:gd name="T64" fmla="*/ 2509 w 4015"/>
                <a:gd name="T65" fmla="*/ 2587 h 4006"/>
                <a:gd name="T66" fmla="*/ 2601 w 4015"/>
                <a:gd name="T67" fmla="*/ 2559 h 4006"/>
                <a:gd name="T68" fmla="*/ 3569 w 4015"/>
                <a:gd name="T69" fmla="*/ 1593 h 4006"/>
                <a:gd name="T70" fmla="*/ 3597 w 4015"/>
                <a:gd name="T71" fmla="*/ 1501 h 4006"/>
                <a:gd name="T72" fmla="*/ 3569 w 4015"/>
                <a:gd name="T73" fmla="*/ 1410 h 4006"/>
                <a:gd name="T74" fmla="*/ 2601 w 4015"/>
                <a:gd name="T75" fmla="*/ 443 h 4006"/>
                <a:gd name="T76" fmla="*/ 2513 w 4015"/>
                <a:gd name="T77" fmla="*/ 414 h 4006"/>
                <a:gd name="T78" fmla="*/ 3338 w 4015"/>
                <a:gd name="T79" fmla="*/ 2 h 4006"/>
                <a:gd name="T80" fmla="*/ 3551 w 4015"/>
                <a:gd name="T81" fmla="*/ 54 h 4006"/>
                <a:gd name="T82" fmla="*/ 3737 w 4015"/>
                <a:gd name="T83" fmla="*/ 168 h 4006"/>
                <a:gd name="T84" fmla="*/ 3891 w 4015"/>
                <a:gd name="T85" fmla="*/ 335 h 4006"/>
                <a:gd name="T86" fmla="*/ 3984 w 4015"/>
                <a:gd name="T87" fmla="*/ 530 h 4006"/>
                <a:gd name="T88" fmla="*/ 4015 w 4015"/>
                <a:gd name="T89" fmla="*/ 751 h 4006"/>
                <a:gd name="T90" fmla="*/ 4001 w 4015"/>
                <a:gd name="T91" fmla="*/ 3403 h 4006"/>
                <a:gd name="T92" fmla="*/ 3930 w 4015"/>
                <a:gd name="T93" fmla="*/ 3607 h 4006"/>
                <a:gd name="T94" fmla="*/ 3794 w 4015"/>
                <a:gd name="T95" fmla="*/ 3784 h 4006"/>
                <a:gd name="T96" fmla="*/ 3616 w 4015"/>
                <a:gd name="T97" fmla="*/ 3919 h 4006"/>
                <a:gd name="T98" fmla="*/ 3413 w 4015"/>
                <a:gd name="T99" fmla="*/ 3991 h 4006"/>
                <a:gd name="T100" fmla="*/ 752 w 4015"/>
                <a:gd name="T101" fmla="*/ 4006 h 4006"/>
                <a:gd name="T102" fmla="*/ 533 w 4015"/>
                <a:gd name="T103" fmla="*/ 3975 h 4006"/>
                <a:gd name="T104" fmla="*/ 337 w 4015"/>
                <a:gd name="T105" fmla="*/ 3881 h 4006"/>
                <a:gd name="T106" fmla="*/ 170 w 4015"/>
                <a:gd name="T107" fmla="*/ 3729 h 4006"/>
                <a:gd name="T108" fmla="*/ 56 w 4015"/>
                <a:gd name="T109" fmla="*/ 3542 h 4006"/>
                <a:gd name="T110" fmla="*/ 3 w 4015"/>
                <a:gd name="T111" fmla="*/ 3330 h 4006"/>
                <a:gd name="T112" fmla="*/ 0 w 4015"/>
                <a:gd name="T113" fmla="*/ 751 h 4006"/>
                <a:gd name="T114" fmla="*/ 31 w 4015"/>
                <a:gd name="T115" fmla="*/ 530 h 4006"/>
                <a:gd name="T116" fmla="*/ 124 w 4015"/>
                <a:gd name="T117" fmla="*/ 335 h 4006"/>
                <a:gd name="T118" fmla="*/ 277 w 4015"/>
                <a:gd name="T119" fmla="*/ 168 h 4006"/>
                <a:gd name="T120" fmla="*/ 465 w 4015"/>
                <a:gd name="T121" fmla="*/ 54 h 4006"/>
                <a:gd name="T122" fmla="*/ 677 w 4015"/>
                <a:gd name="T123" fmla="*/ 2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5" h="4006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1F7117-3CD7-49CB-844A-811F1F384B7F}"/>
              </a:ext>
            </a:extLst>
          </p:cNvPr>
          <p:cNvSpPr txBox="1"/>
          <p:nvPr/>
        </p:nvSpPr>
        <p:spPr>
          <a:xfrm>
            <a:off x="254587" y="3717759"/>
            <a:ext cx="8107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dirty="0"/>
              <a:t>1. </a:t>
            </a:r>
            <a:r>
              <a:rPr lang="en-US" altLang="ko-KR" dirty="0" err="1"/>
              <a:t>AmazonSQSFullAccess</a:t>
            </a:r>
            <a:r>
              <a:rPr lang="en-US" altLang="ko-KR" dirty="0"/>
              <a:t> : SQS</a:t>
            </a:r>
            <a:r>
              <a:rPr lang="ko-KR" altLang="en-US" dirty="0"/>
              <a:t>를 사용하기 위해 접근 허용 정책</a:t>
            </a:r>
            <a:endParaRPr lang="en-US" altLang="ko-KR" dirty="0"/>
          </a:p>
          <a:p>
            <a:pPr marL="342900" indent="-342900" fontAlgn="base" latinLnBrk="0">
              <a:buAutoNum type="arabicPeriod"/>
            </a:pPr>
            <a:endParaRPr lang="ko-KR" altLang="en-US" dirty="0"/>
          </a:p>
          <a:p>
            <a:pPr fontAlgn="base" latinLnBrk="0"/>
            <a:r>
              <a:rPr lang="en-US" altLang="ko-KR" dirty="0"/>
              <a:t>2. </a:t>
            </a:r>
            <a:r>
              <a:rPr lang="en-US" altLang="ko-KR" dirty="0" err="1"/>
              <a:t>AmazonRekognitionFullAcess</a:t>
            </a:r>
            <a:r>
              <a:rPr lang="en-US" altLang="ko-KR" dirty="0"/>
              <a:t> : </a:t>
            </a:r>
            <a:r>
              <a:rPr lang="en-US" altLang="ko-KR" dirty="0" err="1"/>
              <a:t>Rekognition</a:t>
            </a:r>
            <a:r>
              <a:rPr lang="en-US" altLang="ko-KR" dirty="0"/>
              <a:t> </a:t>
            </a:r>
            <a:r>
              <a:rPr lang="ko-KR" altLang="en-US" dirty="0"/>
              <a:t>사용을 위한 접근 허용 정책</a:t>
            </a:r>
            <a:endParaRPr lang="en-US" altLang="ko-KR" dirty="0"/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dirty="0"/>
              <a:t>3. AmaxonS3ReadOnlyAccess : S3</a:t>
            </a:r>
            <a:r>
              <a:rPr lang="ko-KR" altLang="en-US" dirty="0"/>
              <a:t>의 정보를 읽어 오기 위한 허용 정책</a:t>
            </a:r>
            <a:endParaRPr lang="en-US" altLang="ko-KR" dirty="0"/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dirty="0"/>
              <a:t>4. </a:t>
            </a:r>
            <a:r>
              <a:rPr lang="en-US" altLang="ko-KR" dirty="0" err="1"/>
              <a:t>chocoPolicy</a:t>
            </a:r>
            <a:r>
              <a:rPr lang="en-US" altLang="ko-KR" dirty="0"/>
              <a:t> : </a:t>
            </a:r>
            <a:r>
              <a:rPr lang="en-US" altLang="ko-KR" dirty="0" err="1"/>
              <a:t>Rekognition</a:t>
            </a:r>
            <a:r>
              <a:rPr lang="en-US" altLang="ko-KR" dirty="0"/>
              <a:t> </a:t>
            </a:r>
            <a:r>
              <a:rPr lang="ko-KR" altLang="en-US" dirty="0"/>
              <a:t>사용 허용 정책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3E4B2D-4A5C-4D40-8F5C-847B5B34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80" y="1631732"/>
            <a:ext cx="7978367" cy="1684942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84690C3-FE4C-4D9F-9363-6EB0C644D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06972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37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5270" y="377190"/>
            <a:ext cx="6584442" cy="6629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0" y="6328410"/>
            <a:ext cx="12192635" cy="530225"/>
          </a:xfrm>
          <a:prstGeom prst="rect">
            <a:avLst/>
          </a:prstGeom>
          <a:solidFill>
            <a:srgbClr val="23212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153035" y="6430010"/>
            <a:ext cx="324485" cy="324485"/>
          </a:xfrm>
          <a:prstGeom prst="roundRect">
            <a:avLst/>
          </a:prstGeom>
          <a:solidFill>
            <a:srgbClr val="F5488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195" tIns="0" rIns="36195" bIns="36195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▶</a:t>
            </a:r>
            <a:endParaRPr kumimoji="0" lang="ko-KR" altLang="en-US" sz="14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 bwMode="auto">
          <a:xfrm>
            <a:off x="9939020" y="6483350"/>
            <a:ext cx="261620" cy="223520"/>
            <a:chOff x="9939020" y="6483350"/>
            <a:chExt cx="261620" cy="223520"/>
          </a:xfrm>
          <a:solidFill>
            <a:srgbClr val="F6F6F6"/>
          </a:solidFill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9939020" y="6499225"/>
              <a:ext cx="121285" cy="191135"/>
            </a:xfrm>
            <a:custGeom>
              <a:avLst/>
              <a:gdLst>
                <a:gd name="TX0" fmla="*/ 1465 w 1600"/>
                <a:gd name="TY0" fmla="*/ 0 h 2530"/>
                <a:gd name="TX1" fmla="*/ 1491 w 1600"/>
                <a:gd name="TY1" fmla="*/ 2 h 2530"/>
                <a:gd name="TX2" fmla="*/ 1515 w 1600"/>
                <a:gd name="TY2" fmla="*/ 9 h 2530"/>
                <a:gd name="TX3" fmla="*/ 1538 w 1600"/>
                <a:gd name="TY3" fmla="*/ 22 h 2530"/>
                <a:gd name="TX4" fmla="*/ 1559 w 1600"/>
                <a:gd name="TY4" fmla="*/ 39 h 2530"/>
                <a:gd name="TX5" fmla="*/ 1575 w 1600"/>
                <a:gd name="TY5" fmla="*/ 60 h 2530"/>
                <a:gd name="TX6" fmla="*/ 1588 w 1600"/>
                <a:gd name="TY6" fmla="*/ 82 h 2530"/>
                <a:gd name="TX7" fmla="*/ 1596 w 1600"/>
                <a:gd name="TY7" fmla="*/ 106 h 2530"/>
                <a:gd name="TX8" fmla="*/ 1599 w 1600"/>
                <a:gd name="TY8" fmla="*/ 132 h 2530"/>
                <a:gd name="TX9" fmla="*/ 1599 w 1600"/>
                <a:gd name="TY9" fmla="*/ 2396 h 2530"/>
                <a:gd name="TX10" fmla="*/ 1596 w 1600"/>
                <a:gd name="TY10" fmla="*/ 2423 h 2530"/>
                <a:gd name="TX11" fmla="*/ 1588 w 1600"/>
                <a:gd name="TY11" fmla="*/ 2447 h 2530"/>
                <a:gd name="TX12" fmla="*/ 1575 w 1600"/>
                <a:gd name="TY12" fmla="*/ 2469 h 2530"/>
                <a:gd name="TX13" fmla="*/ 1559 w 1600"/>
                <a:gd name="TY13" fmla="*/ 2490 h 2530"/>
                <a:gd name="TX14" fmla="*/ 1538 w 1600"/>
                <a:gd name="TY14" fmla="*/ 2507 h 2530"/>
                <a:gd name="TX15" fmla="*/ 1515 w 1600"/>
                <a:gd name="TY15" fmla="*/ 2520 h 2530"/>
                <a:gd name="TX16" fmla="*/ 1491 w 1600"/>
                <a:gd name="TY16" fmla="*/ 2527 h 2530"/>
                <a:gd name="TX17" fmla="*/ 1465 w 1600"/>
                <a:gd name="TY17" fmla="*/ 2529 h 2530"/>
                <a:gd name="TX18" fmla="*/ 1438 w 1600"/>
                <a:gd name="TY18" fmla="*/ 2527 h 2530"/>
                <a:gd name="TX19" fmla="*/ 1414 w 1600"/>
                <a:gd name="TY19" fmla="*/ 2520 h 2530"/>
                <a:gd name="TX20" fmla="*/ 1392 w 1600"/>
                <a:gd name="TY20" fmla="*/ 2507 h 2530"/>
                <a:gd name="TX21" fmla="*/ 1371 w 1600"/>
                <a:gd name="TY21" fmla="*/ 2490 h 2530"/>
                <a:gd name="TX22" fmla="*/ 678 w 1600"/>
                <a:gd name="TY22" fmla="*/ 1797 h 2530"/>
                <a:gd name="TX23" fmla="*/ 133 w 1600"/>
                <a:gd name="TY23" fmla="*/ 1797 h 2530"/>
                <a:gd name="TX24" fmla="*/ 108 w 1600"/>
                <a:gd name="TY24" fmla="*/ 1795 h 2530"/>
                <a:gd name="TX25" fmla="*/ 82 w 1600"/>
                <a:gd name="TY25" fmla="*/ 1787 h 2530"/>
                <a:gd name="TX26" fmla="*/ 60 w 1600"/>
                <a:gd name="TY26" fmla="*/ 1775 h 2530"/>
                <a:gd name="TX27" fmla="*/ 39 w 1600"/>
                <a:gd name="TY27" fmla="*/ 1757 h 2530"/>
                <a:gd name="TX28" fmla="*/ 22 w 1600"/>
                <a:gd name="TY28" fmla="*/ 1737 h 2530"/>
                <a:gd name="TX29" fmla="*/ 9 w 1600"/>
                <a:gd name="TY29" fmla="*/ 1714 h 2530"/>
                <a:gd name="TX30" fmla="*/ 2 w 1600"/>
                <a:gd name="TY30" fmla="*/ 1690 h 2530"/>
                <a:gd name="TX31" fmla="*/ 0 w 1600"/>
                <a:gd name="TY31" fmla="*/ 1665 h 2530"/>
                <a:gd name="TX32" fmla="*/ 0 w 1600"/>
                <a:gd name="TY32" fmla="*/ 1272 h 2530"/>
                <a:gd name="TX33" fmla="*/ 0 w 1600"/>
                <a:gd name="TY33" fmla="*/ 865 h 2530"/>
                <a:gd name="TX34" fmla="*/ 2 w 1600"/>
                <a:gd name="TY34" fmla="*/ 839 h 2530"/>
                <a:gd name="TX35" fmla="*/ 9 w 1600"/>
                <a:gd name="TY35" fmla="*/ 815 h 2530"/>
                <a:gd name="TX36" fmla="*/ 22 w 1600"/>
                <a:gd name="TY36" fmla="*/ 793 h 2530"/>
                <a:gd name="TX37" fmla="*/ 39 w 1600"/>
                <a:gd name="TY37" fmla="*/ 771 h 2530"/>
                <a:gd name="TX38" fmla="*/ 60 w 1600"/>
                <a:gd name="TY38" fmla="*/ 755 h 2530"/>
                <a:gd name="TX39" fmla="*/ 82 w 1600"/>
                <a:gd name="TY39" fmla="*/ 742 h 2530"/>
                <a:gd name="TX40" fmla="*/ 108 w 1600"/>
                <a:gd name="TY40" fmla="*/ 735 h 2530"/>
                <a:gd name="TX41" fmla="*/ 133 w 1600"/>
                <a:gd name="TY41" fmla="*/ 732 h 2530"/>
                <a:gd name="TX42" fmla="*/ 678 w 1600"/>
                <a:gd name="TY42" fmla="*/ 732 h 2530"/>
                <a:gd name="TX43" fmla="*/ 1371 w 1600"/>
                <a:gd name="TY43" fmla="*/ 39 h 2530"/>
                <a:gd name="TX44" fmla="*/ 1392 w 1600"/>
                <a:gd name="TY44" fmla="*/ 22 h 2530"/>
                <a:gd name="TX45" fmla="*/ 1414 w 1600"/>
                <a:gd name="TY45" fmla="*/ 9 h 2530"/>
                <a:gd name="TX46" fmla="*/ 1438 w 1600"/>
                <a:gd name="TY46" fmla="*/ 2 h 2530"/>
                <a:gd name="TX47" fmla="*/ 1465 w 1600"/>
                <a:gd name="TY47" fmla="*/ 0 h 253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</a:cxnLst>
              <a:rect l="l" t="t" r="r" b="b"/>
              <a:pathLst>
                <a:path w="1600" h="2530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0081260" y="6557010"/>
              <a:ext cx="38735" cy="76200"/>
            </a:xfrm>
            <a:custGeom>
              <a:avLst/>
              <a:gdLst>
                <a:gd name="TX0" fmla="*/ 133 w 508"/>
                <a:gd name="TY0" fmla="*/ 0 h 1000"/>
                <a:gd name="TX1" fmla="*/ 153 w 508"/>
                <a:gd name="TY1" fmla="*/ 1 h 1000"/>
                <a:gd name="TX2" fmla="*/ 170 w 508"/>
                <a:gd name="TY2" fmla="*/ 4 h 1000"/>
                <a:gd name="TX3" fmla="*/ 184 w 508"/>
                <a:gd name="TY3" fmla="*/ 11 h 1000"/>
                <a:gd name="TX4" fmla="*/ 232 w 508"/>
                <a:gd name="TY4" fmla="*/ 32 h 1000"/>
                <a:gd name="TX5" fmla="*/ 275 w 508"/>
                <a:gd name="TY5" fmla="*/ 57 h 1000"/>
                <a:gd name="TX6" fmla="*/ 316 w 508"/>
                <a:gd name="TY6" fmla="*/ 87 h 1000"/>
                <a:gd name="TX7" fmla="*/ 353 w 508"/>
                <a:gd name="TY7" fmla="*/ 121 h 1000"/>
                <a:gd name="TX8" fmla="*/ 388 w 508"/>
                <a:gd name="TY8" fmla="*/ 160 h 1000"/>
                <a:gd name="TX9" fmla="*/ 418 w 508"/>
                <a:gd name="TY9" fmla="*/ 204 h 1000"/>
                <a:gd name="TX10" fmla="*/ 446 w 508"/>
                <a:gd name="TY10" fmla="*/ 250 h 1000"/>
                <a:gd name="TX11" fmla="*/ 468 w 508"/>
                <a:gd name="TY11" fmla="*/ 297 h 1000"/>
                <a:gd name="TX12" fmla="*/ 485 w 508"/>
                <a:gd name="TY12" fmla="*/ 347 h 1000"/>
                <a:gd name="TX13" fmla="*/ 497 w 508"/>
                <a:gd name="TY13" fmla="*/ 397 h 1000"/>
                <a:gd name="TX14" fmla="*/ 505 w 508"/>
                <a:gd name="TY14" fmla="*/ 447 h 1000"/>
                <a:gd name="TX15" fmla="*/ 507 w 508"/>
                <a:gd name="TY15" fmla="*/ 500 h 1000"/>
                <a:gd name="TX16" fmla="*/ 505 w 508"/>
                <a:gd name="TY16" fmla="*/ 552 h 1000"/>
                <a:gd name="TX17" fmla="*/ 497 w 508"/>
                <a:gd name="TY17" fmla="*/ 602 h 1000"/>
                <a:gd name="TX18" fmla="*/ 485 w 508"/>
                <a:gd name="TY18" fmla="*/ 652 h 1000"/>
                <a:gd name="TX19" fmla="*/ 468 w 508"/>
                <a:gd name="TY19" fmla="*/ 700 h 1000"/>
                <a:gd name="TX20" fmla="*/ 446 w 508"/>
                <a:gd name="TY20" fmla="*/ 748 h 1000"/>
                <a:gd name="TX21" fmla="*/ 418 w 508"/>
                <a:gd name="TY21" fmla="*/ 794 h 1000"/>
                <a:gd name="TX22" fmla="*/ 388 w 508"/>
                <a:gd name="TY22" fmla="*/ 837 h 1000"/>
                <a:gd name="TX23" fmla="*/ 353 w 508"/>
                <a:gd name="TY23" fmla="*/ 876 h 1000"/>
                <a:gd name="TX24" fmla="*/ 316 w 508"/>
                <a:gd name="TY24" fmla="*/ 911 h 1000"/>
                <a:gd name="TX25" fmla="*/ 275 w 508"/>
                <a:gd name="TY25" fmla="*/ 941 h 1000"/>
                <a:gd name="TX26" fmla="*/ 232 w 508"/>
                <a:gd name="TY26" fmla="*/ 967 h 1000"/>
                <a:gd name="TX27" fmla="*/ 184 w 508"/>
                <a:gd name="TY27" fmla="*/ 988 h 1000"/>
                <a:gd name="TX28" fmla="*/ 170 w 508"/>
                <a:gd name="TY28" fmla="*/ 994 h 1000"/>
                <a:gd name="TX29" fmla="*/ 153 w 508"/>
                <a:gd name="TY29" fmla="*/ 998 h 1000"/>
                <a:gd name="TX30" fmla="*/ 133 w 508"/>
                <a:gd name="TY30" fmla="*/ 999 h 1000"/>
                <a:gd name="TX31" fmla="*/ 106 w 508"/>
                <a:gd name="TY31" fmla="*/ 997 h 1000"/>
                <a:gd name="TX32" fmla="*/ 82 w 508"/>
                <a:gd name="TY32" fmla="*/ 989 h 1000"/>
                <a:gd name="TX33" fmla="*/ 60 w 508"/>
                <a:gd name="TY33" fmla="*/ 978 h 1000"/>
                <a:gd name="TX34" fmla="*/ 39 w 508"/>
                <a:gd name="TY34" fmla="*/ 961 h 1000"/>
                <a:gd name="TX35" fmla="*/ 22 w 508"/>
                <a:gd name="TY35" fmla="*/ 940 h 1000"/>
                <a:gd name="TX36" fmla="*/ 9 w 508"/>
                <a:gd name="TY36" fmla="*/ 918 h 1000"/>
                <a:gd name="TX37" fmla="*/ 2 w 508"/>
                <a:gd name="TY37" fmla="*/ 893 h 1000"/>
                <a:gd name="TX38" fmla="*/ 0 w 508"/>
                <a:gd name="TY38" fmla="*/ 866 h 1000"/>
                <a:gd name="TX39" fmla="*/ 1 w 508"/>
                <a:gd name="TY39" fmla="*/ 845 h 1000"/>
                <a:gd name="TX40" fmla="*/ 6 w 508"/>
                <a:gd name="TY40" fmla="*/ 826 h 1000"/>
                <a:gd name="TX41" fmla="*/ 13 w 508"/>
                <a:gd name="TY41" fmla="*/ 808 h 1000"/>
                <a:gd name="TX42" fmla="*/ 24 w 508"/>
                <a:gd name="TY42" fmla="*/ 792 h 1000"/>
                <a:gd name="TX43" fmla="*/ 42 w 508"/>
                <a:gd name="TY43" fmla="*/ 773 h 1000"/>
                <a:gd name="TX44" fmla="*/ 62 w 508"/>
                <a:gd name="TY44" fmla="*/ 755 h 1000"/>
                <a:gd name="TX45" fmla="*/ 85 w 508"/>
                <a:gd name="TY45" fmla="*/ 740 h 1000"/>
                <a:gd name="TX46" fmla="*/ 120 w 508"/>
                <a:gd name="TY46" fmla="*/ 717 h 1000"/>
                <a:gd name="TX47" fmla="*/ 156 w 508"/>
                <a:gd name="TY47" fmla="*/ 692 h 1000"/>
                <a:gd name="TX48" fmla="*/ 178 w 508"/>
                <a:gd name="TY48" fmla="*/ 672 h 1000"/>
                <a:gd name="TX49" fmla="*/ 198 w 508"/>
                <a:gd name="TY49" fmla="*/ 648 h 1000"/>
                <a:gd name="TX50" fmla="*/ 216 w 508"/>
                <a:gd name="TY50" fmla="*/ 618 h 1000"/>
                <a:gd name="TX51" fmla="*/ 226 w 508"/>
                <a:gd name="TY51" fmla="*/ 593 h 1000"/>
                <a:gd name="TX52" fmla="*/ 235 w 508"/>
                <a:gd name="TY52" fmla="*/ 564 h 1000"/>
                <a:gd name="TX53" fmla="*/ 239 w 508"/>
                <a:gd name="TY53" fmla="*/ 534 h 1000"/>
                <a:gd name="TX54" fmla="*/ 241 w 508"/>
                <a:gd name="TY54" fmla="*/ 500 h 1000"/>
                <a:gd name="TX55" fmla="*/ 239 w 508"/>
                <a:gd name="TY55" fmla="*/ 465 h 1000"/>
                <a:gd name="TX56" fmla="*/ 235 w 508"/>
                <a:gd name="TY56" fmla="*/ 435 h 1000"/>
                <a:gd name="TX57" fmla="*/ 226 w 508"/>
                <a:gd name="TY57" fmla="*/ 406 h 1000"/>
                <a:gd name="TX58" fmla="*/ 216 w 508"/>
                <a:gd name="TY58" fmla="*/ 381 h 1000"/>
                <a:gd name="TX59" fmla="*/ 198 w 508"/>
                <a:gd name="TY59" fmla="*/ 351 h 1000"/>
                <a:gd name="TX60" fmla="*/ 178 w 508"/>
                <a:gd name="TY60" fmla="*/ 327 h 1000"/>
                <a:gd name="TX61" fmla="*/ 156 w 508"/>
                <a:gd name="TY61" fmla="*/ 307 h 1000"/>
                <a:gd name="TX62" fmla="*/ 85 w 508"/>
                <a:gd name="TY62" fmla="*/ 260 h 1000"/>
                <a:gd name="TX63" fmla="*/ 62 w 508"/>
                <a:gd name="TY63" fmla="*/ 244 h 1000"/>
                <a:gd name="TX64" fmla="*/ 42 w 508"/>
                <a:gd name="TY64" fmla="*/ 227 h 1000"/>
                <a:gd name="TX65" fmla="*/ 24 w 508"/>
                <a:gd name="TY65" fmla="*/ 207 h 1000"/>
                <a:gd name="TX66" fmla="*/ 13 w 508"/>
                <a:gd name="TY66" fmla="*/ 191 h 1000"/>
                <a:gd name="TX67" fmla="*/ 6 w 508"/>
                <a:gd name="TY67" fmla="*/ 174 h 1000"/>
                <a:gd name="TX68" fmla="*/ 1 w 508"/>
                <a:gd name="TY68" fmla="*/ 154 h 1000"/>
                <a:gd name="TX69" fmla="*/ 0 w 508"/>
                <a:gd name="TY69" fmla="*/ 133 h 1000"/>
                <a:gd name="TX70" fmla="*/ 2 w 508"/>
                <a:gd name="TY70" fmla="*/ 107 h 1000"/>
                <a:gd name="TX71" fmla="*/ 9 w 508"/>
                <a:gd name="TY71" fmla="*/ 81 h 1000"/>
                <a:gd name="TX72" fmla="*/ 22 w 508"/>
                <a:gd name="TY72" fmla="*/ 59 h 1000"/>
                <a:gd name="TX73" fmla="*/ 39 w 508"/>
                <a:gd name="TY73" fmla="*/ 39 h 1000"/>
                <a:gd name="TX74" fmla="*/ 60 w 508"/>
                <a:gd name="TY74" fmla="*/ 22 h 1000"/>
                <a:gd name="TX75" fmla="*/ 82 w 508"/>
                <a:gd name="TY75" fmla="*/ 10 h 1000"/>
                <a:gd name="TX76" fmla="*/ 106 w 508"/>
                <a:gd name="TY76" fmla="*/ 2 h 1000"/>
                <a:gd name="TX77" fmla="*/ 133 w 508"/>
                <a:gd name="TY77" fmla="*/ 0 h 100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</a:cxnLst>
              <a:rect l="l" t="t" r="r" b="b"/>
              <a:pathLst>
                <a:path w="508" h="1000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0096500" y="6520180"/>
              <a:ext cx="63500" cy="149860"/>
            </a:xfrm>
            <a:custGeom>
              <a:avLst/>
              <a:gdLst>
                <a:gd name="TX0" fmla="*/ 133 w 834"/>
                <a:gd name="TY0" fmla="*/ 0 h 1982"/>
                <a:gd name="TX1" fmla="*/ 161 w 834"/>
                <a:gd name="TY1" fmla="*/ 3 h 1982"/>
                <a:gd name="TX2" fmla="*/ 188 w 834"/>
                <a:gd name="TY2" fmla="*/ 10 h 1982"/>
                <a:gd name="TX3" fmla="*/ 259 w 834"/>
                <a:gd name="TY3" fmla="*/ 44 h 1982"/>
                <a:gd name="TX4" fmla="*/ 326 w 834"/>
                <a:gd name="TY4" fmla="*/ 81 h 1982"/>
                <a:gd name="TX5" fmla="*/ 391 w 834"/>
                <a:gd name="TY5" fmla="*/ 123 h 1982"/>
                <a:gd name="TX6" fmla="*/ 451 w 834"/>
                <a:gd name="TY6" fmla="*/ 169 h 1982"/>
                <a:gd name="TX7" fmla="*/ 508 w 834"/>
                <a:gd name="TY7" fmla="*/ 221 h 1982"/>
                <a:gd name="TX8" fmla="*/ 560 w 834"/>
                <a:gd name="TY8" fmla="*/ 277 h 1982"/>
                <a:gd name="TX9" fmla="*/ 610 w 834"/>
                <a:gd name="TY9" fmla="*/ 337 h 1982"/>
                <a:gd name="TX10" fmla="*/ 656 w 834"/>
                <a:gd name="TY10" fmla="*/ 403 h 1982"/>
                <a:gd name="TX11" fmla="*/ 698 w 834"/>
                <a:gd name="TY11" fmla="*/ 471 h 1982"/>
                <a:gd name="TX12" fmla="*/ 733 w 834"/>
                <a:gd name="TY12" fmla="*/ 541 h 1982"/>
                <a:gd name="TX13" fmla="*/ 764 w 834"/>
                <a:gd name="TY13" fmla="*/ 611 h 1982"/>
                <a:gd name="TX14" fmla="*/ 789 w 834"/>
                <a:gd name="TY14" fmla="*/ 684 h 1982"/>
                <a:gd name="TX15" fmla="*/ 808 w 834"/>
                <a:gd name="TY15" fmla="*/ 759 h 1982"/>
                <a:gd name="TX16" fmla="*/ 822 w 834"/>
                <a:gd name="TY16" fmla="*/ 835 h 1982"/>
                <a:gd name="TX17" fmla="*/ 830 w 834"/>
                <a:gd name="TY17" fmla="*/ 912 h 1982"/>
                <a:gd name="TX18" fmla="*/ 833 w 834"/>
                <a:gd name="TY18" fmla="*/ 991 h 1982"/>
                <a:gd name="TX19" fmla="*/ 830 w 834"/>
                <a:gd name="TY19" fmla="*/ 1069 h 1982"/>
                <a:gd name="TX20" fmla="*/ 822 w 834"/>
                <a:gd name="TY20" fmla="*/ 1147 h 1982"/>
                <a:gd name="TX21" fmla="*/ 808 w 834"/>
                <a:gd name="TY21" fmla="*/ 1223 h 1982"/>
                <a:gd name="TX22" fmla="*/ 789 w 834"/>
                <a:gd name="TY22" fmla="*/ 1297 h 1982"/>
                <a:gd name="TX23" fmla="*/ 764 w 834"/>
                <a:gd name="TY23" fmla="*/ 1369 h 1982"/>
                <a:gd name="TX24" fmla="*/ 733 w 834"/>
                <a:gd name="TY24" fmla="*/ 1440 h 1982"/>
                <a:gd name="TX25" fmla="*/ 698 w 834"/>
                <a:gd name="TY25" fmla="*/ 1511 h 1982"/>
                <a:gd name="TX26" fmla="*/ 656 w 834"/>
                <a:gd name="TY26" fmla="*/ 1578 h 1982"/>
                <a:gd name="TX27" fmla="*/ 610 w 834"/>
                <a:gd name="TY27" fmla="*/ 1644 h 1982"/>
                <a:gd name="TX28" fmla="*/ 560 w 834"/>
                <a:gd name="TY28" fmla="*/ 1704 h 1982"/>
                <a:gd name="TX29" fmla="*/ 508 w 834"/>
                <a:gd name="TY29" fmla="*/ 1760 h 1982"/>
                <a:gd name="TX30" fmla="*/ 451 w 834"/>
                <a:gd name="TY30" fmla="*/ 1811 h 1982"/>
                <a:gd name="TX31" fmla="*/ 391 w 834"/>
                <a:gd name="TY31" fmla="*/ 1858 h 1982"/>
                <a:gd name="TX32" fmla="*/ 326 w 834"/>
                <a:gd name="TY32" fmla="*/ 1900 h 1982"/>
                <a:gd name="TX33" fmla="*/ 259 w 834"/>
                <a:gd name="TY33" fmla="*/ 1938 h 1982"/>
                <a:gd name="TX34" fmla="*/ 188 w 834"/>
                <a:gd name="TY34" fmla="*/ 1971 h 1982"/>
                <a:gd name="TX35" fmla="*/ 162 w 834"/>
                <a:gd name="TY35" fmla="*/ 1979 h 1982"/>
                <a:gd name="TX36" fmla="*/ 135 w 834"/>
                <a:gd name="TY36" fmla="*/ 1981 h 1982"/>
                <a:gd name="TX37" fmla="*/ 109 w 834"/>
                <a:gd name="TY37" fmla="*/ 1979 h 1982"/>
                <a:gd name="TX38" fmla="*/ 84 w 834"/>
                <a:gd name="TY38" fmla="*/ 1972 h 1982"/>
                <a:gd name="TX39" fmla="*/ 61 w 834"/>
                <a:gd name="TY39" fmla="*/ 1959 h 1982"/>
                <a:gd name="TX40" fmla="*/ 41 w 834"/>
                <a:gd name="TY40" fmla="*/ 1942 h 1982"/>
                <a:gd name="TX41" fmla="*/ 23 w 834"/>
                <a:gd name="TY41" fmla="*/ 1921 h 1982"/>
                <a:gd name="TX42" fmla="*/ 10 w 834"/>
                <a:gd name="TY42" fmla="*/ 1899 h 1982"/>
                <a:gd name="TX43" fmla="*/ 3 w 834"/>
                <a:gd name="TY43" fmla="*/ 1874 h 1982"/>
                <a:gd name="TX44" fmla="*/ 0 w 834"/>
                <a:gd name="TY44" fmla="*/ 1848 h 1982"/>
                <a:gd name="TX45" fmla="*/ 3 w 834"/>
                <a:gd name="TY45" fmla="*/ 1822 h 1982"/>
                <a:gd name="TX46" fmla="*/ 10 w 834"/>
                <a:gd name="TY46" fmla="*/ 1799 h 1982"/>
                <a:gd name="TX47" fmla="*/ 21 w 834"/>
                <a:gd name="TY47" fmla="*/ 1777 h 1982"/>
                <a:gd name="TX48" fmla="*/ 36 w 834"/>
                <a:gd name="TY48" fmla="*/ 1758 h 1982"/>
                <a:gd name="TX49" fmla="*/ 57 w 834"/>
                <a:gd name="TY49" fmla="*/ 1740 h 1982"/>
                <a:gd name="TX50" fmla="*/ 82 w 834"/>
                <a:gd name="TY50" fmla="*/ 1725 h 1982"/>
                <a:gd name="TX51" fmla="*/ 125 w 834"/>
                <a:gd name="TY51" fmla="*/ 1702 h 1982"/>
                <a:gd name="TX52" fmla="*/ 163 w 834"/>
                <a:gd name="TY52" fmla="*/ 1682 h 1982"/>
                <a:gd name="TX53" fmla="*/ 195 w 834"/>
                <a:gd name="TY53" fmla="*/ 1664 h 1982"/>
                <a:gd name="TX54" fmla="*/ 220 w 834"/>
                <a:gd name="TY54" fmla="*/ 1647 h 1982"/>
                <a:gd name="TX55" fmla="*/ 240 w 834"/>
                <a:gd name="TY55" fmla="*/ 1633 h 1982"/>
                <a:gd name="TX56" fmla="*/ 289 w 834"/>
                <a:gd name="TY56" fmla="*/ 1594 h 1982"/>
                <a:gd name="TX57" fmla="*/ 335 w 834"/>
                <a:gd name="TY57" fmla="*/ 1552 h 1982"/>
                <a:gd name="TX58" fmla="*/ 377 w 834"/>
                <a:gd name="TY58" fmla="*/ 1507 h 1982"/>
                <a:gd name="TX59" fmla="*/ 415 w 834"/>
                <a:gd name="TY59" fmla="*/ 1458 h 1982"/>
                <a:gd name="TX60" fmla="*/ 450 w 834"/>
                <a:gd name="TY60" fmla="*/ 1406 h 1982"/>
                <a:gd name="TX61" fmla="*/ 480 w 834"/>
                <a:gd name="TY61" fmla="*/ 1352 h 1982"/>
                <a:gd name="TX62" fmla="*/ 507 w 834"/>
                <a:gd name="TY62" fmla="*/ 1295 h 1982"/>
                <a:gd name="TX63" fmla="*/ 528 w 834"/>
                <a:gd name="TY63" fmla="*/ 1236 h 1982"/>
                <a:gd name="TX64" fmla="*/ 545 w 834"/>
                <a:gd name="TY64" fmla="*/ 1177 h 1982"/>
                <a:gd name="TX65" fmla="*/ 557 w 834"/>
                <a:gd name="TY65" fmla="*/ 1115 h 1982"/>
                <a:gd name="TX66" fmla="*/ 565 w 834"/>
                <a:gd name="TY66" fmla="*/ 1054 h 1982"/>
                <a:gd name="TX67" fmla="*/ 567 w 834"/>
                <a:gd name="TY67" fmla="*/ 991 h 1982"/>
                <a:gd name="TX68" fmla="*/ 565 w 834"/>
                <a:gd name="TY68" fmla="*/ 928 h 1982"/>
                <a:gd name="TX69" fmla="*/ 557 w 834"/>
                <a:gd name="TY69" fmla="*/ 865 h 1982"/>
                <a:gd name="TX70" fmla="*/ 545 w 834"/>
                <a:gd name="TY70" fmla="*/ 804 h 1982"/>
                <a:gd name="TX71" fmla="*/ 528 w 834"/>
                <a:gd name="TY71" fmla="*/ 745 h 1982"/>
                <a:gd name="TX72" fmla="*/ 507 w 834"/>
                <a:gd name="TY72" fmla="*/ 686 h 1982"/>
                <a:gd name="TX73" fmla="*/ 480 w 834"/>
                <a:gd name="TY73" fmla="*/ 629 h 1982"/>
                <a:gd name="TX74" fmla="*/ 450 w 834"/>
                <a:gd name="TY74" fmla="*/ 574 h 1982"/>
                <a:gd name="TX75" fmla="*/ 415 w 834"/>
                <a:gd name="TY75" fmla="*/ 523 h 1982"/>
                <a:gd name="TX76" fmla="*/ 377 w 834"/>
                <a:gd name="TY76" fmla="*/ 474 h 1982"/>
                <a:gd name="TX77" fmla="*/ 335 w 834"/>
                <a:gd name="TY77" fmla="*/ 429 h 1982"/>
                <a:gd name="TX78" fmla="*/ 289 w 834"/>
                <a:gd name="TY78" fmla="*/ 387 h 1982"/>
                <a:gd name="TX79" fmla="*/ 240 w 834"/>
                <a:gd name="TY79" fmla="*/ 348 h 1982"/>
                <a:gd name="TX80" fmla="*/ 220 w 834"/>
                <a:gd name="TY80" fmla="*/ 334 h 1982"/>
                <a:gd name="TX81" fmla="*/ 195 w 834"/>
                <a:gd name="TY81" fmla="*/ 318 h 1982"/>
                <a:gd name="TX82" fmla="*/ 163 w 834"/>
                <a:gd name="TY82" fmla="*/ 299 h 1982"/>
                <a:gd name="TX83" fmla="*/ 125 w 834"/>
                <a:gd name="TY83" fmla="*/ 279 h 1982"/>
                <a:gd name="TX84" fmla="*/ 82 w 834"/>
                <a:gd name="TY84" fmla="*/ 256 h 1982"/>
                <a:gd name="TX85" fmla="*/ 57 w 834"/>
                <a:gd name="TY85" fmla="*/ 241 h 1982"/>
                <a:gd name="TX86" fmla="*/ 36 w 834"/>
                <a:gd name="TY86" fmla="*/ 224 h 1982"/>
                <a:gd name="TX87" fmla="*/ 21 w 834"/>
                <a:gd name="TY87" fmla="*/ 204 h 1982"/>
                <a:gd name="TX88" fmla="*/ 10 w 834"/>
                <a:gd name="TY88" fmla="*/ 183 h 1982"/>
                <a:gd name="TX89" fmla="*/ 3 w 834"/>
                <a:gd name="TY89" fmla="*/ 159 h 1982"/>
                <a:gd name="TX90" fmla="*/ 0 w 834"/>
                <a:gd name="TY90" fmla="*/ 134 h 1982"/>
                <a:gd name="TX91" fmla="*/ 3 w 834"/>
                <a:gd name="TY91" fmla="*/ 107 h 1982"/>
                <a:gd name="TX92" fmla="*/ 10 w 834"/>
                <a:gd name="TY92" fmla="*/ 83 h 1982"/>
                <a:gd name="TX93" fmla="*/ 23 w 834"/>
                <a:gd name="TY93" fmla="*/ 60 h 1982"/>
                <a:gd name="TX94" fmla="*/ 41 w 834"/>
                <a:gd name="TY94" fmla="*/ 40 h 1982"/>
                <a:gd name="TX95" fmla="*/ 61 w 834"/>
                <a:gd name="TY95" fmla="*/ 22 h 1982"/>
                <a:gd name="TX96" fmla="*/ 84 w 834"/>
                <a:gd name="TY96" fmla="*/ 10 h 1982"/>
                <a:gd name="TX97" fmla="*/ 108 w 834"/>
                <a:gd name="TY97" fmla="*/ 3 h 1982"/>
                <a:gd name="TX98" fmla="*/ 133 w 834"/>
                <a:gd name="TY98" fmla="*/ 0 h 19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</a:cxnLst>
              <a:rect l="l" t="t" r="r" b="b"/>
              <a:pathLst>
                <a:path w="834" h="1982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0112375" y="6483350"/>
              <a:ext cx="87630" cy="223520"/>
            </a:xfrm>
            <a:custGeom>
              <a:avLst/>
              <a:gdLst>
                <a:gd name="TX0" fmla="*/ 134 w 1157"/>
                <a:gd name="TY0" fmla="*/ 0 h 2960"/>
                <a:gd name="TX1" fmla="*/ 161 w 1157"/>
                <a:gd name="TY1" fmla="*/ 3 h 2960"/>
                <a:gd name="TX2" fmla="*/ 188 w 1157"/>
                <a:gd name="TY2" fmla="*/ 11 h 2960"/>
                <a:gd name="TX3" fmla="*/ 275 w 1157"/>
                <a:gd name="TY3" fmla="*/ 50 h 2960"/>
                <a:gd name="TX4" fmla="*/ 357 w 1157"/>
                <a:gd name="TY4" fmla="*/ 94 h 2960"/>
                <a:gd name="TX5" fmla="*/ 436 w 1157"/>
                <a:gd name="TY5" fmla="*/ 143 h 2960"/>
                <a:gd name="TX6" fmla="*/ 512 w 1157"/>
                <a:gd name="TY6" fmla="*/ 196 h 2960"/>
                <a:gd name="TX7" fmla="*/ 584 w 1157"/>
                <a:gd name="TY7" fmla="*/ 253 h 2960"/>
                <a:gd name="TX8" fmla="*/ 652 w 1157"/>
                <a:gd name="TY8" fmla="*/ 314 h 2960"/>
                <a:gd name="TX9" fmla="*/ 717 w 1157"/>
                <a:gd name="TY9" fmla="*/ 379 h 2960"/>
                <a:gd name="TX10" fmla="*/ 779 w 1157"/>
                <a:gd name="TY10" fmla="*/ 449 h 2960"/>
                <a:gd name="TX11" fmla="*/ 837 w 1157"/>
                <a:gd name="TY11" fmla="*/ 522 h 2960"/>
                <a:gd name="TX12" fmla="*/ 891 w 1157"/>
                <a:gd name="TY12" fmla="*/ 600 h 2960"/>
                <a:gd name="TX13" fmla="*/ 942 w 1157"/>
                <a:gd name="TY13" fmla="*/ 682 h 2960"/>
                <a:gd name="TX14" fmla="*/ 986 w 1157"/>
                <a:gd name="TY14" fmla="*/ 764 h 2960"/>
                <a:gd name="TX15" fmla="*/ 1026 w 1157"/>
                <a:gd name="TY15" fmla="*/ 848 h 2960"/>
                <a:gd name="TX16" fmla="*/ 1060 w 1157"/>
                <a:gd name="TY16" fmla="*/ 934 h 2960"/>
                <a:gd name="TX17" fmla="*/ 1090 w 1157"/>
                <a:gd name="TY17" fmla="*/ 1020 h 2960"/>
                <a:gd name="TX18" fmla="*/ 1113 w 1157"/>
                <a:gd name="TY18" fmla="*/ 1109 h 2960"/>
                <a:gd name="TX19" fmla="*/ 1132 w 1157"/>
                <a:gd name="TY19" fmla="*/ 1199 h 2960"/>
                <a:gd name="TX20" fmla="*/ 1146 w 1157"/>
                <a:gd name="TY20" fmla="*/ 1291 h 2960"/>
                <a:gd name="TX21" fmla="*/ 1153 w 1157"/>
                <a:gd name="TY21" fmla="*/ 1385 h 2960"/>
                <a:gd name="TX22" fmla="*/ 1156 w 1157"/>
                <a:gd name="TY22" fmla="*/ 1480 h 2960"/>
                <a:gd name="TX23" fmla="*/ 1153 w 1157"/>
                <a:gd name="TY23" fmla="*/ 1575 h 2960"/>
                <a:gd name="TX24" fmla="*/ 1146 w 1157"/>
                <a:gd name="TY24" fmla="*/ 1668 h 2960"/>
                <a:gd name="TX25" fmla="*/ 1132 w 1157"/>
                <a:gd name="TY25" fmla="*/ 1759 h 2960"/>
                <a:gd name="TX26" fmla="*/ 1113 w 1157"/>
                <a:gd name="TY26" fmla="*/ 1850 h 2960"/>
                <a:gd name="TX27" fmla="*/ 1090 w 1157"/>
                <a:gd name="TY27" fmla="*/ 1939 h 2960"/>
                <a:gd name="TX28" fmla="*/ 1060 w 1157"/>
                <a:gd name="TY28" fmla="*/ 2026 h 2960"/>
                <a:gd name="TX29" fmla="*/ 1026 w 1157"/>
                <a:gd name="TY29" fmla="*/ 2112 h 2960"/>
                <a:gd name="TX30" fmla="*/ 986 w 1157"/>
                <a:gd name="TY30" fmla="*/ 2195 h 2960"/>
                <a:gd name="TX31" fmla="*/ 942 w 1157"/>
                <a:gd name="TY31" fmla="*/ 2278 h 2960"/>
                <a:gd name="TX32" fmla="*/ 891 w 1157"/>
                <a:gd name="TY32" fmla="*/ 2358 h 2960"/>
                <a:gd name="TX33" fmla="*/ 837 w 1157"/>
                <a:gd name="TY33" fmla="*/ 2436 h 2960"/>
                <a:gd name="TX34" fmla="*/ 779 w 1157"/>
                <a:gd name="TY34" fmla="*/ 2510 h 2960"/>
                <a:gd name="TX35" fmla="*/ 717 w 1157"/>
                <a:gd name="TY35" fmla="*/ 2580 h 2960"/>
                <a:gd name="TX36" fmla="*/ 652 w 1157"/>
                <a:gd name="TY36" fmla="*/ 2645 h 2960"/>
                <a:gd name="TX37" fmla="*/ 584 w 1157"/>
                <a:gd name="TY37" fmla="*/ 2706 h 2960"/>
                <a:gd name="TX38" fmla="*/ 512 w 1157"/>
                <a:gd name="TY38" fmla="*/ 2763 h 2960"/>
                <a:gd name="TX39" fmla="*/ 436 w 1157"/>
                <a:gd name="TY39" fmla="*/ 2816 h 2960"/>
                <a:gd name="TX40" fmla="*/ 357 w 1157"/>
                <a:gd name="TY40" fmla="*/ 2864 h 2960"/>
                <a:gd name="TX41" fmla="*/ 275 w 1157"/>
                <a:gd name="TY41" fmla="*/ 2909 h 2960"/>
                <a:gd name="TX42" fmla="*/ 188 w 1157"/>
                <a:gd name="TY42" fmla="*/ 2949 h 2960"/>
                <a:gd name="TX43" fmla="*/ 161 w 1157"/>
                <a:gd name="TY43" fmla="*/ 2956 h 2960"/>
                <a:gd name="TX44" fmla="*/ 134 w 1157"/>
                <a:gd name="TY44" fmla="*/ 2959 h 2960"/>
                <a:gd name="TX45" fmla="*/ 108 w 1157"/>
                <a:gd name="TY45" fmla="*/ 2956 h 2960"/>
                <a:gd name="TX46" fmla="*/ 84 w 1157"/>
                <a:gd name="TY46" fmla="*/ 2949 h 2960"/>
                <a:gd name="TX47" fmla="*/ 62 w 1157"/>
                <a:gd name="TY47" fmla="*/ 2937 h 2960"/>
                <a:gd name="TX48" fmla="*/ 40 w 1157"/>
                <a:gd name="TY48" fmla="*/ 2919 h 2960"/>
                <a:gd name="TX49" fmla="*/ 22 w 1157"/>
                <a:gd name="TY49" fmla="*/ 2899 h 2960"/>
                <a:gd name="TX50" fmla="*/ 11 w 1157"/>
                <a:gd name="TY50" fmla="*/ 2876 h 2960"/>
                <a:gd name="TX51" fmla="*/ 4 w 1157"/>
                <a:gd name="TY51" fmla="*/ 2852 h 2960"/>
                <a:gd name="TX52" fmla="*/ 0 w 1157"/>
                <a:gd name="TY52" fmla="*/ 2825 h 2960"/>
                <a:gd name="TX53" fmla="*/ 2 w 1157"/>
                <a:gd name="TY53" fmla="*/ 2801 h 2960"/>
                <a:gd name="TX54" fmla="*/ 10 w 1157"/>
                <a:gd name="TY54" fmla="*/ 2779 h 2960"/>
                <a:gd name="TX55" fmla="*/ 21 w 1157"/>
                <a:gd name="TY55" fmla="*/ 2758 h 2960"/>
                <a:gd name="TX56" fmla="*/ 37 w 1157"/>
                <a:gd name="TY56" fmla="*/ 2738 h 2960"/>
                <a:gd name="TX57" fmla="*/ 57 w 1157"/>
                <a:gd name="TY57" fmla="*/ 2720 h 2960"/>
                <a:gd name="TX58" fmla="*/ 82 w 1157"/>
                <a:gd name="TY58" fmla="*/ 2703 h 2960"/>
                <a:gd name="TX59" fmla="*/ 93 w 1157"/>
                <a:gd name="TY59" fmla="*/ 2697 h 2960"/>
                <a:gd name="TX60" fmla="*/ 109 w 1157"/>
                <a:gd name="TY60" fmla="*/ 2689 h 2960"/>
                <a:gd name="TX61" fmla="*/ 129 w 1157"/>
                <a:gd name="TY61" fmla="*/ 2681 h 2960"/>
                <a:gd name="TX62" fmla="*/ 148 w 1157"/>
                <a:gd name="TY62" fmla="*/ 2673 h 2960"/>
                <a:gd name="TX63" fmla="*/ 164 w 1157"/>
                <a:gd name="TY63" fmla="*/ 2665 h 2960"/>
                <a:gd name="TX64" fmla="*/ 175 w 1157"/>
                <a:gd name="TY64" fmla="*/ 2660 h 2960"/>
                <a:gd name="TX65" fmla="*/ 237 w 1157"/>
                <a:gd name="TY65" fmla="*/ 2624 h 2960"/>
                <a:gd name="TX66" fmla="*/ 294 w 1157"/>
                <a:gd name="TY66" fmla="*/ 2589 h 2960"/>
                <a:gd name="TX67" fmla="*/ 346 w 1157"/>
                <a:gd name="TY67" fmla="*/ 2553 h 2960"/>
                <a:gd name="TX68" fmla="*/ 417 w 1157"/>
                <a:gd name="TY68" fmla="*/ 2498 h 2960"/>
                <a:gd name="TX69" fmla="*/ 483 w 1157"/>
                <a:gd name="TY69" fmla="*/ 2437 h 2960"/>
                <a:gd name="TX70" fmla="*/ 544 w 1157"/>
                <a:gd name="TY70" fmla="*/ 2374 h 2960"/>
                <a:gd name="TX71" fmla="*/ 602 w 1157"/>
                <a:gd name="TY71" fmla="*/ 2307 h 2960"/>
                <a:gd name="TX72" fmla="*/ 654 w 1157"/>
                <a:gd name="TY72" fmla="*/ 2235 h 2960"/>
                <a:gd name="TX73" fmla="*/ 703 w 1157"/>
                <a:gd name="TY73" fmla="*/ 2160 h 2960"/>
                <a:gd name="TX74" fmla="*/ 746 w 1157"/>
                <a:gd name="TY74" fmla="*/ 2081 h 2960"/>
                <a:gd name="TX75" fmla="*/ 784 w 1157"/>
                <a:gd name="TY75" fmla="*/ 2000 h 2960"/>
                <a:gd name="TX76" fmla="*/ 817 w 1157"/>
                <a:gd name="TY76" fmla="*/ 1916 h 2960"/>
                <a:gd name="TX77" fmla="*/ 843 w 1157"/>
                <a:gd name="TY77" fmla="*/ 1832 h 2960"/>
                <a:gd name="TX78" fmla="*/ 863 w 1157"/>
                <a:gd name="TY78" fmla="*/ 1746 h 2960"/>
                <a:gd name="TX79" fmla="*/ 878 w 1157"/>
                <a:gd name="TY79" fmla="*/ 1659 h 2960"/>
                <a:gd name="TX80" fmla="*/ 886 w 1157"/>
                <a:gd name="TY80" fmla="*/ 1570 h 2960"/>
                <a:gd name="TX81" fmla="*/ 889 w 1157"/>
                <a:gd name="TY81" fmla="*/ 1480 h 2960"/>
                <a:gd name="TX82" fmla="*/ 886 w 1157"/>
                <a:gd name="TY82" fmla="*/ 1389 h 2960"/>
                <a:gd name="TX83" fmla="*/ 878 w 1157"/>
                <a:gd name="TY83" fmla="*/ 1301 h 2960"/>
                <a:gd name="TX84" fmla="*/ 863 w 1157"/>
                <a:gd name="TY84" fmla="*/ 1213 h 2960"/>
                <a:gd name="TX85" fmla="*/ 843 w 1157"/>
                <a:gd name="TY85" fmla="*/ 1128 h 2960"/>
                <a:gd name="TX86" fmla="*/ 817 w 1157"/>
                <a:gd name="TY86" fmla="*/ 1042 h 2960"/>
                <a:gd name="TX87" fmla="*/ 784 w 1157"/>
                <a:gd name="TY87" fmla="*/ 960 h 2960"/>
                <a:gd name="TX88" fmla="*/ 746 w 1157"/>
                <a:gd name="TY88" fmla="*/ 878 h 2960"/>
                <a:gd name="TX89" fmla="*/ 703 w 1157"/>
                <a:gd name="TY89" fmla="*/ 800 h 2960"/>
                <a:gd name="TX90" fmla="*/ 654 w 1157"/>
                <a:gd name="TY90" fmla="*/ 724 h 2960"/>
                <a:gd name="TX91" fmla="*/ 602 w 1157"/>
                <a:gd name="TY91" fmla="*/ 653 h 2960"/>
                <a:gd name="TX92" fmla="*/ 544 w 1157"/>
                <a:gd name="TY92" fmla="*/ 586 h 2960"/>
                <a:gd name="TX93" fmla="*/ 483 w 1157"/>
                <a:gd name="TY93" fmla="*/ 521 h 2960"/>
                <a:gd name="TX94" fmla="*/ 417 w 1157"/>
                <a:gd name="TY94" fmla="*/ 462 h 2960"/>
                <a:gd name="TX95" fmla="*/ 346 w 1157"/>
                <a:gd name="TY95" fmla="*/ 405 h 2960"/>
                <a:gd name="TX96" fmla="*/ 294 w 1157"/>
                <a:gd name="TY96" fmla="*/ 370 h 2960"/>
                <a:gd name="TX97" fmla="*/ 237 w 1157"/>
                <a:gd name="TY97" fmla="*/ 335 h 2960"/>
                <a:gd name="TX98" fmla="*/ 175 w 1157"/>
                <a:gd name="TY98" fmla="*/ 300 h 2960"/>
                <a:gd name="TX99" fmla="*/ 164 w 1157"/>
                <a:gd name="TY99" fmla="*/ 294 h 2960"/>
                <a:gd name="TX100" fmla="*/ 148 w 1157"/>
                <a:gd name="TY100" fmla="*/ 286 h 2960"/>
                <a:gd name="TX101" fmla="*/ 129 w 1157"/>
                <a:gd name="TY101" fmla="*/ 278 h 2960"/>
                <a:gd name="TX102" fmla="*/ 109 w 1157"/>
                <a:gd name="TY102" fmla="*/ 269 h 2960"/>
                <a:gd name="TX103" fmla="*/ 93 w 1157"/>
                <a:gd name="TY103" fmla="*/ 262 h 2960"/>
                <a:gd name="TX104" fmla="*/ 82 w 1157"/>
                <a:gd name="TY104" fmla="*/ 256 h 2960"/>
                <a:gd name="TX105" fmla="*/ 57 w 1157"/>
                <a:gd name="TY105" fmla="*/ 240 h 2960"/>
                <a:gd name="TX106" fmla="*/ 37 w 1157"/>
                <a:gd name="TY106" fmla="*/ 221 h 2960"/>
                <a:gd name="TX107" fmla="*/ 21 w 1157"/>
                <a:gd name="TY107" fmla="*/ 202 h 2960"/>
                <a:gd name="TX108" fmla="*/ 10 w 1157"/>
                <a:gd name="TY108" fmla="*/ 181 h 2960"/>
                <a:gd name="TX109" fmla="*/ 2 w 1157"/>
                <a:gd name="TY109" fmla="*/ 158 h 2960"/>
                <a:gd name="TX110" fmla="*/ 0 w 1157"/>
                <a:gd name="TY110" fmla="*/ 133 h 2960"/>
                <a:gd name="TX111" fmla="*/ 4 w 1157"/>
                <a:gd name="TY111" fmla="*/ 107 h 2960"/>
                <a:gd name="TX112" fmla="*/ 11 w 1157"/>
                <a:gd name="TY112" fmla="*/ 83 h 2960"/>
                <a:gd name="TX113" fmla="*/ 22 w 1157"/>
                <a:gd name="TY113" fmla="*/ 61 h 2960"/>
                <a:gd name="TX114" fmla="*/ 40 w 1157"/>
                <a:gd name="TY114" fmla="*/ 40 h 2960"/>
                <a:gd name="TX115" fmla="*/ 62 w 1157"/>
                <a:gd name="TY115" fmla="*/ 23 h 2960"/>
                <a:gd name="TX116" fmla="*/ 84 w 1157"/>
                <a:gd name="TY116" fmla="*/ 10 h 2960"/>
                <a:gd name="TX117" fmla="*/ 108 w 1157"/>
                <a:gd name="TY117" fmla="*/ 3 h 2960"/>
                <a:gd name="TX118" fmla="*/ 134 w 1157"/>
                <a:gd name="TY118" fmla="*/ 0 h 29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</a:cxnLst>
              <a:rect l="l" t="t" r="r" b="b"/>
              <a:pathLst>
                <a:path w="1157" h="2960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860" y="6546850"/>
          <a:ext cx="1530350" cy="9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1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>
            <a:spLocks/>
          </p:cNvSpPr>
          <p:nvPr/>
        </p:nvSpPr>
        <p:spPr>
          <a:xfrm>
            <a:off x="314960" y="446405"/>
            <a:ext cx="6963664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수행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과정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_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IAM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사용자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생성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_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역할 생성</a:t>
            </a:r>
            <a:endParaRPr kumimoji="0" lang="ko-KR" altLang="en-US" sz="2800" b="1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232124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615" y="320675"/>
            <a:ext cx="286385" cy="1556385"/>
            <a:chOff x="11651615" y="320675"/>
            <a:chExt cx="286385" cy="1556385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1651615" y="755015"/>
              <a:ext cx="285750" cy="285115"/>
            </a:xfrm>
            <a:custGeom>
              <a:avLst/>
              <a:gdLst>
                <a:gd name="TX0" fmla="*/ 2867 w 4016"/>
                <a:gd name="TY0" fmla="*/ 853 h 4007"/>
                <a:gd name="TX1" fmla="*/ 2803 w 4016"/>
                <a:gd name="TY1" fmla="*/ 857 h 4007"/>
                <a:gd name="TX2" fmla="*/ 2734 w 4016"/>
                <a:gd name="TY2" fmla="*/ 866 h 4007"/>
                <a:gd name="TX3" fmla="*/ 2702 w 4016"/>
                <a:gd name="TY3" fmla="*/ 872 h 4007"/>
                <a:gd name="TX4" fmla="*/ 2668 w 4016"/>
                <a:gd name="TY4" fmla="*/ 883 h 4007"/>
                <a:gd name="TX5" fmla="*/ 2627 w 4016"/>
                <a:gd name="TY5" fmla="*/ 898 h 4007"/>
                <a:gd name="TX6" fmla="*/ 2594 w 4016"/>
                <a:gd name="TY6" fmla="*/ 913 h 4007"/>
                <a:gd name="TX7" fmla="*/ 2558 w 4016"/>
                <a:gd name="TY7" fmla="*/ 930 h 4007"/>
                <a:gd name="TX8" fmla="*/ 2519 w 4016"/>
                <a:gd name="TY8" fmla="*/ 952 h 4007"/>
                <a:gd name="TX9" fmla="*/ 2477 w 4016"/>
                <a:gd name="TY9" fmla="*/ 977 h 4007"/>
                <a:gd name="TX10" fmla="*/ 2420 w 4016"/>
                <a:gd name="TY10" fmla="*/ 1015 h 4007"/>
                <a:gd name="TX11" fmla="*/ 2363 w 4016"/>
                <a:gd name="TY11" fmla="*/ 1059 h 4007"/>
                <a:gd name="TX12" fmla="*/ 2308 w 4016"/>
                <a:gd name="TY12" fmla="*/ 1104 h 4007"/>
                <a:gd name="TX13" fmla="*/ 2268 w 4016"/>
                <a:gd name="TY13" fmla="*/ 1143 h 4007"/>
                <a:gd name="TX14" fmla="*/ 2229 w 4016"/>
                <a:gd name="TY14" fmla="*/ 1186 h 4007"/>
                <a:gd name="TX15" fmla="*/ 2190 w 4016"/>
                <a:gd name="TY15" fmla="*/ 1233 h 4007"/>
                <a:gd name="TX16" fmla="*/ 2153 w 4016"/>
                <a:gd name="TY16" fmla="*/ 1286 h 4007"/>
                <a:gd name="TX17" fmla="*/ 2117 w 4016"/>
                <a:gd name="TY17" fmla="*/ 1343 h 4007"/>
                <a:gd name="TX18" fmla="*/ 2086 w 4016"/>
                <a:gd name="TY18" fmla="*/ 1401 h 4007"/>
                <a:gd name="TX19" fmla="*/ 2059 w 4016"/>
                <a:gd name="TY19" fmla="*/ 1462 h 4007"/>
                <a:gd name="TX20" fmla="*/ 2037 w 4016"/>
                <a:gd name="TY20" fmla="*/ 1525 h 4007"/>
                <a:gd name="TX21" fmla="*/ 2094 w 4016"/>
                <a:gd name="TY21" fmla="*/ 1521 h 4007"/>
                <a:gd name="TX22" fmla="*/ 2146 w 4016"/>
                <a:gd name="TY22" fmla="*/ 1521 h 4007"/>
                <a:gd name="TX23" fmla="*/ 2193 w 4016"/>
                <a:gd name="TY23" fmla="*/ 1524 h 4007"/>
                <a:gd name="TX24" fmla="*/ 2236 w 4016"/>
                <a:gd name="TY24" fmla="*/ 1530 h 4007"/>
                <a:gd name="TX25" fmla="*/ 2273 w 4016"/>
                <a:gd name="TY25" fmla="*/ 1538 h 4007"/>
                <a:gd name="TX26" fmla="*/ 2306 w 4016"/>
                <a:gd name="TY26" fmla="*/ 1551 h 4007"/>
                <a:gd name="TX27" fmla="*/ 2333 w 4016"/>
                <a:gd name="TY27" fmla="*/ 1567 h 4007"/>
                <a:gd name="TX28" fmla="*/ 2354 w 4016"/>
                <a:gd name="TY28" fmla="*/ 1584 h 4007"/>
                <a:gd name="TX29" fmla="*/ 2370 w 4016"/>
                <a:gd name="TY29" fmla="*/ 1605 h 4007"/>
                <a:gd name="TX30" fmla="*/ 2384 w 4016"/>
                <a:gd name="TY30" fmla="*/ 1631 h 4007"/>
                <a:gd name="TX31" fmla="*/ 2394 w 4016"/>
                <a:gd name="TY31" fmla="*/ 1661 h 4007"/>
                <a:gd name="TX32" fmla="*/ 2401 w 4016"/>
                <a:gd name="TY32" fmla="*/ 1695 h 4007"/>
                <a:gd name="TX33" fmla="*/ 2405 w 4016"/>
                <a:gd name="TY33" fmla="*/ 1735 h 4007"/>
                <a:gd name="TX34" fmla="*/ 2405 w 4016"/>
                <a:gd name="TY34" fmla="*/ 1777 h 4007"/>
                <a:gd name="TX35" fmla="*/ 2402 w 4016"/>
                <a:gd name="TY35" fmla="*/ 1825 h 4007"/>
                <a:gd name="TX36" fmla="*/ 2396 w 4016"/>
                <a:gd name="TY36" fmla="*/ 1866 h 4007"/>
                <a:gd name="TX37" fmla="*/ 2386 w 4016"/>
                <a:gd name="TY37" fmla="*/ 1911 h 4007"/>
                <a:gd name="TX38" fmla="*/ 2371 w 4016"/>
                <a:gd name="TY38" fmla="*/ 1960 h 4007"/>
                <a:gd name="TX39" fmla="*/ 2351 w 4016"/>
                <a:gd name="TY39" fmla="*/ 2013 h 4007"/>
                <a:gd name="TX40" fmla="*/ 2328 w 4016"/>
                <a:gd name="TY40" fmla="*/ 2070 h 4007"/>
                <a:gd name="TX41" fmla="*/ 2299 w 4016"/>
                <a:gd name="TY41" fmla="*/ 2132 h 4007"/>
                <a:gd name="TX42" fmla="*/ 2266 w 4016"/>
                <a:gd name="TY42" fmla="*/ 2198 h 4007"/>
                <a:gd name="TX43" fmla="*/ 2235 w 4016"/>
                <a:gd name="TY43" fmla="*/ 2253 h 4007"/>
                <a:gd name="TX44" fmla="*/ 2205 w 4016"/>
                <a:gd name="TY44" fmla="*/ 2301 h 4007"/>
                <a:gd name="TX45" fmla="*/ 2178 w 4016"/>
                <a:gd name="TY45" fmla="*/ 2345 h 4007"/>
                <a:gd name="TX46" fmla="*/ 2151 w 4016"/>
                <a:gd name="TY46" fmla="*/ 2382 h 4007"/>
                <a:gd name="TX47" fmla="*/ 2126 w 4016"/>
                <a:gd name="TY47" fmla="*/ 2413 h 4007"/>
                <a:gd name="TX48" fmla="*/ 2102 w 4016"/>
                <a:gd name="TY48" fmla="*/ 2437 h 4007"/>
                <a:gd name="TX49" fmla="*/ 2081 w 4016"/>
                <a:gd name="TY49" fmla="*/ 2456 h 4007"/>
                <a:gd name="TX50" fmla="*/ 2048 w 4016"/>
                <a:gd name="TY50" fmla="*/ 2476 h 4007"/>
                <a:gd name="TX51" fmla="*/ 2015 w 4016"/>
                <a:gd name="TY51" fmla="*/ 2487 h 4007"/>
                <a:gd name="TX52" fmla="*/ 1983 w 4016"/>
                <a:gd name="TY52" fmla="*/ 2491 h 4007"/>
                <a:gd name="TX53" fmla="*/ 1950 w 4016"/>
                <a:gd name="TY53" fmla="*/ 2484 h 4007"/>
                <a:gd name="TX54" fmla="*/ 1918 w 4016"/>
                <a:gd name="TY54" fmla="*/ 2471 h 4007"/>
                <a:gd name="TX55" fmla="*/ 1885 w 4016"/>
                <a:gd name="TY55" fmla="*/ 2450 h 4007"/>
                <a:gd name="TX56" fmla="*/ 1853 w 4016"/>
                <a:gd name="TY56" fmla="*/ 2419 h 4007"/>
                <a:gd name="TX57" fmla="*/ 1825 w 4016"/>
                <a:gd name="TY57" fmla="*/ 2386 h 4007"/>
                <a:gd name="TX58" fmla="*/ 1799 w 4016"/>
                <a:gd name="TY58" fmla="*/ 2346 h 4007"/>
                <a:gd name="TX59" fmla="*/ 1776 w 4016"/>
                <a:gd name="TY59" fmla="*/ 2301 h 4007"/>
                <a:gd name="TX60" fmla="*/ 1755 w 4016"/>
                <a:gd name="TY60" fmla="*/ 2251 h 4007"/>
                <a:gd name="TX61" fmla="*/ 1738 w 4016"/>
                <a:gd name="TY61" fmla="*/ 2200 h 4007"/>
                <a:gd name="TX62" fmla="*/ 1724 w 4016"/>
                <a:gd name="TY62" fmla="*/ 2151 h 4007"/>
                <a:gd name="TX63" fmla="*/ 1713 w 4016"/>
                <a:gd name="TY63" fmla="*/ 2105 h 4007"/>
                <a:gd name="TX64" fmla="*/ 1706 w 4016"/>
                <a:gd name="TY64" fmla="*/ 2060 h 4007"/>
                <a:gd name="TX65" fmla="*/ 1699 w 4016"/>
                <a:gd name="TY65" fmla="*/ 2016 h 4007"/>
                <a:gd name="TX66" fmla="*/ 1693 w 4016"/>
                <a:gd name="TY66" fmla="*/ 1964 h 4007"/>
                <a:gd name="TX67" fmla="*/ 1687 w 4016"/>
                <a:gd name="TY67" fmla="*/ 1906 h 4007"/>
                <a:gd name="TX68" fmla="*/ 1680 w 4016"/>
                <a:gd name="TY68" fmla="*/ 1841 h 4007"/>
                <a:gd name="TX69" fmla="*/ 1675 w 4016"/>
                <a:gd name="TY69" fmla="*/ 1792 h 4007"/>
                <a:gd name="TX70" fmla="*/ 1670 w 4016"/>
                <a:gd name="TY70" fmla="*/ 1747 h 4007"/>
                <a:gd name="TX71" fmla="*/ 1665 w 4016"/>
                <a:gd name="TY71" fmla="*/ 1710 h 4007"/>
                <a:gd name="TX72" fmla="*/ 1661 w 4016"/>
                <a:gd name="TY72" fmla="*/ 1679 h 4007"/>
                <a:gd name="TX73" fmla="*/ 1657 w 4016"/>
                <a:gd name="TY73" fmla="*/ 1656 h 4007"/>
                <a:gd name="TX74" fmla="*/ 1642 w 4016"/>
                <a:gd name="TY74" fmla="*/ 1575 h 4007"/>
                <a:gd name="TX75" fmla="*/ 1629 w 4016"/>
                <a:gd name="TY75" fmla="*/ 1503 h 4007"/>
                <a:gd name="TX76" fmla="*/ 1616 w 4016"/>
                <a:gd name="TY76" fmla="*/ 1437 h 4007"/>
                <a:gd name="TX77" fmla="*/ 1605 w 4016"/>
                <a:gd name="TY77" fmla="*/ 1380 h 4007"/>
                <a:gd name="TX78" fmla="*/ 1594 w 4016"/>
                <a:gd name="TY78" fmla="*/ 1331 h 4007"/>
                <a:gd name="TX79" fmla="*/ 1585 w 4016"/>
                <a:gd name="TY79" fmla="*/ 1289 h 4007"/>
                <a:gd name="TX80" fmla="*/ 1577 w 4016"/>
                <a:gd name="TY80" fmla="*/ 1254 h 4007"/>
                <a:gd name="TX81" fmla="*/ 1568 w 4016"/>
                <a:gd name="TY81" fmla="*/ 1228 h 4007"/>
                <a:gd name="TX82" fmla="*/ 1544 w 4016"/>
                <a:gd name="TY82" fmla="*/ 1165 h 4007"/>
                <a:gd name="TX83" fmla="*/ 1513 w 4016"/>
                <a:gd name="TY83" fmla="*/ 1104 h 4007"/>
                <a:gd name="TX84" fmla="*/ 1476 w 4016"/>
                <a:gd name="TY84" fmla="*/ 1047 h 4007"/>
                <a:gd name="TX85" fmla="*/ 1444 w 4016"/>
                <a:gd name="TY85" fmla="*/ 1010 h 4007"/>
                <a:gd name="TX86" fmla="*/ 1412 w 4016"/>
                <a:gd name="TY86" fmla="*/ 979 h 4007"/>
                <a:gd name="TX87" fmla="*/ 1378 w 4016"/>
                <a:gd name="TY87" fmla="*/ 958 h 4007"/>
                <a:gd name="TX88" fmla="*/ 1344 w 4016"/>
                <a:gd name="TY88" fmla="*/ 943 h 4007"/>
                <a:gd name="TX89" fmla="*/ 1300 w 4016"/>
                <a:gd name="TY89" fmla="*/ 935 h 4007"/>
                <a:gd name="TX90" fmla="*/ 1256 w 4016"/>
                <a:gd name="TY90" fmla="*/ 932 h 4007"/>
                <a:gd name="TX91" fmla="*/ 1210 w 4016"/>
                <a:gd name="TY91" fmla="*/ 935 h 4007"/>
                <a:gd name="TX92" fmla="*/ 1163 w 4016"/>
                <a:gd name="TY92" fmla="*/ 945 h 4007"/>
                <a:gd name="TX93" fmla="*/ 1113 w 4016"/>
                <a:gd name="TY93" fmla="*/ 960 h 4007"/>
                <a:gd name="TX94" fmla="*/ 1063 w 4016"/>
                <a:gd name="TY94" fmla="*/ 981 h 4007"/>
                <a:gd name="TX95" fmla="*/ 1011 w 4016"/>
                <a:gd name="TY95" fmla="*/ 1009 h 4007"/>
                <a:gd name="TX96" fmla="*/ 970 w 4016"/>
                <a:gd name="TY96" fmla="*/ 1035 h 4007"/>
                <a:gd name="TX97" fmla="*/ 925 w 4016"/>
                <a:gd name="TY97" fmla="*/ 1065 h 4007"/>
                <a:gd name="TX98" fmla="*/ 877 w 4016"/>
                <a:gd name="TY98" fmla="*/ 1101 h 4007"/>
                <a:gd name="TX99" fmla="*/ 827 w 4016"/>
                <a:gd name="TY99" fmla="*/ 1140 h 4007"/>
                <a:gd name="TX100" fmla="*/ 772 w 4016"/>
                <a:gd name="TY100" fmla="*/ 1183 h 4007"/>
                <a:gd name="TX101" fmla="*/ 715 w 4016"/>
                <a:gd name="TY101" fmla="*/ 1232 h 4007"/>
                <a:gd name="TX102" fmla="*/ 654 w 4016"/>
                <a:gd name="TY102" fmla="*/ 1285 h 4007"/>
                <a:gd name="TX103" fmla="*/ 596 w 4016"/>
                <a:gd name="TY103" fmla="*/ 1338 h 4007"/>
                <a:gd name="TX104" fmla="*/ 540 w 4016"/>
                <a:gd name="TY104" fmla="*/ 1385 h 4007"/>
                <a:gd name="TX105" fmla="*/ 491 w 4016"/>
                <a:gd name="TY105" fmla="*/ 1428 h 4007"/>
                <a:gd name="TX106" fmla="*/ 445 w 4016"/>
                <a:gd name="TY106" fmla="*/ 1467 h 4007"/>
                <a:gd name="TX107" fmla="*/ 404 w 4016"/>
                <a:gd name="TY107" fmla="*/ 1500 h 4007"/>
                <a:gd name="TX108" fmla="*/ 367 w 4016"/>
                <a:gd name="TY108" fmla="*/ 1527 h 4007"/>
                <a:gd name="TX109" fmla="*/ 334 w 4016"/>
                <a:gd name="TY109" fmla="*/ 1551 h 4007"/>
                <a:gd name="TX110" fmla="*/ 334 w 4016"/>
                <a:gd name="TY110" fmla="*/ 1569 h 4007"/>
                <a:gd name="TX111" fmla="*/ 361 w 4016"/>
                <a:gd name="TY111" fmla="*/ 1587 h 4007"/>
                <a:gd name="TX112" fmla="*/ 383 w 4016"/>
                <a:gd name="TY112" fmla="*/ 1609 h 4007"/>
                <a:gd name="TX113" fmla="*/ 401 w 4016"/>
                <a:gd name="TY113" fmla="*/ 1637 h 4007"/>
                <a:gd name="TX114" fmla="*/ 414 w 4016"/>
                <a:gd name="TY114" fmla="*/ 1658 h 4007"/>
                <a:gd name="TX115" fmla="*/ 427 w 4016"/>
                <a:gd name="TY115" fmla="*/ 1673 h 4007"/>
                <a:gd name="TX116" fmla="*/ 442 w 4016"/>
                <a:gd name="TY116" fmla="*/ 1684 h 4007"/>
                <a:gd name="TX117" fmla="*/ 457 w 4016"/>
                <a:gd name="TY117" fmla="*/ 1689 h 4007"/>
                <a:gd name="TX118" fmla="*/ 487 w 4016"/>
                <a:gd name="TY118" fmla="*/ 1690 h 4007"/>
                <a:gd name="TX119" fmla="*/ 520 w 4016"/>
                <a:gd name="TY119" fmla="*/ 1688 h 4007"/>
                <a:gd name="TX120" fmla="*/ 559 w 4016"/>
                <a:gd name="TY120" fmla="*/ 1679 h 4007"/>
                <a:gd name="TX121" fmla="*/ 600 w 4016"/>
                <a:gd name="TY121" fmla="*/ 1667 h 4007"/>
                <a:gd name="TX122" fmla="*/ 642 w 4016"/>
                <a:gd name="TY122" fmla="*/ 1655 h 4007"/>
                <a:gd name="TX123" fmla="*/ 682 w 4016"/>
                <a:gd name="TY123" fmla="*/ 1645 h 4007"/>
                <a:gd name="TX124" fmla="*/ 718 w 4016"/>
                <a:gd name="TY124" fmla="*/ 1641 h 4007"/>
                <a:gd name="TX125" fmla="*/ 751 w 4016"/>
                <a:gd name="TY125" fmla="*/ 1640 h 4007"/>
                <a:gd name="TX126" fmla="*/ 776 w 4016"/>
                <a:gd name="TY126" fmla="*/ 1643 h 4007"/>
                <a:gd name="TX127" fmla="*/ 799 w 4016"/>
                <a:gd name="TY127" fmla="*/ 1653 h 4007"/>
                <a:gd name="TX128" fmla="*/ 822 w 4016"/>
                <a:gd name="TY128" fmla="*/ 1669 h 4007"/>
                <a:gd name="TX129" fmla="*/ 841 w 4016"/>
                <a:gd name="TY129" fmla="*/ 1690 h 4007"/>
                <a:gd name="TX130" fmla="*/ 860 w 4016"/>
                <a:gd name="TY130" fmla="*/ 1718 h 4007"/>
                <a:gd name="TX131" fmla="*/ 886 w 4016"/>
                <a:gd name="TY131" fmla="*/ 1767 h 4007"/>
                <a:gd name="TX132" fmla="*/ 908 w 4016"/>
                <a:gd name="TY132" fmla="*/ 1818 h 4007"/>
                <a:gd name="TX133" fmla="*/ 928 w 4016"/>
                <a:gd name="TY133" fmla="*/ 1876 h 4007"/>
                <a:gd name="TX134" fmla="*/ 948 w 4016"/>
                <a:gd name="TY134" fmla="*/ 1944 h 4007"/>
                <a:gd name="TX135" fmla="*/ 957 w 4016"/>
                <a:gd name="TY135" fmla="*/ 1977 h 4007"/>
                <a:gd name="TX136" fmla="*/ 965 w 4016"/>
                <a:gd name="TY136" fmla="*/ 2006 h 4007"/>
                <a:gd name="TX137" fmla="*/ 973 w 4016"/>
                <a:gd name="TY137" fmla="*/ 2029 h 4007"/>
                <a:gd name="TX138" fmla="*/ 980 w 4016"/>
                <a:gd name="TY138" fmla="*/ 2049 h 4007"/>
                <a:gd name="TX139" fmla="*/ 993 w 4016"/>
                <a:gd name="TY139" fmla="*/ 2083 h 4007"/>
                <a:gd name="TX140" fmla="*/ 1005 w 4016"/>
                <a:gd name="TY140" fmla="*/ 2125 h 4007"/>
                <a:gd name="TX141" fmla="*/ 1020 w 4016"/>
                <a:gd name="TY141" fmla="*/ 2174 h 4007"/>
                <a:gd name="TX142" fmla="*/ 1037 w 4016"/>
                <a:gd name="TY142" fmla="*/ 2231 h 4007"/>
                <a:gd name="TX143" fmla="*/ 1055 w 4016"/>
                <a:gd name="TY143" fmla="*/ 2296 h 4007"/>
                <a:gd name="TX144" fmla="*/ 1075 w 4016"/>
                <a:gd name="TY144" fmla="*/ 2368 h 4007"/>
                <a:gd name="TX145" fmla="*/ 1096 w 4016"/>
                <a:gd name="TY145" fmla="*/ 2449 h 4007"/>
                <a:gd name="TX146" fmla="*/ 1119 w 4016"/>
                <a:gd name="TY146" fmla="*/ 2536 h 4007"/>
                <a:gd name="TX147" fmla="*/ 1141 w 4016"/>
                <a:gd name="TY147" fmla="*/ 2628 h 4007"/>
                <a:gd name="TX148" fmla="*/ 1164 w 4016"/>
                <a:gd name="TY148" fmla="*/ 2712 h 4007"/>
                <a:gd name="TX149" fmla="*/ 1184 w 4016"/>
                <a:gd name="TY149" fmla="*/ 2787 h 4007"/>
                <a:gd name="TX150" fmla="*/ 1203 w 4016"/>
                <a:gd name="TY150" fmla="*/ 2855 h 4007"/>
                <a:gd name="TX151" fmla="*/ 1221 w 4016"/>
                <a:gd name="TY151" fmla="*/ 2916 h 4007"/>
                <a:gd name="TX152" fmla="*/ 1238 w 4016"/>
                <a:gd name="TY152" fmla="*/ 2968 h 4007"/>
                <a:gd name="TX153" fmla="*/ 1253 w 4016"/>
                <a:gd name="TY153" fmla="*/ 3014 h 4007"/>
                <a:gd name="TX154" fmla="*/ 1268 w 4016"/>
                <a:gd name="TY154" fmla="*/ 3051 h 4007"/>
                <a:gd name="TX155" fmla="*/ 1300 w 4016"/>
                <a:gd name="TY155" fmla="*/ 3120 h 4007"/>
                <a:gd name="TX156" fmla="*/ 1335 w 4016"/>
                <a:gd name="TY156" fmla="*/ 3183 h 4007"/>
                <a:gd name="TX157" fmla="*/ 1371 w 4016"/>
                <a:gd name="TY157" fmla="*/ 3236 h 4007"/>
                <a:gd name="TX158" fmla="*/ 1409 w 4016"/>
                <a:gd name="TY158" fmla="*/ 3283 h 4007"/>
                <a:gd name="TX159" fmla="*/ 1450 w 4016"/>
                <a:gd name="TY159" fmla="*/ 3323 h 4007"/>
                <a:gd name="TX160" fmla="*/ 1492 w 4016"/>
                <a:gd name="TY160" fmla="*/ 3354 h 4007"/>
                <a:gd name="TX161" fmla="*/ 1537 w 4016"/>
                <a:gd name="TY161" fmla="*/ 3376 h 4007"/>
                <a:gd name="TX162" fmla="*/ 1593 w 4016"/>
                <a:gd name="TY162" fmla="*/ 3389 h 4007"/>
                <a:gd name="TX163" fmla="*/ 1649 w 4016"/>
                <a:gd name="TY163" fmla="*/ 3393 h 4007"/>
                <a:gd name="TX164" fmla="*/ 1704 w 4016"/>
                <a:gd name="TY164" fmla="*/ 3391 h 4007"/>
                <a:gd name="TX165" fmla="*/ 1759 w 4016"/>
                <a:gd name="TY165" fmla="*/ 3381 h 4007"/>
                <a:gd name="TX166" fmla="*/ 1813 w 4016"/>
                <a:gd name="TY166" fmla="*/ 3365 h 4007"/>
                <a:gd name="TX167" fmla="*/ 1864 w 4016"/>
                <a:gd name="TY167" fmla="*/ 3346 h 4007"/>
                <a:gd name="TX168" fmla="*/ 1913 w 4016"/>
                <a:gd name="TY168" fmla="*/ 3324 h 4007"/>
                <a:gd name="TX169" fmla="*/ 1958 w 4016"/>
                <a:gd name="TY169" fmla="*/ 3298 h 4007"/>
                <a:gd name="TX170" fmla="*/ 2043 w 4016"/>
                <a:gd name="TY170" fmla="*/ 3245 h 4007"/>
                <a:gd name="TX171" fmla="*/ 2127 w 4016"/>
                <a:gd name="TY171" fmla="*/ 3184 h 4007"/>
                <a:gd name="TX172" fmla="*/ 2210 w 4016"/>
                <a:gd name="TY172" fmla="*/ 3118 h 4007"/>
                <a:gd name="TX173" fmla="*/ 2292 w 4016"/>
                <a:gd name="TY173" fmla="*/ 3043 h 4007"/>
                <a:gd name="TX174" fmla="*/ 2374 w 4016"/>
                <a:gd name="TY174" fmla="*/ 2963 h 4007"/>
                <a:gd name="TX175" fmla="*/ 2454 w 4016"/>
                <a:gd name="TY175" fmla="*/ 2875 h 4007"/>
                <a:gd name="TX176" fmla="*/ 2534 w 4016"/>
                <a:gd name="TY176" fmla="*/ 2781 h 4007"/>
                <a:gd name="TX177" fmla="*/ 2612 w 4016"/>
                <a:gd name="TY177" fmla="*/ 2680 h 4007"/>
                <a:gd name="TX178" fmla="*/ 2700 w 4016"/>
                <a:gd name="TY178" fmla="*/ 2559 h 4007"/>
                <a:gd name="TX179" fmla="*/ 2783 w 4016"/>
                <a:gd name="TY179" fmla="*/ 2435 h 4007"/>
                <a:gd name="TX180" fmla="*/ 2860 w 4016"/>
                <a:gd name="TY180" fmla="*/ 2309 h 4007"/>
                <a:gd name="TX181" fmla="*/ 2933 w 4016"/>
                <a:gd name="TY181" fmla="*/ 2180 h 4007"/>
                <a:gd name="TX182" fmla="*/ 3000 w 4016"/>
                <a:gd name="TY182" fmla="*/ 2050 h 4007"/>
                <a:gd name="TX183" fmla="*/ 3062 w 4016"/>
                <a:gd name="TY183" fmla="*/ 1918 h 4007"/>
                <a:gd name="TX184" fmla="*/ 3100 w 4016"/>
                <a:gd name="TY184" fmla="*/ 1831 h 4007"/>
                <a:gd name="TX185" fmla="*/ 3135 w 4016"/>
                <a:gd name="TY185" fmla="*/ 1750 h 4007"/>
                <a:gd name="TX186" fmla="*/ 3166 w 4016"/>
                <a:gd name="TY186" fmla="*/ 1674 h 4007"/>
                <a:gd name="TX187" fmla="*/ 3193 w 4016"/>
                <a:gd name="TY187" fmla="*/ 1603 h 4007"/>
                <a:gd name="TX188" fmla="*/ 3218 w 4016"/>
                <a:gd name="TY188" fmla="*/ 1537 h 4007"/>
                <a:gd name="TX189" fmla="*/ 3238 w 4016"/>
                <a:gd name="TY189" fmla="*/ 1477 h 4007"/>
                <a:gd name="TX190" fmla="*/ 3255 w 4016"/>
                <a:gd name="TY190" fmla="*/ 1422 h 4007"/>
                <a:gd name="TX191" fmla="*/ 3269 w 4016"/>
                <a:gd name="TY191" fmla="*/ 1371 h 4007"/>
                <a:gd name="TX192" fmla="*/ 3279 w 4016"/>
                <a:gd name="TY192" fmla="*/ 1327 h 4007"/>
                <a:gd name="TX193" fmla="*/ 3287 w 4016"/>
                <a:gd name="TY193" fmla="*/ 1265 h 4007"/>
                <a:gd name="TX194" fmla="*/ 3291 w 4016"/>
                <a:gd name="TY194" fmla="*/ 1208 h 4007"/>
                <a:gd name="TX195" fmla="*/ 3289 w 4016"/>
                <a:gd name="TY195" fmla="*/ 1155 h 4007"/>
                <a:gd name="TX196" fmla="*/ 3281 w 4016"/>
                <a:gd name="TY196" fmla="*/ 1106 h 4007"/>
                <a:gd name="TX197" fmla="*/ 3268 w 4016"/>
                <a:gd name="TY197" fmla="*/ 1061 h 4007"/>
                <a:gd name="TX198" fmla="*/ 3248 w 4016"/>
                <a:gd name="TY198" fmla="*/ 1020 h 4007"/>
                <a:gd name="TX199" fmla="*/ 3223 w 4016"/>
                <a:gd name="TY199" fmla="*/ 983 h 4007"/>
                <a:gd name="TX200" fmla="*/ 3194 w 4016"/>
                <a:gd name="TY200" fmla="*/ 951 h 4007"/>
                <a:gd name="TX201" fmla="*/ 3160 w 4016"/>
                <a:gd name="TY201" fmla="*/ 924 h 4007"/>
                <a:gd name="TX202" fmla="*/ 3122 w 4016"/>
                <a:gd name="TY202" fmla="*/ 900 h 4007"/>
                <a:gd name="TX203" fmla="*/ 3080 w 4016"/>
                <a:gd name="TY203" fmla="*/ 883 h 4007"/>
                <a:gd name="TX204" fmla="*/ 3033 w 4016"/>
                <a:gd name="TY204" fmla="*/ 868 h 4007"/>
                <a:gd name="TX205" fmla="*/ 2982 w 4016"/>
                <a:gd name="TY205" fmla="*/ 859 h 4007"/>
                <a:gd name="TX206" fmla="*/ 2927 w 4016"/>
                <a:gd name="TY206" fmla="*/ 854 h 4007"/>
                <a:gd name="TX207" fmla="*/ 2867 w 4016"/>
                <a:gd name="TY207" fmla="*/ 853 h 4007"/>
                <a:gd name="TX209" fmla="*/ 752 w 4016"/>
                <a:gd name="TY209" fmla="*/ 0 h 4007"/>
                <a:gd name="TX210" fmla="*/ 3263 w 4016"/>
                <a:gd name="TY210" fmla="*/ 0 h 4007"/>
                <a:gd name="TX211" fmla="*/ 3338 w 4016"/>
                <a:gd name="TY211" fmla="*/ 2 h 4007"/>
                <a:gd name="TX212" fmla="*/ 3413 w 4016"/>
                <a:gd name="TY212" fmla="*/ 13 h 4007"/>
                <a:gd name="TX213" fmla="*/ 3483 w 4016"/>
                <a:gd name="TY213" fmla="*/ 31 h 4007"/>
                <a:gd name="TX214" fmla="*/ 3551 w 4016"/>
                <a:gd name="TY214" fmla="*/ 54 h 4007"/>
                <a:gd name="TX215" fmla="*/ 3616 w 4016"/>
                <a:gd name="TY215" fmla="*/ 85 h 4007"/>
                <a:gd name="TX216" fmla="*/ 3678 w 4016"/>
                <a:gd name="TY216" fmla="*/ 124 h 4007"/>
                <a:gd name="TX217" fmla="*/ 3737 w 4016"/>
                <a:gd name="TY217" fmla="*/ 168 h 4007"/>
                <a:gd name="TX218" fmla="*/ 3794 w 4016"/>
                <a:gd name="TY218" fmla="*/ 220 h 4007"/>
                <a:gd name="TX219" fmla="*/ 3846 w 4016"/>
                <a:gd name="TY219" fmla="*/ 277 h 4007"/>
                <a:gd name="TX220" fmla="*/ 3891 w 4016"/>
                <a:gd name="TY220" fmla="*/ 335 h 4007"/>
                <a:gd name="TX221" fmla="*/ 3930 w 4016"/>
                <a:gd name="TY221" fmla="*/ 398 h 4007"/>
                <a:gd name="TX222" fmla="*/ 3961 w 4016"/>
                <a:gd name="TY222" fmla="*/ 462 h 4007"/>
                <a:gd name="TX223" fmla="*/ 3984 w 4016"/>
                <a:gd name="TY223" fmla="*/ 530 h 4007"/>
                <a:gd name="TX224" fmla="*/ 4001 w 4016"/>
                <a:gd name="TY224" fmla="*/ 601 h 4007"/>
                <a:gd name="TX225" fmla="*/ 4011 w 4016"/>
                <a:gd name="TY225" fmla="*/ 674 h 4007"/>
                <a:gd name="TX226" fmla="*/ 4015 w 4016"/>
                <a:gd name="TY226" fmla="*/ 751 h 4007"/>
                <a:gd name="TX227" fmla="*/ 4015 w 4016"/>
                <a:gd name="TY227" fmla="*/ 3254 h 4007"/>
                <a:gd name="TX228" fmla="*/ 4011 w 4016"/>
                <a:gd name="TY228" fmla="*/ 3330 h 4007"/>
                <a:gd name="TX229" fmla="*/ 4001 w 4016"/>
                <a:gd name="TY229" fmla="*/ 3403 h 4007"/>
                <a:gd name="TX230" fmla="*/ 3984 w 4016"/>
                <a:gd name="TY230" fmla="*/ 3474 h 4007"/>
                <a:gd name="TX231" fmla="*/ 3961 w 4016"/>
                <a:gd name="TY231" fmla="*/ 3542 h 4007"/>
                <a:gd name="TX232" fmla="*/ 3930 w 4016"/>
                <a:gd name="TY232" fmla="*/ 3607 h 4007"/>
                <a:gd name="TX233" fmla="*/ 3891 w 4016"/>
                <a:gd name="TY233" fmla="*/ 3669 h 4007"/>
                <a:gd name="TX234" fmla="*/ 3846 w 4016"/>
                <a:gd name="TY234" fmla="*/ 3729 h 4007"/>
                <a:gd name="TX235" fmla="*/ 3794 w 4016"/>
                <a:gd name="TY235" fmla="*/ 3784 h 4007"/>
                <a:gd name="TX236" fmla="*/ 3737 w 4016"/>
                <a:gd name="TY236" fmla="*/ 3836 h 4007"/>
                <a:gd name="TX237" fmla="*/ 3678 w 4016"/>
                <a:gd name="TY237" fmla="*/ 3881 h 4007"/>
                <a:gd name="TX238" fmla="*/ 3616 w 4016"/>
                <a:gd name="TY238" fmla="*/ 3919 h 4007"/>
                <a:gd name="TX239" fmla="*/ 3551 w 4016"/>
                <a:gd name="TY239" fmla="*/ 3950 h 4007"/>
                <a:gd name="TX240" fmla="*/ 3483 w 4016"/>
                <a:gd name="TY240" fmla="*/ 3975 h 4007"/>
                <a:gd name="TX241" fmla="*/ 3413 w 4016"/>
                <a:gd name="TY241" fmla="*/ 3991 h 4007"/>
                <a:gd name="TX242" fmla="*/ 3338 w 4016"/>
                <a:gd name="TY242" fmla="*/ 4002 h 4007"/>
                <a:gd name="TX243" fmla="*/ 3263 w 4016"/>
                <a:gd name="TY243" fmla="*/ 4006 h 4007"/>
                <a:gd name="TX244" fmla="*/ 752 w 4016"/>
                <a:gd name="TY244" fmla="*/ 4006 h 4007"/>
                <a:gd name="TX245" fmla="*/ 677 w 4016"/>
                <a:gd name="TY245" fmla="*/ 4002 h 4007"/>
                <a:gd name="TX246" fmla="*/ 603 w 4016"/>
                <a:gd name="TY246" fmla="*/ 3991 h 4007"/>
                <a:gd name="TX247" fmla="*/ 533 w 4016"/>
                <a:gd name="TY247" fmla="*/ 3975 h 4007"/>
                <a:gd name="TX248" fmla="*/ 465 w 4016"/>
                <a:gd name="TY248" fmla="*/ 3950 h 4007"/>
                <a:gd name="TX249" fmla="*/ 399 w 4016"/>
                <a:gd name="TY249" fmla="*/ 3919 h 4007"/>
                <a:gd name="TX250" fmla="*/ 337 w 4016"/>
                <a:gd name="TY250" fmla="*/ 3881 h 4007"/>
                <a:gd name="TX251" fmla="*/ 277 w 4016"/>
                <a:gd name="TY251" fmla="*/ 3836 h 4007"/>
                <a:gd name="TX252" fmla="*/ 220 w 4016"/>
                <a:gd name="TY252" fmla="*/ 3784 h 4007"/>
                <a:gd name="TX253" fmla="*/ 170 w 4016"/>
                <a:gd name="TY253" fmla="*/ 3729 h 4007"/>
                <a:gd name="TX254" fmla="*/ 124 w 4016"/>
                <a:gd name="TY254" fmla="*/ 3669 h 4007"/>
                <a:gd name="TX255" fmla="*/ 87 w 4016"/>
                <a:gd name="TY255" fmla="*/ 3607 h 4007"/>
                <a:gd name="TX256" fmla="*/ 56 w 4016"/>
                <a:gd name="TY256" fmla="*/ 3542 h 4007"/>
                <a:gd name="TX257" fmla="*/ 31 w 4016"/>
                <a:gd name="TY257" fmla="*/ 3474 h 4007"/>
                <a:gd name="TX258" fmla="*/ 13 w 4016"/>
                <a:gd name="TY258" fmla="*/ 3403 h 4007"/>
                <a:gd name="TX259" fmla="*/ 3 w 4016"/>
                <a:gd name="TY259" fmla="*/ 3330 h 4007"/>
                <a:gd name="TX260" fmla="*/ 0 w 4016"/>
                <a:gd name="TY260" fmla="*/ 3254 h 4007"/>
                <a:gd name="TX261" fmla="*/ 0 w 4016"/>
                <a:gd name="TY261" fmla="*/ 2012 h 4007"/>
                <a:gd name="TX262" fmla="*/ 0 w 4016"/>
                <a:gd name="TY262" fmla="*/ 751 h 4007"/>
                <a:gd name="TX263" fmla="*/ 3 w 4016"/>
                <a:gd name="TY263" fmla="*/ 674 h 4007"/>
                <a:gd name="TX264" fmla="*/ 13 w 4016"/>
                <a:gd name="TY264" fmla="*/ 601 h 4007"/>
                <a:gd name="TX265" fmla="*/ 31 w 4016"/>
                <a:gd name="TY265" fmla="*/ 530 h 4007"/>
                <a:gd name="TX266" fmla="*/ 56 w 4016"/>
                <a:gd name="TY266" fmla="*/ 462 h 4007"/>
                <a:gd name="TX267" fmla="*/ 87 w 4016"/>
                <a:gd name="TY267" fmla="*/ 398 h 4007"/>
                <a:gd name="TX268" fmla="*/ 124 w 4016"/>
                <a:gd name="TY268" fmla="*/ 335 h 4007"/>
                <a:gd name="TX269" fmla="*/ 170 w 4016"/>
                <a:gd name="TY269" fmla="*/ 277 h 4007"/>
                <a:gd name="TX270" fmla="*/ 220 w 4016"/>
                <a:gd name="TY270" fmla="*/ 220 h 4007"/>
                <a:gd name="TX271" fmla="*/ 277 w 4016"/>
                <a:gd name="TY271" fmla="*/ 168 h 4007"/>
                <a:gd name="TX272" fmla="*/ 337 w 4016"/>
                <a:gd name="TY272" fmla="*/ 124 h 4007"/>
                <a:gd name="TX273" fmla="*/ 399 w 4016"/>
                <a:gd name="TY273" fmla="*/ 85 h 4007"/>
                <a:gd name="TX274" fmla="*/ 465 w 4016"/>
                <a:gd name="TY274" fmla="*/ 54 h 4007"/>
                <a:gd name="TX275" fmla="*/ 533 w 4016"/>
                <a:gd name="TY275" fmla="*/ 31 h 4007"/>
                <a:gd name="TX276" fmla="*/ 603 w 4016"/>
                <a:gd name="TY276" fmla="*/ 13 h 4007"/>
                <a:gd name="TX277" fmla="*/ 677 w 4016"/>
                <a:gd name="TY277" fmla="*/ 2 h 4007"/>
                <a:gd name="TX278" fmla="*/ 752 w 4016"/>
                <a:gd name="TY278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</a:cxnLst>
              <a:rect l="l" t="t" r="r" b="b"/>
              <a:pathLst>
                <a:path w="4016" h="4007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1651615" y="1169670"/>
              <a:ext cx="286385" cy="286385"/>
            </a:xfrm>
            <a:custGeom>
              <a:avLst/>
              <a:gdLst>
                <a:gd name="TX0" fmla="*/ 1531 w 3480"/>
                <a:gd name="TY0" fmla="*/ 522 h 3480"/>
                <a:gd name="TX1" fmla="*/ 1525 w 3480"/>
                <a:gd name="TY1" fmla="*/ 550 h 3480"/>
                <a:gd name="TX2" fmla="*/ 1521 w 3480"/>
                <a:gd name="TY2" fmla="*/ 581 h 3480"/>
                <a:gd name="TX3" fmla="*/ 1515 w 3480"/>
                <a:gd name="TY3" fmla="*/ 611 h 3480"/>
                <a:gd name="TX4" fmla="*/ 1510 w 3480"/>
                <a:gd name="TY4" fmla="*/ 643 h 3480"/>
                <a:gd name="TX5" fmla="*/ 1502 w 3480"/>
                <a:gd name="TY5" fmla="*/ 676 h 3480"/>
                <a:gd name="TX6" fmla="*/ 1494 w 3480"/>
                <a:gd name="TY6" fmla="*/ 708 h 3480"/>
                <a:gd name="TX7" fmla="*/ 1485 w 3480"/>
                <a:gd name="TY7" fmla="*/ 740 h 3480"/>
                <a:gd name="TX8" fmla="*/ 1474 w 3480"/>
                <a:gd name="TY8" fmla="*/ 773 h 3480"/>
                <a:gd name="TX9" fmla="*/ 1461 w 3480"/>
                <a:gd name="TY9" fmla="*/ 804 h 3480"/>
                <a:gd name="TX10" fmla="*/ 1447 w 3480"/>
                <a:gd name="TY10" fmla="*/ 835 h 3480"/>
                <a:gd name="TX11" fmla="*/ 1431 w 3480"/>
                <a:gd name="TY11" fmla="*/ 866 h 3480"/>
                <a:gd name="TX12" fmla="*/ 1412 w 3480"/>
                <a:gd name="TY12" fmla="*/ 894 h 3480"/>
                <a:gd name="TX13" fmla="*/ 1389 w 3480"/>
                <a:gd name="TY13" fmla="*/ 922 h 3480"/>
                <a:gd name="TX14" fmla="*/ 1365 w 3480"/>
                <a:gd name="TY14" fmla="*/ 949 h 3480"/>
                <a:gd name="TX15" fmla="*/ 1338 w 3480"/>
                <a:gd name="TY15" fmla="*/ 973 h 3480"/>
                <a:gd name="TX16" fmla="*/ 1307 w 3480"/>
                <a:gd name="TY16" fmla="*/ 996 h 3480"/>
                <a:gd name="TX17" fmla="*/ 1274 w 3480"/>
                <a:gd name="TY17" fmla="*/ 1016 h 3480"/>
                <a:gd name="TX18" fmla="*/ 1236 w 3480"/>
                <a:gd name="TY18" fmla="*/ 1034 h 3480"/>
                <a:gd name="TX19" fmla="*/ 1194 w 3480"/>
                <a:gd name="TY19" fmla="*/ 1050 h 3480"/>
                <a:gd name="TX20" fmla="*/ 1148 w 3480"/>
                <a:gd name="TY20" fmla="*/ 1063 h 3480"/>
                <a:gd name="TX21" fmla="*/ 1099 w 3480"/>
                <a:gd name="TY21" fmla="*/ 1072 h 3480"/>
                <a:gd name="TX22" fmla="*/ 1044 w 3480"/>
                <a:gd name="TY22" fmla="*/ 1078 h 3480"/>
                <a:gd name="TX23" fmla="*/ 1044 w 3480"/>
                <a:gd name="TY23" fmla="*/ 1566 h 3480"/>
                <a:gd name="TX24" fmla="*/ 1392 w 3480"/>
                <a:gd name="TY24" fmla="*/ 1566 h 3480"/>
                <a:gd name="TX25" fmla="*/ 1392 w 3480"/>
                <a:gd name="TY25" fmla="*/ 2384 h 3480"/>
                <a:gd name="TX26" fmla="*/ 1393 w 3480"/>
                <a:gd name="TY26" fmla="*/ 2432 h 3480"/>
                <a:gd name="TX27" fmla="*/ 1399 w 3480"/>
                <a:gd name="TY27" fmla="*/ 2481 h 3480"/>
                <a:gd name="TX28" fmla="*/ 1408 w 3480"/>
                <a:gd name="TY28" fmla="*/ 2528 h 3480"/>
                <a:gd name="TX29" fmla="*/ 1421 w 3480"/>
                <a:gd name="TY29" fmla="*/ 2573 h 3480"/>
                <a:gd name="TX30" fmla="*/ 1438 w 3480"/>
                <a:gd name="TY30" fmla="*/ 2619 h 3480"/>
                <a:gd name="TX31" fmla="*/ 1459 w 3480"/>
                <a:gd name="TY31" fmla="*/ 2662 h 3480"/>
                <a:gd name="TX32" fmla="*/ 1483 w 3480"/>
                <a:gd name="TY32" fmla="*/ 2703 h 3480"/>
                <a:gd name="TX33" fmla="*/ 1512 w 3480"/>
                <a:gd name="TY33" fmla="*/ 2742 h 3480"/>
                <a:gd name="TX34" fmla="*/ 1543 w 3480"/>
                <a:gd name="TY34" fmla="*/ 2779 h 3480"/>
                <a:gd name="TX35" fmla="*/ 1579 w 3480"/>
                <a:gd name="TY35" fmla="*/ 2813 h 3480"/>
                <a:gd name="TX36" fmla="*/ 1619 w 3480"/>
                <a:gd name="TY36" fmla="*/ 2844 h 3480"/>
                <a:gd name="TX37" fmla="*/ 1663 w 3480"/>
                <a:gd name="TY37" fmla="*/ 2873 h 3480"/>
                <a:gd name="TX38" fmla="*/ 1709 w 3480"/>
                <a:gd name="TY38" fmla="*/ 2899 h 3480"/>
                <a:gd name="TX39" fmla="*/ 1760 w 3480"/>
                <a:gd name="TY39" fmla="*/ 2921 h 3480"/>
                <a:gd name="TX40" fmla="*/ 1814 w 3480"/>
                <a:gd name="TY40" fmla="*/ 2940 h 3480"/>
                <a:gd name="TX41" fmla="*/ 1872 w 3480"/>
                <a:gd name="TY41" fmla="*/ 2955 h 3480"/>
                <a:gd name="TX42" fmla="*/ 1935 w 3480"/>
                <a:gd name="TY42" fmla="*/ 2966 h 3480"/>
                <a:gd name="TX43" fmla="*/ 2001 w 3480"/>
                <a:gd name="TY43" fmla="*/ 2972 h 3480"/>
                <a:gd name="TX44" fmla="*/ 2071 w 3480"/>
                <a:gd name="TY44" fmla="*/ 2975 h 3480"/>
                <a:gd name="TX45" fmla="*/ 2117 w 3480"/>
                <a:gd name="TY45" fmla="*/ 2974 h 3480"/>
                <a:gd name="TX46" fmla="*/ 2163 w 3480"/>
                <a:gd name="TY46" fmla="*/ 2973 h 3480"/>
                <a:gd name="TX47" fmla="*/ 2208 w 3480"/>
                <a:gd name="TY47" fmla="*/ 2972 h 3480"/>
                <a:gd name="TX48" fmla="*/ 2250 w 3480"/>
                <a:gd name="TY48" fmla="*/ 2970 h 3480"/>
                <a:gd name="TX49" fmla="*/ 2289 w 3480"/>
                <a:gd name="TY49" fmla="*/ 2968 h 3480"/>
                <a:gd name="TX50" fmla="*/ 2325 w 3480"/>
                <a:gd name="TY50" fmla="*/ 2966 h 3480"/>
                <a:gd name="TX51" fmla="*/ 2356 w 3480"/>
                <a:gd name="TY51" fmla="*/ 2963 h 3480"/>
                <a:gd name="TX52" fmla="*/ 2383 w 3480"/>
                <a:gd name="TY52" fmla="*/ 2962 h 3480"/>
                <a:gd name="TX53" fmla="*/ 2405 w 3480"/>
                <a:gd name="TY53" fmla="*/ 2960 h 3480"/>
                <a:gd name="TX54" fmla="*/ 2422 w 3480"/>
                <a:gd name="TY54" fmla="*/ 2959 h 3480"/>
                <a:gd name="TX55" fmla="*/ 2431 w 3480"/>
                <a:gd name="TY55" fmla="*/ 2958 h 3480"/>
                <a:gd name="TX56" fmla="*/ 2435 w 3480"/>
                <a:gd name="TY56" fmla="*/ 2957 h 3480"/>
                <a:gd name="TX57" fmla="*/ 2435 w 3480"/>
                <a:gd name="TY57" fmla="*/ 2435 h 3480"/>
                <a:gd name="TX58" fmla="*/ 2105 w 3480"/>
                <a:gd name="TY58" fmla="*/ 2435 h 3480"/>
                <a:gd name="TX59" fmla="*/ 2067 w 3480"/>
                <a:gd name="TY59" fmla="*/ 2434 h 3480"/>
                <a:gd name="TX60" fmla="*/ 2035 w 3480"/>
                <a:gd name="TY60" fmla="*/ 2430 h 3480"/>
                <a:gd name="TX61" fmla="*/ 2007 w 3480"/>
                <a:gd name="TY61" fmla="*/ 2424 h 3480"/>
                <a:gd name="TX62" fmla="*/ 1984 w 3480"/>
                <a:gd name="TY62" fmla="*/ 2416 h 3480"/>
                <a:gd name="TX63" fmla="*/ 1965 w 3480"/>
                <a:gd name="TY63" fmla="*/ 2405 h 3480"/>
                <a:gd name="TX64" fmla="*/ 1950 w 3480"/>
                <a:gd name="TY64" fmla="*/ 2392 h 3480"/>
                <a:gd name="TX65" fmla="*/ 1939 w 3480"/>
                <a:gd name="TY65" fmla="*/ 2377 h 3480"/>
                <a:gd name="TX66" fmla="*/ 1929 w 3480"/>
                <a:gd name="TY66" fmla="*/ 2360 h 3480"/>
                <a:gd name="TX67" fmla="*/ 1923 w 3480"/>
                <a:gd name="TY67" fmla="*/ 2340 h 3480"/>
                <a:gd name="TX68" fmla="*/ 1918 w 3480"/>
                <a:gd name="TY68" fmla="*/ 2319 h 3480"/>
                <a:gd name="TX69" fmla="*/ 1916 w 3480"/>
                <a:gd name="TY69" fmla="*/ 2296 h 3480"/>
                <a:gd name="TX70" fmla="*/ 1915 w 3480"/>
                <a:gd name="TY70" fmla="*/ 2271 h 3480"/>
                <a:gd name="TX71" fmla="*/ 1913 w 3480"/>
                <a:gd name="TY71" fmla="*/ 2244 h 3480"/>
                <a:gd name="TX72" fmla="*/ 1913 w 3480"/>
                <a:gd name="TY72" fmla="*/ 1566 h 3480"/>
                <a:gd name="TX73" fmla="*/ 2435 w 3480"/>
                <a:gd name="TY73" fmla="*/ 1566 h 3480"/>
                <a:gd name="TX74" fmla="*/ 2435 w 3480"/>
                <a:gd name="TY74" fmla="*/ 1044 h 3480"/>
                <a:gd name="TX75" fmla="*/ 1913 w 3480"/>
                <a:gd name="TY75" fmla="*/ 1044 h 3480"/>
                <a:gd name="TX76" fmla="*/ 1913 w 3480"/>
                <a:gd name="TY76" fmla="*/ 522 h 3480"/>
                <a:gd name="TX77" fmla="*/ 1531 w 3480"/>
                <a:gd name="TY77" fmla="*/ 522 h 3480"/>
                <a:gd name="TX79" fmla="*/ 348 w 3480"/>
                <a:gd name="TY79" fmla="*/ 0 h 3480"/>
                <a:gd name="TX80" fmla="*/ 3131 w 3480"/>
                <a:gd name="TY80" fmla="*/ 0 h 3480"/>
                <a:gd name="TX81" fmla="*/ 3177 w 3480"/>
                <a:gd name="TY81" fmla="*/ 3 h 3480"/>
                <a:gd name="TX82" fmla="*/ 3223 w 3480"/>
                <a:gd name="TY82" fmla="*/ 13 h 3480"/>
                <a:gd name="TX83" fmla="*/ 3266 w 3480"/>
                <a:gd name="TY83" fmla="*/ 27 h 3480"/>
                <a:gd name="TX84" fmla="*/ 3306 w 3480"/>
                <a:gd name="TY84" fmla="*/ 47 h 3480"/>
                <a:gd name="TX85" fmla="*/ 3343 w 3480"/>
                <a:gd name="TY85" fmla="*/ 73 h 3480"/>
                <a:gd name="TX86" fmla="*/ 3377 w 3480"/>
                <a:gd name="TY86" fmla="*/ 102 h 3480"/>
                <a:gd name="TX87" fmla="*/ 3406 w 3480"/>
                <a:gd name="TY87" fmla="*/ 136 h 3480"/>
                <a:gd name="TX88" fmla="*/ 3432 w 3480"/>
                <a:gd name="TY88" fmla="*/ 173 h 3480"/>
                <a:gd name="TX89" fmla="*/ 3452 w 3480"/>
                <a:gd name="TY89" fmla="*/ 213 h 3480"/>
                <a:gd name="TX90" fmla="*/ 3466 w 3480"/>
                <a:gd name="TY90" fmla="*/ 256 h 3480"/>
                <a:gd name="TX91" fmla="*/ 3476 w 3480"/>
                <a:gd name="TY91" fmla="*/ 302 h 3480"/>
                <a:gd name="TX92" fmla="*/ 3479 w 3480"/>
                <a:gd name="TY92" fmla="*/ 348 h 3480"/>
                <a:gd name="TX93" fmla="*/ 3479 w 3480"/>
                <a:gd name="TY93" fmla="*/ 3131 h 3480"/>
                <a:gd name="TX94" fmla="*/ 3476 w 3480"/>
                <a:gd name="TY94" fmla="*/ 3177 h 3480"/>
                <a:gd name="TX95" fmla="*/ 3466 w 3480"/>
                <a:gd name="TY95" fmla="*/ 3223 h 3480"/>
                <a:gd name="TX96" fmla="*/ 3452 w 3480"/>
                <a:gd name="TY96" fmla="*/ 3266 h 3480"/>
                <a:gd name="TX97" fmla="*/ 3432 w 3480"/>
                <a:gd name="TY97" fmla="*/ 3306 h 3480"/>
                <a:gd name="TX98" fmla="*/ 3406 w 3480"/>
                <a:gd name="TY98" fmla="*/ 3343 h 3480"/>
                <a:gd name="TX99" fmla="*/ 3377 w 3480"/>
                <a:gd name="TY99" fmla="*/ 3377 h 3480"/>
                <a:gd name="TX100" fmla="*/ 3343 w 3480"/>
                <a:gd name="TY100" fmla="*/ 3406 h 3480"/>
                <a:gd name="TX101" fmla="*/ 3306 w 3480"/>
                <a:gd name="TY101" fmla="*/ 3432 h 3480"/>
                <a:gd name="TX102" fmla="*/ 3266 w 3480"/>
                <a:gd name="TY102" fmla="*/ 3452 h 3480"/>
                <a:gd name="TX103" fmla="*/ 3223 w 3480"/>
                <a:gd name="TY103" fmla="*/ 3466 h 3480"/>
                <a:gd name="TX104" fmla="*/ 3177 w 3480"/>
                <a:gd name="TY104" fmla="*/ 3476 h 3480"/>
                <a:gd name="TX105" fmla="*/ 3131 w 3480"/>
                <a:gd name="TY105" fmla="*/ 3479 h 3480"/>
                <a:gd name="TX106" fmla="*/ 348 w 3480"/>
                <a:gd name="TY106" fmla="*/ 3479 h 3480"/>
                <a:gd name="TX107" fmla="*/ 302 w 3480"/>
                <a:gd name="TY107" fmla="*/ 3476 h 3480"/>
                <a:gd name="TX108" fmla="*/ 256 w 3480"/>
                <a:gd name="TY108" fmla="*/ 3466 h 3480"/>
                <a:gd name="TX109" fmla="*/ 213 w 3480"/>
                <a:gd name="TY109" fmla="*/ 3452 h 3480"/>
                <a:gd name="TX110" fmla="*/ 173 w 3480"/>
                <a:gd name="TY110" fmla="*/ 3432 h 3480"/>
                <a:gd name="TX111" fmla="*/ 136 w 3480"/>
                <a:gd name="TY111" fmla="*/ 3406 h 3480"/>
                <a:gd name="TX112" fmla="*/ 102 w 3480"/>
                <a:gd name="TY112" fmla="*/ 3377 h 3480"/>
                <a:gd name="TX113" fmla="*/ 73 w 3480"/>
                <a:gd name="TY113" fmla="*/ 3343 h 3480"/>
                <a:gd name="TX114" fmla="*/ 47 w 3480"/>
                <a:gd name="TY114" fmla="*/ 3306 h 3480"/>
                <a:gd name="TX115" fmla="*/ 27 w 3480"/>
                <a:gd name="TY115" fmla="*/ 3266 h 3480"/>
                <a:gd name="TX116" fmla="*/ 13 w 3480"/>
                <a:gd name="TY116" fmla="*/ 3223 h 3480"/>
                <a:gd name="TX117" fmla="*/ 3 w 3480"/>
                <a:gd name="TY117" fmla="*/ 3177 h 3480"/>
                <a:gd name="TX118" fmla="*/ 0 w 3480"/>
                <a:gd name="TY118" fmla="*/ 3131 h 3480"/>
                <a:gd name="TX119" fmla="*/ 0 w 3480"/>
                <a:gd name="TY119" fmla="*/ 348 h 3480"/>
                <a:gd name="TX120" fmla="*/ 3 w 3480"/>
                <a:gd name="TY120" fmla="*/ 302 h 3480"/>
                <a:gd name="TX121" fmla="*/ 13 w 3480"/>
                <a:gd name="TY121" fmla="*/ 256 h 3480"/>
                <a:gd name="TX122" fmla="*/ 27 w 3480"/>
                <a:gd name="TY122" fmla="*/ 213 h 3480"/>
                <a:gd name="TX123" fmla="*/ 47 w 3480"/>
                <a:gd name="TY123" fmla="*/ 173 h 3480"/>
                <a:gd name="TX124" fmla="*/ 73 w 3480"/>
                <a:gd name="TY124" fmla="*/ 136 h 3480"/>
                <a:gd name="TX125" fmla="*/ 102 w 3480"/>
                <a:gd name="TY125" fmla="*/ 102 h 3480"/>
                <a:gd name="TX126" fmla="*/ 136 w 3480"/>
                <a:gd name="TY126" fmla="*/ 73 h 3480"/>
                <a:gd name="TX127" fmla="*/ 173 w 3480"/>
                <a:gd name="TY127" fmla="*/ 47 h 3480"/>
                <a:gd name="TX128" fmla="*/ 213 w 3480"/>
                <a:gd name="TY128" fmla="*/ 27 h 3480"/>
                <a:gd name="TX129" fmla="*/ 256 w 3480"/>
                <a:gd name="TY129" fmla="*/ 13 h 3480"/>
                <a:gd name="TX130" fmla="*/ 302 w 3480"/>
                <a:gd name="TY130" fmla="*/ 3 h 3480"/>
                <a:gd name="TX131" fmla="*/ 348 w 3480"/>
                <a:gd name="TY131" fmla="*/ 0 h 348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</a:cxnLst>
              <a:rect l="l" t="t" r="r" b="b"/>
              <a:pathLst>
                <a:path w="3480" h="3480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1651615" y="320675"/>
              <a:ext cx="285750" cy="297180"/>
            </a:xfrm>
            <a:custGeom>
              <a:avLst/>
              <a:gdLst>
                <a:gd name="TX0" fmla="*/ 2115 w 3209"/>
                <a:gd name="TY0" fmla="*/ 736 h 3334"/>
                <a:gd name="TX1" fmla="*/ 2071 w 3209"/>
                <a:gd name="TY1" fmla="*/ 739 h 3334"/>
                <a:gd name="TX2" fmla="*/ 2030 w 3209"/>
                <a:gd name="TY2" fmla="*/ 749 h 3334"/>
                <a:gd name="TX3" fmla="*/ 1991 w 3209"/>
                <a:gd name="TY3" fmla="*/ 764 h 3334"/>
                <a:gd name="TX4" fmla="*/ 1954 w 3209"/>
                <a:gd name="TY4" fmla="*/ 785 h 3334"/>
                <a:gd name="TX5" fmla="*/ 1921 w 3209"/>
                <a:gd name="TY5" fmla="*/ 811 h 3334"/>
                <a:gd name="TX6" fmla="*/ 1892 w 3209"/>
                <a:gd name="TY6" fmla="*/ 842 h 3334"/>
                <a:gd name="TX7" fmla="*/ 1867 w 3209"/>
                <a:gd name="TY7" fmla="*/ 876 h 3334"/>
                <a:gd name="TX8" fmla="*/ 1847 w 3209"/>
                <a:gd name="TY8" fmla="*/ 913 h 3334"/>
                <a:gd name="TX9" fmla="*/ 1831 w 3209"/>
                <a:gd name="TY9" fmla="*/ 954 h 3334"/>
                <a:gd name="TX10" fmla="*/ 1823 w 3209"/>
                <a:gd name="TY10" fmla="*/ 998 h 3334"/>
                <a:gd name="TX11" fmla="*/ 1819 w 3209"/>
                <a:gd name="TY11" fmla="*/ 1044 h 3334"/>
                <a:gd name="TX12" fmla="*/ 1088 w 3209"/>
                <a:gd name="TY12" fmla="*/ 1410 h 3334"/>
                <a:gd name="TX13" fmla="*/ 1056 w 3209"/>
                <a:gd name="TY13" fmla="*/ 1387 h 3334"/>
                <a:gd name="TX14" fmla="*/ 1021 w 3209"/>
                <a:gd name="TY14" fmla="*/ 1370 h 3334"/>
                <a:gd name="TX15" fmla="*/ 984 w 3209"/>
                <a:gd name="TY15" fmla="*/ 1355 h 3334"/>
                <a:gd name="TX16" fmla="*/ 944 w 3209"/>
                <a:gd name="TY16" fmla="*/ 1346 h 3334"/>
                <a:gd name="TX17" fmla="*/ 903 w 3209"/>
                <a:gd name="TY17" fmla="*/ 1343 h 3334"/>
                <a:gd name="TX18" fmla="*/ 859 w 3209"/>
                <a:gd name="TY18" fmla="*/ 1346 h 3334"/>
                <a:gd name="TX19" fmla="*/ 817 w 3209"/>
                <a:gd name="TY19" fmla="*/ 1356 h 3334"/>
                <a:gd name="TX20" fmla="*/ 778 w 3209"/>
                <a:gd name="TY20" fmla="*/ 1372 h 3334"/>
                <a:gd name="TX21" fmla="*/ 741 w 3209"/>
                <a:gd name="TY21" fmla="*/ 1393 h 3334"/>
                <a:gd name="TX22" fmla="*/ 708 w 3209"/>
                <a:gd name="TY22" fmla="*/ 1419 h 3334"/>
                <a:gd name="TX23" fmla="*/ 679 w 3209"/>
                <a:gd name="TY23" fmla="*/ 1450 h 3334"/>
                <a:gd name="TX24" fmla="*/ 654 w 3209"/>
                <a:gd name="TY24" fmla="*/ 1484 h 3334"/>
                <a:gd name="TX25" fmla="*/ 635 w 3209"/>
                <a:gd name="TY25" fmla="*/ 1522 h 3334"/>
                <a:gd name="TX26" fmla="*/ 620 w 3209"/>
                <a:gd name="TY26" fmla="*/ 1563 h 3334"/>
                <a:gd name="TX27" fmla="*/ 610 w 3209"/>
                <a:gd name="TY27" fmla="*/ 1606 h 3334"/>
                <a:gd name="TX28" fmla="*/ 607 w 3209"/>
                <a:gd name="TY28" fmla="*/ 1652 h 3334"/>
                <a:gd name="TX29" fmla="*/ 610 w 3209"/>
                <a:gd name="TY29" fmla="*/ 1698 h 3334"/>
                <a:gd name="TX30" fmla="*/ 620 w 3209"/>
                <a:gd name="TY30" fmla="*/ 1741 h 3334"/>
                <a:gd name="TX31" fmla="*/ 635 w 3209"/>
                <a:gd name="TY31" fmla="*/ 1782 h 3334"/>
                <a:gd name="TX32" fmla="*/ 654 w 3209"/>
                <a:gd name="TY32" fmla="*/ 1819 h 3334"/>
                <a:gd name="TX33" fmla="*/ 679 w 3209"/>
                <a:gd name="TY33" fmla="*/ 1853 h 3334"/>
                <a:gd name="TX34" fmla="*/ 708 w 3209"/>
                <a:gd name="TY34" fmla="*/ 1883 h 3334"/>
                <a:gd name="TX35" fmla="*/ 741 w 3209"/>
                <a:gd name="TY35" fmla="*/ 1910 h 3334"/>
                <a:gd name="TX36" fmla="*/ 778 w 3209"/>
                <a:gd name="TY36" fmla="*/ 1931 h 3334"/>
                <a:gd name="TX37" fmla="*/ 817 w 3209"/>
                <a:gd name="TY37" fmla="*/ 1946 h 3334"/>
                <a:gd name="TX38" fmla="*/ 859 w 3209"/>
                <a:gd name="TY38" fmla="*/ 1955 h 3334"/>
                <a:gd name="TX39" fmla="*/ 903 w 3209"/>
                <a:gd name="TY39" fmla="*/ 1958 h 3334"/>
                <a:gd name="TX40" fmla="*/ 946 w 3209"/>
                <a:gd name="TY40" fmla="*/ 1955 h 3334"/>
                <a:gd name="TX41" fmla="*/ 988 w 3209"/>
                <a:gd name="TY41" fmla="*/ 1946 h 3334"/>
                <a:gd name="TX42" fmla="*/ 1027 w 3209"/>
                <a:gd name="TY42" fmla="*/ 1931 h 3334"/>
                <a:gd name="TX43" fmla="*/ 1063 w 3209"/>
                <a:gd name="TY43" fmla="*/ 1910 h 3334"/>
                <a:gd name="TX44" fmla="*/ 1819 w 3209"/>
                <a:gd name="TY44" fmla="*/ 2290 h 3334"/>
                <a:gd name="TX45" fmla="*/ 1823 w 3209"/>
                <a:gd name="TY45" fmla="*/ 2335 h 3334"/>
                <a:gd name="TX46" fmla="*/ 1832 w 3209"/>
                <a:gd name="TY46" fmla="*/ 2378 h 3334"/>
                <a:gd name="TX47" fmla="*/ 1847 w 3209"/>
                <a:gd name="TY47" fmla="*/ 2419 h 3334"/>
                <a:gd name="TX48" fmla="*/ 1867 w 3209"/>
                <a:gd name="TY48" fmla="*/ 2458 h 3334"/>
                <a:gd name="TX49" fmla="*/ 1892 w 3209"/>
                <a:gd name="TY49" fmla="*/ 2492 h 3334"/>
                <a:gd name="TX50" fmla="*/ 1921 w 3209"/>
                <a:gd name="TY50" fmla="*/ 2522 h 3334"/>
                <a:gd name="TX51" fmla="*/ 1954 w 3209"/>
                <a:gd name="TY51" fmla="*/ 2548 h 3334"/>
                <a:gd name="TX52" fmla="*/ 1991 w 3209"/>
                <a:gd name="TY52" fmla="*/ 2569 h 3334"/>
                <a:gd name="TX53" fmla="*/ 2030 w 3209"/>
                <a:gd name="TY53" fmla="*/ 2585 h 3334"/>
                <a:gd name="TX54" fmla="*/ 2071 w 3209"/>
                <a:gd name="TY54" fmla="*/ 2594 h 3334"/>
                <a:gd name="TX55" fmla="*/ 2116 w 3209"/>
                <a:gd name="TY55" fmla="*/ 2598 h 3334"/>
                <a:gd name="TX56" fmla="*/ 2160 w 3209"/>
                <a:gd name="TY56" fmla="*/ 2594 h 3334"/>
                <a:gd name="TX57" fmla="*/ 2201 w 3209"/>
                <a:gd name="TY57" fmla="*/ 2585 h 3334"/>
                <a:gd name="TX58" fmla="*/ 2240 w 3209"/>
                <a:gd name="TY58" fmla="*/ 2569 h 3334"/>
                <a:gd name="TX59" fmla="*/ 2277 w 3209"/>
                <a:gd name="TY59" fmla="*/ 2548 h 3334"/>
                <a:gd name="TX60" fmla="*/ 2310 w 3209"/>
                <a:gd name="TY60" fmla="*/ 2522 h 3334"/>
                <a:gd name="TX61" fmla="*/ 2339 w 3209"/>
                <a:gd name="TY61" fmla="*/ 2492 h 3334"/>
                <a:gd name="TX62" fmla="*/ 2364 w 3209"/>
                <a:gd name="TY62" fmla="*/ 2458 h 3334"/>
                <a:gd name="TX63" fmla="*/ 2384 w 3209"/>
                <a:gd name="TY63" fmla="*/ 2419 h 3334"/>
                <a:gd name="TX64" fmla="*/ 2399 w 3209"/>
                <a:gd name="TY64" fmla="*/ 2378 h 3334"/>
                <a:gd name="TX65" fmla="*/ 2408 w 3209"/>
                <a:gd name="TY65" fmla="*/ 2335 h 3334"/>
                <a:gd name="TX66" fmla="*/ 2412 w 3209"/>
                <a:gd name="TY66" fmla="*/ 2290 h 3334"/>
                <a:gd name="TX67" fmla="*/ 2408 w 3209"/>
                <a:gd name="TY67" fmla="*/ 2244 h 3334"/>
                <a:gd name="TX68" fmla="*/ 2399 w 3209"/>
                <a:gd name="TY68" fmla="*/ 2200 h 3334"/>
                <a:gd name="TX69" fmla="*/ 2384 w 3209"/>
                <a:gd name="TY69" fmla="*/ 2159 h 3334"/>
                <a:gd name="TX70" fmla="*/ 2364 w 3209"/>
                <a:gd name="TY70" fmla="*/ 2122 h 3334"/>
                <a:gd name="TX71" fmla="*/ 2339 w 3209"/>
                <a:gd name="TY71" fmla="*/ 2088 h 3334"/>
                <a:gd name="TX72" fmla="*/ 2310 w 3209"/>
                <a:gd name="TY72" fmla="*/ 2057 h 3334"/>
                <a:gd name="TX73" fmla="*/ 2277 w 3209"/>
                <a:gd name="TY73" fmla="*/ 2031 h 3334"/>
                <a:gd name="TX74" fmla="*/ 2240 w 3209"/>
                <a:gd name="TY74" fmla="*/ 2010 h 3334"/>
                <a:gd name="TX75" fmla="*/ 2201 w 3209"/>
                <a:gd name="TY75" fmla="*/ 1995 h 3334"/>
                <a:gd name="TX76" fmla="*/ 2160 w 3209"/>
                <a:gd name="TY76" fmla="*/ 1985 h 3334"/>
                <a:gd name="TX77" fmla="*/ 2116 w 3209"/>
                <a:gd name="TY77" fmla="*/ 1981 h 3334"/>
                <a:gd name="TX78" fmla="*/ 2076 w 3209"/>
                <a:gd name="TY78" fmla="*/ 1984 h 3334"/>
                <a:gd name="TX79" fmla="*/ 2037 w 3209"/>
                <a:gd name="TY79" fmla="*/ 1991 h 3334"/>
                <a:gd name="TX80" fmla="*/ 2002 w 3209"/>
                <a:gd name="TY80" fmla="*/ 2005 h 3334"/>
                <a:gd name="TX81" fmla="*/ 1968 w 3209"/>
                <a:gd name="TY81" fmla="*/ 2022 h 3334"/>
                <a:gd name="TX82" fmla="*/ 1937 w 3209"/>
                <a:gd name="TY82" fmla="*/ 2043 h 3334"/>
                <a:gd name="TX83" fmla="*/ 1198 w 3209"/>
                <a:gd name="TY83" fmla="*/ 1673 h 3334"/>
                <a:gd name="TX84" fmla="*/ 1199 w 3209"/>
                <a:gd name="TY84" fmla="*/ 1659 h 3334"/>
                <a:gd name="TX85" fmla="*/ 1936 w 3209"/>
                <a:gd name="TY85" fmla="*/ 1289 h 3334"/>
                <a:gd name="TX86" fmla="*/ 1968 w 3209"/>
                <a:gd name="TY86" fmla="*/ 1310 h 3334"/>
                <a:gd name="TX87" fmla="*/ 2001 w 3209"/>
                <a:gd name="TY87" fmla="*/ 1328 h 3334"/>
                <a:gd name="TX88" fmla="*/ 2037 w 3209"/>
                <a:gd name="TY88" fmla="*/ 1341 h 3334"/>
                <a:gd name="TX89" fmla="*/ 2076 w 3209"/>
                <a:gd name="TY89" fmla="*/ 1349 h 3334"/>
                <a:gd name="TX90" fmla="*/ 2115 w 3209"/>
                <a:gd name="TY90" fmla="*/ 1352 h 3334"/>
                <a:gd name="TX91" fmla="*/ 2159 w 3209"/>
                <a:gd name="TY91" fmla="*/ 1349 h 3334"/>
                <a:gd name="TX92" fmla="*/ 2201 w 3209"/>
                <a:gd name="TY92" fmla="*/ 1339 h 3334"/>
                <a:gd name="TX93" fmla="*/ 2240 w 3209"/>
                <a:gd name="TY93" fmla="*/ 1323 h 3334"/>
                <a:gd name="TX94" fmla="*/ 2277 w 3209"/>
                <a:gd name="TY94" fmla="*/ 1302 h 3334"/>
                <a:gd name="TX95" fmla="*/ 2310 w 3209"/>
                <a:gd name="TY95" fmla="*/ 1276 h 3334"/>
                <a:gd name="TX96" fmla="*/ 2338 w 3209"/>
                <a:gd name="TY96" fmla="*/ 1246 h 3334"/>
                <a:gd name="TX97" fmla="*/ 2364 w 3209"/>
                <a:gd name="TY97" fmla="*/ 1212 h 3334"/>
                <a:gd name="TX98" fmla="*/ 2384 w 3209"/>
                <a:gd name="TY98" fmla="*/ 1173 h 3334"/>
                <a:gd name="TX99" fmla="*/ 2399 w 3209"/>
                <a:gd name="TY99" fmla="*/ 1132 h 3334"/>
                <a:gd name="TX100" fmla="*/ 2408 w 3209"/>
                <a:gd name="TY100" fmla="*/ 1089 h 3334"/>
                <a:gd name="TX101" fmla="*/ 2412 w 3209"/>
                <a:gd name="TY101" fmla="*/ 1044 h 3334"/>
                <a:gd name="TX102" fmla="*/ 2408 w 3209"/>
                <a:gd name="TY102" fmla="*/ 998 h 3334"/>
                <a:gd name="TX103" fmla="*/ 2399 w 3209"/>
                <a:gd name="TY103" fmla="*/ 954 h 3334"/>
                <a:gd name="TX104" fmla="*/ 2384 w 3209"/>
                <a:gd name="TY104" fmla="*/ 913 h 3334"/>
                <a:gd name="TX105" fmla="*/ 2364 w 3209"/>
                <a:gd name="TY105" fmla="*/ 876 h 3334"/>
                <a:gd name="TX106" fmla="*/ 2338 w 3209"/>
                <a:gd name="TY106" fmla="*/ 842 h 3334"/>
                <a:gd name="TX107" fmla="*/ 2310 w 3209"/>
                <a:gd name="TY107" fmla="*/ 811 h 3334"/>
                <a:gd name="TX108" fmla="*/ 2277 w 3209"/>
                <a:gd name="TY108" fmla="*/ 785 h 3334"/>
                <a:gd name="TX109" fmla="*/ 2240 w 3209"/>
                <a:gd name="TY109" fmla="*/ 764 h 3334"/>
                <a:gd name="TX110" fmla="*/ 2201 w 3209"/>
                <a:gd name="TY110" fmla="*/ 749 h 3334"/>
                <a:gd name="TX111" fmla="*/ 2159 w 3209"/>
                <a:gd name="TY111" fmla="*/ 739 h 3334"/>
                <a:gd name="TX112" fmla="*/ 2115 w 3209"/>
                <a:gd name="TY112" fmla="*/ 736 h 3334"/>
                <a:gd name="TX114" fmla="*/ 601 w 3209"/>
                <a:gd name="TY114" fmla="*/ 0 h 3334"/>
                <a:gd name="TX115" fmla="*/ 2606 w 3209"/>
                <a:gd name="TY115" fmla="*/ 0 h 3334"/>
                <a:gd name="TX116" fmla="*/ 2668 w 3209"/>
                <a:gd name="TY116" fmla="*/ 3 h 3334"/>
                <a:gd name="TX117" fmla="*/ 2727 w 3209"/>
                <a:gd name="TY117" fmla="*/ 13 h 3334"/>
                <a:gd name="TX118" fmla="*/ 2785 w 3209"/>
                <a:gd name="TY118" fmla="*/ 29 h 3334"/>
                <a:gd name="TX119" fmla="*/ 2840 w 3209"/>
                <a:gd name="TY119" fmla="*/ 50 h 3334"/>
                <a:gd name="TX120" fmla="*/ 2893 w 3209"/>
                <a:gd name="TY120" fmla="*/ 75 h 3334"/>
                <a:gd name="TX121" fmla="*/ 2943 w 3209"/>
                <a:gd name="TY121" fmla="*/ 107 h 3334"/>
                <a:gd name="TX122" fmla="*/ 2989 w 3209"/>
                <a:gd name="TY122" fmla="*/ 142 h 3334"/>
                <a:gd name="TX123" fmla="*/ 3032 w 3209"/>
                <a:gd name="TY123" fmla="*/ 183 h 3334"/>
                <a:gd name="TX124" fmla="*/ 3071 w 3209"/>
                <a:gd name="TY124" fmla="*/ 227 h 3334"/>
                <a:gd name="TX125" fmla="*/ 3106 w 3209"/>
                <a:gd name="TY125" fmla="*/ 275 h 3334"/>
                <a:gd name="TX126" fmla="*/ 3136 w 3209"/>
                <a:gd name="TY126" fmla="*/ 327 h 3334"/>
                <a:gd name="TX127" fmla="*/ 3161 w 3209"/>
                <a:gd name="TY127" fmla="*/ 381 h 3334"/>
                <a:gd name="TX128" fmla="*/ 3181 w 3209"/>
                <a:gd name="TY128" fmla="*/ 438 h 3334"/>
                <a:gd name="TX129" fmla="*/ 3196 w 3209"/>
                <a:gd name="TY129" fmla="*/ 498 h 3334"/>
                <a:gd name="TX130" fmla="*/ 3205 w 3209"/>
                <a:gd name="TY130" fmla="*/ 561 h 3334"/>
                <a:gd name="TX131" fmla="*/ 3208 w 3209"/>
                <a:gd name="TY131" fmla="*/ 624 h 3334"/>
                <a:gd name="TX132" fmla="*/ 3208 w 3209"/>
                <a:gd name="TY132" fmla="*/ 2707 h 3334"/>
                <a:gd name="TX133" fmla="*/ 3205 w 3209"/>
                <a:gd name="TY133" fmla="*/ 2771 h 3334"/>
                <a:gd name="TX134" fmla="*/ 3196 w 3209"/>
                <a:gd name="TY134" fmla="*/ 2833 h 3334"/>
                <a:gd name="TX135" fmla="*/ 3181 w 3209"/>
                <a:gd name="TY135" fmla="*/ 2894 h 3334"/>
                <a:gd name="TX136" fmla="*/ 3161 w 3209"/>
                <a:gd name="TY136" fmla="*/ 2951 h 3334"/>
                <a:gd name="TX137" fmla="*/ 3136 w 3209"/>
                <a:gd name="TY137" fmla="*/ 3005 h 3334"/>
                <a:gd name="TX138" fmla="*/ 3106 w 3209"/>
                <a:gd name="TY138" fmla="*/ 3057 h 3334"/>
                <a:gd name="TX139" fmla="*/ 3071 w 3209"/>
                <a:gd name="TY139" fmla="*/ 3106 h 3334"/>
                <a:gd name="TX140" fmla="*/ 3032 w 3209"/>
                <a:gd name="TY140" fmla="*/ 3150 h 3334"/>
                <a:gd name="TX141" fmla="*/ 2989 w 3209"/>
                <a:gd name="TY141" fmla="*/ 3190 h 3334"/>
                <a:gd name="TX142" fmla="*/ 2943 w 3209"/>
                <a:gd name="TY142" fmla="*/ 3226 h 3334"/>
                <a:gd name="TX143" fmla="*/ 2893 w 3209"/>
                <a:gd name="TY143" fmla="*/ 3257 h 3334"/>
                <a:gd name="TX144" fmla="*/ 2840 w 3209"/>
                <a:gd name="TY144" fmla="*/ 3284 h 3334"/>
                <a:gd name="TX145" fmla="*/ 2785 w 3209"/>
                <a:gd name="TY145" fmla="*/ 3305 h 3334"/>
                <a:gd name="TX146" fmla="*/ 2727 w 3209"/>
                <a:gd name="TY146" fmla="*/ 3320 h 3334"/>
                <a:gd name="TX147" fmla="*/ 2668 w 3209"/>
                <a:gd name="TY147" fmla="*/ 3330 h 3334"/>
                <a:gd name="TX148" fmla="*/ 2606 w 3209"/>
                <a:gd name="TY148" fmla="*/ 3333 h 3334"/>
                <a:gd name="TX149" fmla="*/ 601 w 3209"/>
                <a:gd name="TY149" fmla="*/ 3333 h 3334"/>
                <a:gd name="TX150" fmla="*/ 539 w 3209"/>
                <a:gd name="TY150" fmla="*/ 3330 h 3334"/>
                <a:gd name="TX151" fmla="*/ 480 w 3209"/>
                <a:gd name="TY151" fmla="*/ 3320 h 3334"/>
                <a:gd name="TX152" fmla="*/ 422 w 3209"/>
                <a:gd name="TY152" fmla="*/ 3305 h 3334"/>
                <a:gd name="TX153" fmla="*/ 367 w 3209"/>
                <a:gd name="TY153" fmla="*/ 3284 h 3334"/>
                <a:gd name="TX154" fmla="*/ 315 w 3209"/>
                <a:gd name="TY154" fmla="*/ 3257 h 3334"/>
                <a:gd name="TX155" fmla="*/ 265 w 3209"/>
                <a:gd name="TY155" fmla="*/ 3226 h 3334"/>
                <a:gd name="TX156" fmla="*/ 219 w 3209"/>
                <a:gd name="TY156" fmla="*/ 3190 h 3334"/>
                <a:gd name="TX157" fmla="*/ 175 w 3209"/>
                <a:gd name="TY157" fmla="*/ 3150 h 3334"/>
                <a:gd name="TX158" fmla="*/ 137 w 3209"/>
                <a:gd name="TY158" fmla="*/ 3106 h 3334"/>
                <a:gd name="TX159" fmla="*/ 102 w 3209"/>
                <a:gd name="TY159" fmla="*/ 3057 h 3334"/>
                <a:gd name="TX160" fmla="*/ 72 w 3209"/>
                <a:gd name="TY160" fmla="*/ 3005 h 3334"/>
                <a:gd name="TX161" fmla="*/ 47 w 3209"/>
                <a:gd name="TY161" fmla="*/ 2951 h 3334"/>
                <a:gd name="TX162" fmla="*/ 27 w 3209"/>
                <a:gd name="TY162" fmla="*/ 2894 h 3334"/>
                <a:gd name="TX163" fmla="*/ 12 w 3209"/>
                <a:gd name="TY163" fmla="*/ 2833 h 3334"/>
                <a:gd name="TX164" fmla="*/ 3 w 3209"/>
                <a:gd name="TY164" fmla="*/ 2771 h 3334"/>
                <a:gd name="TX165" fmla="*/ 0 w 3209"/>
                <a:gd name="TY165" fmla="*/ 2707 h 3334"/>
                <a:gd name="TX166" fmla="*/ 0 w 3209"/>
                <a:gd name="TY166" fmla="*/ 624 h 3334"/>
                <a:gd name="TX167" fmla="*/ 3 w 3209"/>
                <a:gd name="TY167" fmla="*/ 561 h 3334"/>
                <a:gd name="TX168" fmla="*/ 12 w 3209"/>
                <a:gd name="TY168" fmla="*/ 498 h 3334"/>
                <a:gd name="TX169" fmla="*/ 27 w 3209"/>
                <a:gd name="TY169" fmla="*/ 438 h 3334"/>
                <a:gd name="TX170" fmla="*/ 47 w 3209"/>
                <a:gd name="TY170" fmla="*/ 381 h 3334"/>
                <a:gd name="TX171" fmla="*/ 72 w 3209"/>
                <a:gd name="TY171" fmla="*/ 327 h 3334"/>
                <a:gd name="TX172" fmla="*/ 102 w 3209"/>
                <a:gd name="TY172" fmla="*/ 275 h 3334"/>
                <a:gd name="TX173" fmla="*/ 137 w 3209"/>
                <a:gd name="TY173" fmla="*/ 227 h 3334"/>
                <a:gd name="TX174" fmla="*/ 175 w 3209"/>
                <a:gd name="TY174" fmla="*/ 183 h 3334"/>
                <a:gd name="TX175" fmla="*/ 219 w 3209"/>
                <a:gd name="TY175" fmla="*/ 142 h 3334"/>
                <a:gd name="TX176" fmla="*/ 265 w 3209"/>
                <a:gd name="TY176" fmla="*/ 107 h 3334"/>
                <a:gd name="TX177" fmla="*/ 315 w 3209"/>
                <a:gd name="TY177" fmla="*/ 75 h 3334"/>
                <a:gd name="TX178" fmla="*/ 367 w 3209"/>
                <a:gd name="TY178" fmla="*/ 50 h 3334"/>
                <a:gd name="TX179" fmla="*/ 422 w 3209"/>
                <a:gd name="TY179" fmla="*/ 29 h 3334"/>
                <a:gd name="TX180" fmla="*/ 480 w 3209"/>
                <a:gd name="TY180" fmla="*/ 13 h 3334"/>
                <a:gd name="TX181" fmla="*/ 539 w 3209"/>
                <a:gd name="TY181" fmla="*/ 3 h 3334"/>
                <a:gd name="TX182" fmla="*/ 601 w 3209"/>
                <a:gd name="TY182" fmla="*/ 0 h 33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</a:cxnLst>
              <a:rect l="l" t="t" r="r" b="b"/>
              <a:pathLst>
                <a:path w="3209" h="3334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1651615" y="1591945"/>
              <a:ext cx="285750" cy="285115"/>
            </a:xfrm>
            <a:custGeom>
              <a:avLst/>
              <a:gdLst>
                <a:gd name="TX0" fmla="*/ 2513 w 4016"/>
                <a:gd name="TY0" fmla="*/ 414 h 4007"/>
                <a:gd name="TX1" fmla="*/ 2480 w 4016"/>
                <a:gd name="TY1" fmla="*/ 418 h 4007"/>
                <a:gd name="TX2" fmla="*/ 2447 w 4016"/>
                <a:gd name="TY2" fmla="*/ 430 h 4007"/>
                <a:gd name="TX3" fmla="*/ 2415 w 4016"/>
                <a:gd name="TY3" fmla="*/ 446 h 4007"/>
                <a:gd name="TX4" fmla="*/ 2389 w 4016"/>
                <a:gd name="TY4" fmla="*/ 466 h 4007"/>
                <a:gd name="TX5" fmla="*/ 2369 w 4016"/>
                <a:gd name="TY5" fmla="*/ 491 h 4007"/>
                <a:gd name="TX6" fmla="*/ 2354 w 4016"/>
                <a:gd name="TY6" fmla="*/ 518 h 4007"/>
                <a:gd name="TX7" fmla="*/ 2345 w 4016"/>
                <a:gd name="TY7" fmla="*/ 549 h 4007"/>
                <a:gd name="TX8" fmla="*/ 2343 w 4016"/>
                <a:gd name="TY8" fmla="*/ 584 h 4007"/>
                <a:gd name="TX9" fmla="*/ 2343 w 4016"/>
                <a:gd name="TY9" fmla="*/ 1000 h 4007"/>
                <a:gd name="TX10" fmla="*/ 2220 w 4016"/>
                <a:gd name="TY10" fmla="*/ 1003 h 4007"/>
                <a:gd name="TX11" fmla="*/ 2102 w 4016"/>
                <a:gd name="TY11" fmla="*/ 1009 h 4007"/>
                <a:gd name="TX12" fmla="*/ 1989 w 4016"/>
                <a:gd name="TY12" fmla="*/ 1019 h 4007"/>
                <a:gd name="TX13" fmla="*/ 1882 w 4016"/>
                <a:gd name="TY13" fmla="*/ 1034 h 4007"/>
                <a:gd name="TX14" fmla="*/ 1777 w 4016"/>
                <a:gd name="TY14" fmla="*/ 1051 h 4007"/>
                <a:gd name="TX15" fmla="*/ 1680 w 4016"/>
                <a:gd name="TY15" fmla="*/ 1073 h 4007"/>
                <a:gd name="TX16" fmla="*/ 1588 w 4016"/>
                <a:gd name="TY16" fmla="*/ 1097 h 4007"/>
                <a:gd name="TX17" fmla="*/ 1503 w 4016"/>
                <a:gd name="TY17" fmla="*/ 1124 h 4007"/>
                <a:gd name="TX18" fmla="*/ 1424 w 4016"/>
                <a:gd name="TY18" fmla="*/ 1153 h 4007"/>
                <a:gd name="TX19" fmla="*/ 1352 w 4016"/>
                <a:gd name="TY19" fmla="*/ 1185 h 4007"/>
                <a:gd name="TX20" fmla="*/ 1287 w 4016"/>
                <a:gd name="TY20" fmla="*/ 1219 h 4007"/>
                <a:gd name="TX21" fmla="*/ 1223 w 4016"/>
                <a:gd name="TY21" fmla="*/ 1258 h 4007"/>
                <a:gd name="TX22" fmla="*/ 1164 w 4016"/>
                <a:gd name="TY22" fmla="*/ 1298 h 4007"/>
                <a:gd name="TX23" fmla="*/ 1107 w 4016"/>
                <a:gd name="TY23" fmla="*/ 1343 h 4007"/>
                <a:gd name="TX24" fmla="*/ 1055 w 4016"/>
                <a:gd name="TY24" fmla="*/ 1391 h 4007"/>
                <a:gd name="TX25" fmla="*/ 995 w 4016"/>
                <a:gd name="TY25" fmla="*/ 1453 h 4007"/>
                <a:gd name="TX26" fmla="*/ 942 w 4016"/>
                <a:gd name="TY26" fmla="*/ 1515 h 4007"/>
                <a:gd name="TX27" fmla="*/ 895 w 4016"/>
                <a:gd name="TY27" fmla="*/ 1577 h 4007"/>
                <a:gd name="TX28" fmla="*/ 855 w 4016"/>
                <a:gd name="TY28" fmla="*/ 1640 h 4007"/>
                <a:gd name="TX29" fmla="*/ 820 w 4016"/>
                <a:gd name="TY29" fmla="*/ 1704 h 4007"/>
                <a:gd name="TX30" fmla="*/ 789 w 4016"/>
                <a:gd name="TY30" fmla="*/ 1773 h 4007"/>
                <a:gd name="TX31" fmla="*/ 762 w 4016"/>
                <a:gd name="TY31" fmla="*/ 1846 h 4007"/>
                <a:gd name="TX32" fmla="*/ 739 w 4016"/>
                <a:gd name="TY32" fmla="*/ 1924 h 4007"/>
                <a:gd name="TX33" fmla="*/ 719 w 4016"/>
                <a:gd name="TY33" fmla="*/ 2002 h 4007"/>
                <a:gd name="TX34" fmla="*/ 703 w 4016"/>
                <a:gd name="TY34" fmla="*/ 2076 h 4007"/>
                <a:gd name="TX35" fmla="*/ 690 w 4016"/>
                <a:gd name="TY35" fmla="*/ 2147 h 4007"/>
                <a:gd name="TX36" fmla="*/ 683 w 4016"/>
                <a:gd name="TY36" fmla="*/ 2215 h 4007"/>
                <a:gd name="TX37" fmla="*/ 675 w 4016"/>
                <a:gd name="TY37" fmla="*/ 2305 h 4007"/>
                <a:gd name="TX38" fmla="*/ 670 w 4016"/>
                <a:gd name="TY38" fmla="*/ 2402 h 4007"/>
                <a:gd name="TX39" fmla="*/ 669 w 4016"/>
                <a:gd name="TY39" fmla="*/ 2503 h 4007"/>
                <a:gd name="TX40" fmla="*/ 673 w 4016"/>
                <a:gd name="TY40" fmla="*/ 2590 h 4007"/>
                <a:gd name="TX41" fmla="*/ 684 w 4016"/>
                <a:gd name="TY41" fmla="*/ 2679 h 4007"/>
                <a:gd name="TX42" fmla="*/ 701 w 4016"/>
                <a:gd name="TY42" fmla="*/ 2769 h 4007"/>
                <a:gd name="TX43" fmla="*/ 727 w 4016"/>
                <a:gd name="TY43" fmla="*/ 2860 h 4007"/>
                <a:gd name="TX44" fmla="*/ 760 w 4016"/>
                <a:gd name="TY44" fmla="*/ 2954 h 4007"/>
                <a:gd name="TX45" fmla="*/ 799 w 4016"/>
                <a:gd name="TY45" fmla="*/ 3051 h 4007"/>
                <a:gd name="TX46" fmla="*/ 846 w 4016"/>
                <a:gd name="TY46" fmla="*/ 3149 h 4007"/>
                <a:gd name="TX47" fmla="*/ 900 w 4016"/>
                <a:gd name="TY47" fmla="*/ 3248 h 4007"/>
                <a:gd name="TX48" fmla="*/ 962 w 4016"/>
                <a:gd name="TY48" fmla="*/ 3349 h 4007"/>
                <a:gd name="TX49" fmla="*/ 1030 w 4016"/>
                <a:gd name="TY49" fmla="*/ 3452 h 4007"/>
                <a:gd name="TX50" fmla="*/ 1106 w 4016"/>
                <a:gd name="TY50" fmla="*/ 3557 h 4007"/>
                <a:gd name="TX51" fmla="*/ 1119 w 4016"/>
                <a:gd name="TY51" fmla="*/ 3570 h 4007"/>
                <a:gd name="TX52" fmla="*/ 1135 w 4016"/>
                <a:gd name="TY52" fmla="*/ 3580 h 4007"/>
                <a:gd name="TX53" fmla="*/ 1153 w 4016"/>
                <a:gd name="TY53" fmla="*/ 3586 h 4007"/>
                <a:gd name="TX54" fmla="*/ 1171 w 4016"/>
                <a:gd name="TY54" fmla="*/ 3588 h 4007"/>
                <a:gd name="TX55" fmla="*/ 1189 w 4016"/>
                <a:gd name="TY55" fmla="*/ 3586 h 4007"/>
                <a:gd name="TX56" fmla="*/ 1205 w 4016"/>
                <a:gd name="TY56" fmla="*/ 3580 h 4007"/>
                <a:gd name="TX57" fmla="*/ 1226 w 4016"/>
                <a:gd name="TY57" fmla="*/ 3569 h 4007"/>
                <a:gd name="TX58" fmla="*/ 1241 w 4016"/>
                <a:gd name="TY58" fmla="*/ 3555 h 4007"/>
                <a:gd name="TX59" fmla="*/ 1251 w 4016"/>
                <a:gd name="TY59" fmla="*/ 3538 h 4007"/>
                <a:gd name="TX60" fmla="*/ 1256 w 4016"/>
                <a:gd name="TY60" fmla="*/ 3517 h 4007"/>
                <a:gd name="TX61" fmla="*/ 1254 w 4016"/>
                <a:gd name="TY61" fmla="*/ 3494 h 4007"/>
                <a:gd name="TX62" fmla="*/ 1241 w 4016"/>
                <a:gd name="TY62" fmla="*/ 3374 h 4007"/>
                <a:gd name="TX63" fmla="*/ 1231 w 4016"/>
                <a:gd name="TY63" fmla="*/ 3259 h 4007"/>
                <a:gd name="TX64" fmla="*/ 1225 w 4016"/>
                <a:gd name="TY64" fmla="*/ 3150 h 4007"/>
                <a:gd name="TX65" fmla="*/ 1221 w 4016"/>
                <a:gd name="TY65" fmla="*/ 3045 h 4007"/>
                <a:gd name="TX66" fmla="*/ 1222 w 4016"/>
                <a:gd name="TY66" fmla="*/ 2947 h 4007"/>
                <a:gd name="TX67" fmla="*/ 1226 w 4016"/>
                <a:gd name="TY67" fmla="*/ 2853 h 4007"/>
                <a:gd name="TX68" fmla="*/ 1233 w 4016"/>
                <a:gd name="TY68" fmla="*/ 2766 h 4007"/>
                <a:gd name="TX69" fmla="*/ 1243 w 4016"/>
                <a:gd name="TY69" fmla="*/ 2684 h 4007"/>
                <a:gd name="TX70" fmla="*/ 1258 w 4016"/>
                <a:gd name="TY70" fmla="*/ 2607 h 4007"/>
                <a:gd name="TX71" fmla="*/ 1275 w 4016"/>
                <a:gd name="TY71" fmla="*/ 2535 h 4007"/>
                <a:gd name="TX72" fmla="*/ 1296 w 4016"/>
                <a:gd name="TY72" fmla="*/ 2470 h 4007"/>
                <a:gd name="TX73" fmla="*/ 1321 w 4016"/>
                <a:gd name="TY73" fmla="*/ 2409 h 4007"/>
                <a:gd name="TX74" fmla="*/ 1350 w 4016"/>
                <a:gd name="TY74" fmla="*/ 2355 h 4007"/>
                <a:gd name="TX75" fmla="*/ 1382 w 4016"/>
                <a:gd name="TY75" fmla="*/ 2305 h 4007"/>
                <a:gd name="TX76" fmla="*/ 1417 w 4016"/>
                <a:gd name="TY76" fmla="*/ 2261 h 4007"/>
                <a:gd name="TX77" fmla="*/ 1460 w 4016"/>
                <a:gd name="TY77" fmla="*/ 2217 h 4007"/>
                <a:gd name="TX78" fmla="*/ 1508 w 4016"/>
                <a:gd name="TY78" fmla="*/ 2178 h 4007"/>
                <a:gd name="TX79" fmla="*/ 1562 w 4016"/>
                <a:gd name="TY79" fmla="*/ 2143 h 4007"/>
                <a:gd name="TX80" fmla="*/ 1621 w 4016"/>
                <a:gd name="TY80" fmla="*/ 2112 h 4007"/>
                <a:gd name="TX81" fmla="*/ 1686 w 4016"/>
                <a:gd name="TY81" fmla="*/ 2086 h 4007"/>
                <a:gd name="TX82" fmla="*/ 1756 w 4016"/>
                <a:gd name="TY82" fmla="*/ 2064 h 4007"/>
                <a:gd name="TX83" fmla="*/ 1822 w 4016"/>
                <a:gd name="TY83" fmla="*/ 2048 h 4007"/>
                <a:gd name="TX84" fmla="*/ 1894 w 4016"/>
                <a:gd name="TY84" fmla="*/ 2033 h 4007"/>
                <a:gd name="TX85" fmla="*/ 1972 w 4016"/>
                <a:gd name="TY85" fmla="*/ 2022 h 4007"/>
                <a:gd name="TX86" fmla="*/ 2055 w 4016"/>
                <a:gd name="TY86" fmla="*/ 2013 h 4007"/>
                <a:gd name="TX87" fmla="*/ 2144 w 4016"/>
                <a:gd name="TY87" fmla="*/ 2007 h 4007"/>
                <a:gd name="TX88" fmla="*/ 2241 w 4016"/>
                <a:gd name="TY88" fmla="*/ 2003 h 4007"/>
                <a:gd name="TX89" fmla="*/ 2343 w 4016"/>
                <a:gd name="TY89" fmla="*/ 2002 h 4007"/>
                <a:gd name="TX90" fmla="*/ 2343 w 4016"/>
                <a:gd name="TY90" fmla="*/ 2420 h 4007"/>
                <a:gd name="TX91" fmla="*/ 2345 w 4016"/>
                <a:gd name="TY91" fmla="*/ 2455 h 4007"/>
                <a:gd name="TX92" fmla="*/ 2354 w 4016"/>
                <a:gd name="TY92" fmla="*/ 2486 h 4007"/>
                <a:gd name="TX93" fmla="*/ 2369 w 4016"/>
                <a:gd name="TY93" fmla="*/ 2513 h 4007"/>
                <a:gd name="TX94" fmla="*/ 2389 w 4016"/>
                <a:gd name="TY94" fmla="*/ 2536 h 4007"/>
                <a:gd name="TX95" fmla="*/ 2415 w 4016"/>
                <a:gd name="TY95" fmla="*/ 2557 h 4007"/>
                <a:gd name="TX96" fmla="*/ 2447 w 4016"/>
                <a:gd name="TY96" fmla="*/ 2574 h 4007"/>
                <a:gd name="TX97" fmla="*/ 2478 w 4016"/>
                <a:gd name="TY97" fmla="*/ 2583 h 4007"/>
                <a:gd name="TX98" fmla="*/ 2509 w 4016"/>
                <a:gd name="TY98" fmla="*/ 2587 h 4007"/>
                <a:gd name="TX99" fmla="*/ 2542 w 4016"/>
                <a:gd name="TY99" fmla="*/ 2583 h 4007"/>
                <a:gd name="TX100" fmla="*/ 2573 w 4016"/>
                <a:gd name="TY100" fmla="*/ 2574 h 4007"/>
                <a:gd name="TX101" fmla="*/ 2601 w 4016"/>
                <a:gd name="TY101" fmla="*/ 2559 h 4007"/>
                <a:gd name="TX102" fmla="*/ 2627 w 4016"/>
                <a:gd name="TY102" fmla="*/ 2536 h 4007"/>
                <a:gd name="TX103" fmla="*/ 3548 w 4016"/>
                <a:gd name="TY103" fmla="*/ 1619 h 4007"/>
                <a:gd name="TX104" fmla="*/ 3569 w 4016"/>
                <a:gd name="TY104" fmla="*/ 1593 h 4007"/>
                <a:gd name="TX105" fmla="*/ 3585 w 4016"/>
                <a:gd name="TY105" fmla="*/ 1564 h 4007"/>
                <a:gd name="TX106" fmla="*/ 3594 w 4016"/>
                <a:gd name="TY106" fmla="*/ 1535 h 4007"/>
                <a:gd name="TX107" fmla="*/ 3597 w 4016"/>
                <a:gd name="TY107" fmla="*/ 1501 h 4007"/>
                <a:gd name="TX108" fmla="*/ 3594 w 4016"/>
                <a:gd name="TY108" fmla="*/ 1469 h 4007"/>
                <a:gd name="TX109" fmla="*/ 3585 w 4016"/>
                <a:gd name="TY109" fmla="*/ 1438 h 4007"/>
                <a:gd name="TX110" fmla="*/ 3569 w 4016"/>
                <a:gd name="TY110" fmla="*/ 1410 h 4007"/>
                <a:gd name="TX111" fmla="*/ 3548 w 4016"/>
                <a:gd name="TY111" fmla="*/ 1384 h 4007"/>
                <a:gd name="TX112" fmla="*/ 2627 w 4016"/>
                <a:gd name="TY112" fmla="*/ 466 h 4007"/>
                <a:gd name="TX113" fmla="*/ 2601 w 4016"/>
                <a:gd name="TY113" fmla="*/ 443 h 4007"/>
                <a:gd name="TX114" fmla="*/ 2572 w 4016"/>
                <a:gd name="TY114" fmla="*/ 427 h 4007"/>
                <a:gd name="TX115" fmla="*/ 2542 w 4016"/>
                <a:gd name="TY115" fmla="*/ 417 h 4007"/>
                <a:gd name="TX116" fmla="*/ 2513 w 4016"/>
                <a:gd name="TY116" fmla="*/ 414 h 4007"/>
                <a:gd name="TX118" fmla="*/ 752 w 4016"/>
                <a:gd name="TY118" fmla="*/ 0 h 4007"/>
                <a:gd name="TX119" fmla="*/ 3263 w 4016"/>
                <a:gd name="TY119" fmla="*/ 0 h 4007"/>
                <a:gd name="TX120" fmla="*/ 3338 w 4016"/>
                <a:gd name="TY120" fmla="*/ 2 h 4007"/>
                <a:gd name="TX121" fmla="*/ 3413 w 4016"/>
                <a:gd name="TY121" fmla="*/ 13 h 4007"/>
                <a:gd name="TX122" fmla="*/ 3483 w 4016"/>
                <a:gd name="TY122" fmla="*/ 31 h 4007"/>
                <a:gd name="TX123" fmla="*/ 3551 w 4016"/>
                <a:gd name="TY123" fmla="*/ 54 h 4007"/>
                <a:gd name="TX124" fmla="*/ 3616 w 4016"/>
                <a:gd name="TY124" fmla="*/ 85 h 4007"/>
                <a:gd name="TX125" fmla="*/ 3678 w 4016"/>
                <a:gd name="TY125" fmla="*/ 124 h 4007"/>
                <a:gd name="TX126" fmla="*/ 3737 w 4016"/>
                <a:gd name="TY126" fmla="*/ 168 h 4007"/>
                <a:gd name="TX127" fmla="*/ 3794 w 4016"/>
                <a:gd name="TY127" fmla="*/ 220 h 4007"/>
                <a:gd name="TX128" fmla="*/ 3846 w 4016"/>
                <a:gd name="TY128" fmla="*/ 277 h 4007"/>
                <a:gd name="TX129" fmla="*/ 3891 w 4016"/>
                <a:gd name="TY129" fmla="*/ 335 h 4007"/>
                <a:gd name="TX130" fmla="*/ 3930 w 4016"/>
                <a:gd name="TY130" fmla="*/ 398 h 4007"/>
                <a:gd name="TX131" fmla="*/ 3961 w 4016"/>
                <a:gd name="TY131" fmla="*/ 462 h 4007"/>
                <a:gd name="TX132" fmla="*/ 3984 w 4016"/>
                <a:gd name="TY132" fmla="*/ 530 h 4007"/>
                <a:gd name="TX133" fmla="*/ 4001 w 4016"/>
                <a:gd name="TY133" fmla="*/ 601 h 4007"/>
                <a:gd name="TX134" fmla="*/ 4011 w 4016"/>
                <a:gd name="TY134" fmla="*/ 674 h 4007"/>
                <a:gd name="TX135" fmla="*/ 4015 w 4016"/>
                <a:gd name="TY135" fmla="*/ 751 h 4007"/>
                <a:gd name="TX136" fmla="*/ 4015 w 4016"/>
                <a:gd name="TY136" fmla="*/ 3254 h 4007"/>
                <a:gd name="TX137" fmla="*/ 4011 w 4016"/>
                <a:gd name="TY137" fmla="*/ 3330 h 4007"/>
                <a:gd name="TX138" fmla="*/ 4001 w 4016"/>
                <a:gd name="TY138" fmla="*/ 3403 h 4007"/>
                <a:gd name="TX139" fmla="*/ 3984 w 4016"/>
                <a:gd name="TY139" fmla="*/ 3474 h 4007"/>
                <a:gd name="TX140" fmla="*/ 3961 w 4016"/>
                <a:gd name="TY140" fmla="*/ 3542 h 4007"/>
                <a:gd name="TX141" fmla="*/ 3930 w 4016"/>
                <a:gd name="TY141" fmla="*/ 3607 h 4007"/>
                <a:gd name="TX142" fmla="*/ 3891 w 4016"/>
                <a:gd name="TY142" fmla="*/ 3669 h 4007"/>
                <a:gd name="TX143" fmla="*/ 3846 w 4016"/>
                <a:gd name="TY143" fmla="*/ 3729 h 4007"/>
                <a:gd name="TX144" fmla="*/ 3794 w 4016"/>
                <a:gd name="TY144" fmla="*/ 3784 h 4007"/>
                <a:gd name="TX145" fmla="*/ 3737 w 4016"/>
                <a:gd name="TY145" fmla="*/ 3836 h 4007"/>
                <a:gd name="TX146" fmla="*/ 3678 w 4016"/>
                <a:gd name="TY146" fmla="*/ 3881 h 4007"/>
                <a:gd name="TX147" fmla="*/ 3616 w 4016"/>
                <a:gd name="TY147" fmla="*/ 3919 h 4007"/>
                <a:gd name="TX148" fmla="*/ 3551 w 4016"/>
                <a:gd name="TY148" fmla="*/ 3950 h 4007"/>
                <a:gd name="TX149" fmla="*/ 3483 w 4016"/>
                <a:gd name="TY149" fmla="*/ 3975 h 4007"/>
                <a:gd name="TX150" fmla="*/ 3413 w 4016"/>
                <a:gd name="TY150" fmla="*/ 3991 h 4007"/>
                <a:gd name="TX151" fmla="*/ 3338 w 4016"/>
                <a:gd name="TY151" fmla="*/ 4002 h 4007"/>
                <a:gd name="TX152" fmla="*/ 3263 w 4016"/>
                <a:gd name="TY152" fmla="*/ 4006 h 4007"/>
                <a:gd name="TX153" fmla="*/ 752 w 4016"/>
                <a:gd name="TY153" fmla="*/ 4006 h 4007"/>
                <a:gd name="TX154" fmla="*/ 677 w 4016"/>
                <a:gd name="TY154" fmla="*/ 4002 h 4007"/>
                <a:gd name="TX155" fmla="*/ 603 w 4016"/>
                <a:gd name="TY155" fmla="*/ 3991 h 4007"/>
                <a:gd name="TX156" fmla="*/ 533 w 4016"/>
                <a:gd name="TY156" fmla="*/ 3975 h 4007"/>
                <a:gd name="TX157" fmla="*/ 465 w 4016"/>
                <a:gd name="TY157" fmla="*/ 3950 h 4007"/>
                <a:gd name="TX158" fmla="*/ 399 w 4016"/>
                <a:gd name="TY158" fmla="*/ 3919 h 4007"/>
                <a:gd name="TX159" fmla="*/ 337 w 4016"/>
                <a:gd name="TY159" fmla="*/ 3881 h 4007"/>
                <a:gd name="TX160" fmla="*/ 277 w 4016"/>
                <a:gd name="TY160" fmla="*/ 3836 h 4007"/>
                <a:gd name="TX161" fmla="*/ 220 w 4016"/>
                <a:gd name="TY161" fmla="*/ 3784 h 4007"/>
                <a:gd name="TX162" fmla="*/ 170 w 4016"/>
                <a:gd name="TY162" fmla="*/ 3729 h 4007"/>
                <a:gd name="TX163" fmla="*/ 124 w 4016"/>
                <a:gd name="TY163" fmla="*/ 3669 h 4007"/>
                <a:gd name="TX164" fmla="*/ 87 w 4016"/>
                <a:gd name="TY164" fmla="*/ 3607 h 4007"/>
                <a:gd name="TX165" fmla="*/ 56 w 4016"/>
                <a:gd name="TY165" fmla="*/ 3542 h 4007"/>
                <a:gd name="TX166" fmla="*/ 31 w 4016"/>
                <a:gd name="TY166" fmla="*/ 3474 h 4007"/>
                <a:gd name="TX167" fmla="*/ 13 w 4016"/>
                <a:gd name="TY167" fmla="*/ 3403 h 4007"/>
                <a:gd name="TX168" fmla="*/ 3 w 4016"/>
                <a:gd name="TY168" fmla="*/ 3330 h 4007"/>
                <a:gd name="TX169" fmla="*/ 0 w 4016"/>
                <a:gd name="TY169" fmla="*/ 3254 h 4007"/>
                <a:gd name="TX170" fmla="*/ 0 w 4016"/>
                <a:gd name="TY170" fmla="*/ 2012 h 4007"/>
                <a:gd name="TX171" fmla="*/ 0 w 4016"/>
                <a:gd name="TY171" fmla="*/ 751 h 4007"/>
                <a:gd name="TX172" fmla="*/ 3 w 4016"/>
                <a:gd name="TY172" fmla="*/ 674 h 4007"/>
                <a:gd name="TX173" fmla="*/ 13 w 4016"/>
                <a:gd name="TY173" fmla="*/ 601 h 4007"/>
                <a:gd name="TX174" fmla="*/ 31 w 4016"/>
                <a:gd name="TY174" fmla="*/ 530 h 4007"/>
                <a:gd name="TX175" fmla="*/ 56 w 4016"/>
                <a:gd name="TY175" fmla="*/ 462 h 4007"/>
                <a:gd name="TX176" fmla="*/ 87 w 4016"/>
                <a:gd name="TY176" fmla="*/ 398 h 4007"/>
                <a:gd name="TX177" fmla="*/ 124 w 4016"/>
                <a:gd name="TY177" fmla="*/ 335 h 4007"/>
                <a:gd name="TX178" fmla="*/ 170 w 4016"/>
                <a:gd name="TY178" fmla="*/ 277 h 4007"/>
                <a:gd name="TX179" fmla="*/ 220 w 4016"/>
                <a:gd name="TY179" fmla="*/ 220 h 4007"/>
                <a:gd name="TX180" fmla="*/ 277 w 4016"/>
                <a:gd name="TY180" fmla="*/ 168 h 4007"/>
                <a:gd name="TX181" fmla="*/ 337 w 4016"/>
                <a:gd name="TY181" fmla="*/ 124 h 4007"/>
                <a:gd name="TX182" fmla="*/ 399 w 4016"/>
                <a:gd name="TY182" fmla="*/ 85 h 4007"/>
                <a:gd name="TX183" fmla="*/ 465 w 4016"/>
                <a:gd name="TY183" fmla="*/ 54 h 4007"/>
                <a:gd name="TX184" fmla="*/ 533 w 4016"/>
                <a:gd name="TY184" fmla="*/ 31 h 4007"/>
                <a:gd name="TX185" fmla="*/ 603 w 4016"/>
                <a:gd name="TY185" fmla="*/ 13 h 4007"/>
                <a:gd name="TX186" fmla="*/ 677 w 4016"/>
                <a:gd name="TY186" fmla="*/ 2 h 4007"/>
                <a:gd name="TX187" fmla="*/ 752 w 4016"/>
                <a:gd name="TY187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</a:cxnLst>
              <a:rect l="l" t="t" r="r" b="b"/>
              <a:pathLst>
                <a:path w="4016" h="4007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2CC2ED-9BA3-4D86-8F04-B7F8BDB5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226820"/>
            <a:ext cx="8499856" cy="3957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DCD75F-A85A-41C7-A397-C6C7EE0568BA}"/>
              </a:ext>
            </a:extLst>
          </p:cNvPr>
          <p:cNvSpPr txBox="1"/>
          <p:nvPr/>
        </p:nvSpPr>
        <p:spPr>
          <a:xfrm>
            <a:off x="477520" y="5437632"/>
            <a:ext cx="636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Rekognition</a:t>
            </a:r>
            <a:r>
              <a:rPr lang="ko-KR" altLang="en-US" dirty="0"/>
              <a:t>을 사용하기 위한 역할 생성 후 </a:t>
            </a:r>
            <a:r>
              <a:rPr lang="en-US" altLang="ko-KR" dirty="0" err="1"/>
              <a:t>RoleArn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CA98C3-BDDC-43F4-A27F-81EE230DAEFC}"/>
              </a:ext>
            </a:extLst>
          </p:cNvPr>
          <p:cNvSpPr/>
          <p:nvPr/>
        </p:nvSpPr>
        <p:spPr>
          <a:xfrm>
            <a:off x="2828544" y="1877060"/>
            <a:ext cx="2353056" cy="2364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9FBACE0-9042-4AE8-9872-0D567DB4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CA6891C5-3BE7-44A9-AE28-DACC87E08068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07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5270" y="377190"/>
            <a:ext cx="6575424" cy="6629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0" y="6328410"/>
            <a:ext cx="12192635" cy="530225"/>
          </a:xfrm>
          <a:prstGeom prst="rect">
            <a:avLst/>
          </a:prstGeom>
          <a:solidFill>
            <a:srgbClr val="23212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153035" y="6430010"/>
            <a:ext cx="324485" cy="324485"/>
          </a:xfrm>
          <a:prstGeom prst="roundRect">
            <a:avLst/>
          </a:prstGeom>
          <a:solidFill>
            <a:srgbClr val="F5488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195" tIns="0" rIns="36195" bIns="36195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▶</a:t>
            </a:r>
            <a:endParaRPr kumimoji="0" lang="ko-KR" altLang="en-US" sz="14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 bwMode="auto">
          <a:xfrm>
            <a:off x="9939020" y="6483350"/>
            <a:ext cx="261620" cy="223520"/>
            <a:chOff x="9939020" y="6483350"/>
            <a:chExt cx="261620" cy="223520"/>
          </a:xfrm>
          <a:solidFill>
            <a:srgbClr val="F6F6F6"/>
          </a:solidFill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9939020" y="6499225"/>
              <a:ext cx="121285" cy="191135"/>
            </a:xfrm>
            <a:custGeom>
              <a:avLst/>
              <a:gdLst>
                <a:gd name="TX0" fmla="*/ 1465 w 1600"/>
                <a:gd name="TY0" fmla="*/ 0 h 2530"/>
                <a:gd name="TX1" fmla="*/ 1491 w 1600"/>
                <a:gd name="TY1" fmla="*/ 2 h 2530"/>
                <a:gd name="TX2" fmla="*/ 1515 w 1600"/>
                <a:gd name="TY2" fmla="*/ 9 h 2530"/>
                <a:gd name="TX3" fmla="*/ 1538 w 1600"/>
                <a:gd name="TY3" fmla="*/ 22 h 2530"/>
                <a:gd name="TX4" fmla="*/ 1559 w 1600"/>
                <a:gd name="TY4" fmla="*/ 39 h 2530"/>
                <a:gd name="TX5" fmla="*/ 1575 w 1600"/>
                <a:gd name="TY5" fmla="*/ 60 h 2530"/>
                <a:gd name="TX6" fmla="*/ 1588 w 1600"/>
                <a:gd name="TY6" fmla="*/ 82 h 2530"/>
                <a:gd name="TX7" fmla="*/ 1596 w 1600"/>
                <a:gd name="TY7" fmla="*/ 106 h 2530"/>
                <a:gd name="TX8" fmla="*/ 1599 w 1600"/>
                <a:gd name="TY8" fmla="*/ 132 h 2530"/>
                <a:gd name="TX9" fmla="*/ 1599 w 1600"/>
                <a:gd name="TY9" fmla="*/ 2396 h 2530"/>
                <a:gd name="TX10" fmla="*/ 1596 w 1600"/>
                <a:gd name="TY10" fmla="*/ 2423 h 2530"/>
                <a:gd name="TX11" fmla="*/ 1588 w 1600"/>
                <a:gd name="TY11" fmla="*/ 2447 h 2530"/>
                <a:gd name="TX12" fmla="*/ 1575 w 1600"/>
                <a:gd name="TY12" fmla="*/ 2469 h 2530"/>
                <a:gd name="TX13" fmla="*/ 1559 w 1600"/>
                <a:gd name="TY13" fmla="*/ 2490 h 2530"/>
                <a:gd name="TX14" fmla="*/ 1538 w 1600"/>
                <a:gd name="TY14" fmla="*/ 2507 h 2530"/>
                <a:gd name="TX15" fmla="*/ 1515 w 1600"/>
                <a:gd name="TY15" fmla="*/ 2520 h 2530"/>
                <a:gd name="TX16" fmla="*/ 1491 w 1600"/>
                <a:gd name="TY16" fmla="*/ 2527 h 2530"/>
                <a:gd name="TX17" fmla="*/ 1465 w 1600"/>
                <a:gd name="TY17" fmla="*/ 2529 h 2530"/>
                <a:gd name="TX18" fmla="*/ 1438 w 1600"/>
                <a:gd name="TY18" fmla="*/ 2527 h 2530"/>
                <a:gd name="TX19" fmla="*/ 1414 w 1600"/>
                <a:gd name="TY19" fmla="*/ 2520 h 2530"/>
                <a:gd name="TX20" fmla="*/ 1392 w 1600"/>
                <a:gd name="TY20" fmla="*/ 2507 h 2530"/>
                <a:gd name="TX21" fmla="*/ 1371 w 1600"/>
                <a:gd name="TY21" fmla="*/ 2490 h 2530"/>
                <a:gd name="TX22" fmla="*/ 678 w 1600"/>
                <a:gd name="TY22" fmla="*/ 1797 h 2530"/>
                <a:gd name="TX23" fmla="*/ 133 w 1600"/>
                <a:gd name="TY23" fmla="*/ 1797 h 2530"/>
                <a:gd name="TX24" fmla="*/ 108 w 1600"/>
                <a:gd name="TY24" fmla="*/ 1795 h 2530"/>
                <a:gd name="TX25" fmla="*/ 82 w 1600"/>
                <a:gd name="TY25" fmla="*/ 1787 h 2530"/>
                <a:gd name="TX26" fmla="*/ 60 w 1600"/>
                <a:gd name="TY26" fmla="*/ 1775 h 2530"/>
                <a:gd name="TX27" fmla="*/ 39 w 1600"/>
                <a:gd name="TY27" fmla="*/ 1757 h 2530"/>
                <a:gd name="TX28" fmla="*/ 22 w 1600"/>
                <a:gd name="TY28" fmla="*/ 1737 h 2530"/>
                <a:gd name="TX29" fmla="*/ 9 w 1600"/>
                <a:gd name="TY29" fmla="*/ 1714 h 2530"/>
                <a:gd name="TX30" fmla="*/ 2 w 1600"/>
                <a:gd name="TY30" fmla="*/ 1690 h 2530"/>
                <a:gd name="TX31" fmla="*/ 0 w 1600"/>
                <a:gd name="TY31" fmla="*/ 1665 h 2530"/>
                <a:gd name="TX32" fmla="*/ 0 w 1600"/>
                <a:gd name="TY32" fmla="*/ 1272 h 2530"/>
                <a:gd name="TX33" fmla="*/ 0 w 1600"/>
                <a:gd name="TY33" fmla="*/ 865 h 2530"/>
                <a:gd name="TX34" fmla="*/ 2 w 1600"/>
                <a:gd name="TY34" fmla="*/ 839 h 2530"/>
                <a:gd name="TX35" fmla="*/ 9 w 1600"/>
                <a:gd name="TY35" fmla="*/ 815 h 2530"/>
                <a:gd name="TX36" fmla="*/ 22 w 1600"/>
                <a:gd name="TY36" fmla="*/ 793 h 2530"/>
                <a:gd name="TX37" fmla="*/ 39 w 1600"/>
                <a:gd name="TY37" fmla="*/ 771 h 2530"/>
                <a:gd name="TX38" fmla="*/ 60 w 1600"/>
                <a:gd name="TY38" fmla="*/ 755 h 2530"/>
                <a:gd name="TX39" fmla="*/ 82 w 1600"/>
                <a:gd name="TY39" fmla="*/ 742 h 2530"/>
                <a:gd name="TX40" fmla="*/ 108 w 1600"/>
                <a:gd name="TY40" fmla="*/ 735 h 2530"/>
                <a:gd name="TX41" fmla="*/ 133 w 1600"/>
                <a:gd name="TY41" fmla="*/ 732 h 2530"/>
                <a:gd name="TX42" fmla="*/ 678 w 1600"/>
                <a:gd name="TY42" fmla="*/ 732 h 2530"/>
                <a:gd name="TX43" fmla="*/ 1371 w 1600"/>
                <a:gd name="TY43" fmla="*/ 39 h 2530"/>
                <a:gd name="TX44" fmla="*/ 1392 w 1600"/>
                <a:gd name="TY44" fmla="*/ 22 h 2530"/>
                <a:gd name="TX45" fmla="*/ 1414 w 1600"/>
                <a:gd name="TY45" fmla="*/ 9 h 2530"/>
                <a:gd name="TX46" fmla="*/ 1438 w 1600"/>
                <a:gd name="TY46" fmla="*/ 2 h 2530"/>
                <a:gd name="TX47" fmla="*/ 1465 w 1600"/>
                <a:gd name="TY47" fmla="*/ 0 h 253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</a:cxnLst>
              <a:rect l="l" t="t" r="r" b="b"/>
              <a:pathLst>
                <a:path w="1600" h="2530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0081260" y="6557010"/>
              <a:ext cx="38735" cy="76200"/>
            </a:xfrm>
            <a:custGeom>
              <a:avLst/>
              <a:gdLst>
                <a:gd name="TX0" fmla="*/ 133 w 508"/>
                <a:gd name="TY0" fmla="*/ 0 h 1000"/>
                <a:gd name="TX1" fmla="*/ 153 w 508"/>
                <a:gd name="TY1" fmla="*/ 1 h 1000"/>
                <a:gd name="TX2" fmla="*/ 170 w 508"/>
                <a:gd name="TY2" fmla="*/ 4 h 1000"/>
                <a:gd name="TX3" fmla="*/ 184 w 508"/>
                <a:gd name="TY3" fmla="*/ 11 h 1000"/>
                <a:gd name="TX4" fmla="*/ 232 w 508"/>
                <a:gd name="TY4" fmla="*/ 32 h 1000"/>
                <a:gd name="TX5" fmla="*/ 275 w 508"/>
                <a:gd name="TY5" fmla="*/ 57 h 1000"/>
                <a:gd name="TX6" fmla="*/ 316 w 508"/>
                <a:gd name="TY6" fmla="*/ 87 h 1000"/>
                <a:gd name="TX7" fmla="*/ 353 w 508"/>
                <a:gd name="TY7" fmla="*/ 121 h 1000"/>
                <a:gd name="TX8" fmla="*/ 388 w 508"/>
                <a:gd name="TY8" fmla="*/ 160 h 1000"/>
                <a:gd name="TX9" fmla="*/ 418 w 508"/>
                <a:gd name="TY9" fmla="*/ 204 h 1000"/>
                <a:gd name="TX10" fmla="*/ 446 w 508"/>
                <a:gd name="TY10" fmla="*/ 250 h 1000"/>
                <a:gd name="TX11" fmla="*/ 468 w 508"/>
                <a:gd name="TY11" fmla="*/ 297 h 1000"/>
                <a:gd name="TX12" fmla="*/ 485 w 508"/>
                <a:gd name="TY12" fmla="*/ 347 h 1000"/>
                <a:gd name="TX13" fmla="*/ 497 w 508"/>
                <a:gd name="TY13" fmla="*/ 397 h 1000"/>
                <a:gd name="TX14" fmla="*/ 505 w 508"/>
                <a:gd name="TY14" fmla="*/ 447 h 1000"/>
                <a:gd name="TX15" fmla="*/ 507 w 508"/>
                <a:gd name="TY15" fmla="*/ 500 h 1000"/>
                <a:gd name="TX16" fmla="*/ 505 w 508"/>
                <a:gd name="TY16" fmla="*/ 552 h 1000"/>
                <a:gd name="TX17" fmla="*/ 497 w 508"/>
                <a:gd name="TY17" fmla="*/ 602 h 1000"/>
                <a:gd name="TX18" fmla="*/ 485 w 508"/>
                <a:gd name="TY18" fmla="*/ 652 h 1000"/>
                <a:gd name="TX19" fmla="*/ 468 w 508"/>
                <a:gd name="TY19" fmla="*/ 700 h 1000"/>
                <a:gd name="TX20" fmla="*/ 446 w 508"/>
                <a:gd name="TY20" fmla="*/ 748 h 1000"/>
                <a:gd name="TX21" fmla="*/ 418 w 508"/>
                <a:gd name="TY21" fmla="*/ 794 h 1000"/>
                <a:gd name="TX22" fmla="*/ 388 w 508"/>
                <a:gd name="TY22" fmla="*/ 837 h 1000"/>
                <a:gd name="TX23" fmla="*/ 353 w 508"/>
                <a:gd name="TY23" fmla="*/ 876 h 1000"/>
                <a:gd name="TX24" fmla="*/ 316 w 508"/>
                <a:gd name="TY24" fmla="*/ 911 h 1000"/>
                <a:gd name="TX25" fmla="*/ 275 w 508"/>
                <a:gd name="TY25" fmla="*/ 941 h 1000"/>
                <a:gd name="TX26" fmla="*/ 232 w 508"/>
                <a:gd name="TY26" fmla="*/ 967 h 1000"/>
                <a:gd name="TX27" fmla="*/ 184 w 508"/>
                <a:gd name="TY27" fmla="*/ 988 h 1000"/>
                <a:gd name="TX28" fmla="*/ 170 w 508"/>
                <a:gd name="TY28" fmla="*/ 994 h 1000"/>
                <a:gd name="TX29" fmla="*/ 153 w 508"/>
                <a:gd name="TY29" fmla="*/ 998 h 1000"/>
                <a:gd name="TX30" fmla="*/ 133 w 508"/>
                <a:gd name="TY30" fmla="*/ 999 h 1000"/>
                <a:gd name="TX31" fmla="*/ 106 w 508"/>
                <a:gd name="TY31" fmla="*/ 997 h 1000"/>
                <a:gd name="TX32" fmla="*/ 82 w 508"/>
                <a:gd name="TY32" fmla="*/ 989 h 1000"/>
                <a:gd name="TX33" fmla="*/ 60 w 508"/>
                <a:gd name="TY33" fmla="*/ 978 h 1000"/>
                <a:gd name="TX34" fmla="*/ 39 w 508"/>
                <a:gd name="TY34" fmla="*/ 961 h 1000"/>
                <a:gd name="TX35" fmla="*/ 22 w 508"/>
                <a:gd name="TY35" fmla="*/ 940 h 1000"/>
                <a:gd name="TX36" fmla="*/ 9 w 508"/>
                <a:gd name="TY36" fmla="*/ 918 h 1000"/>
                <a:gd name="TX37" fmla="*/ 2 w 508"/>
                <a:gd name="TY37" fmla="*/ 893 h 1000"/>
                <a:gd name="TX38" fmla="*/ 0 w 508"/>
                <a:gd name="TY38" fmla="*/ 866 h 1000"/>
                <a:gd name="TX39" fmla="*/ 1 w 508"/>
                <a:gd name="TY39" fmla="*/ 845 h 1000"/>
                <a:gd name="TX40" fmla="*/ 6 w 508"/>
                <a:gd name="TY40" fmla="*/ 826 h 1000"/>
                <a:gd name="TX41" fmla="*/ 13 w 508"/>
                <a:gd name="TY41" fmla="*/ 808 h 1000"/>
                <a:gd name="TX42" fmla="*/ 24 w 508"/>
                <a:gd name="TY42" fmla="*/ 792 h 1000"/>
                <a:gd name="TX43" fmla="*/ 42 w 508"/>
                <a:gd name="TY43" fmla="*/ 773 h 1000"/>
                <a:gd name="TX44" fmla="*/ 62 w 508"/>
                <a:gd name="TY44" fmla="*/ 755 h 1000"/>
                <a:gd name="TX45" fmla="*/ 85 w 508"/>
                <a:gd name="TY45" fmla="*/ 740 h 1000"/>
                <a:gd name="TX46" fmla="*/ 120 w 508"/>
                <a:gd name="TY46" fmla="*/ 717 h 1000"/>
                <a:gd name="TX47" fmla="*/ 156 w 508"/>
                <a:gd name="TY47" fmla="*/ 692 h 1000"/>
                <a:gd name="TX48" fmla="*/ 178 w 508"/>
                <a:gd name="TY48" fmla="*/ 672 h 1000"/>
                <a:gd name="TX49" fmla="*/ 198 w 508"/>
                <a:gd name="TY49" fmla="*/ 648 h 1000"/>
                <a:gd name="TX50" fmla="*/ 216 w 508"/>
                <a:gd name="TY50" fmla="*/ 618 h 1000"/>
                <a:gd name="TX51" fmla="*/ 226 w 508"/>
                <a:gd name="TY51" fmla="*/ 593 h 1000"/>
                <a:gd name="TX52" fmla="*/ 235 w 508"/>
                <a:gd name="TY52" fmla="*/ 564 h 1000"/>
                <a:gd name="TX53" fmla="*/ 239 w 508"/>
                <a:gd name="TY53" fmla="*/ 534 h 1000"/>
                <a:gd name="TX54" fmla="*/ 241 w 508"/>
                <a:gd name="TY54" fmla="*/ 500 h 1000"/>
                <a:gd name="TX55" fmla="*/ 239 w 508"/>
                <a:gd name="TY55" fmla="*/ 465 h 1000"/>
                <a:gd name="TX56" fmla="*/ 235 w 508"/>
                <a:gd name="TY56" fmla="*/ 435 h 1000"/>
                <a:gd name="TX57" fmla="*/ 226 w 508"/>
                <a:gd name="TY57" fmla="*/ 406 h 1000"/>
                <a:gd name="TX58" fmla="*/ 216 w 508"/>
                <a:gd name="TY58" fmla="*/ 381 h 1000"/>
                <a:gd name="TX59" fmla="*/ 198 w 508"/>
                <a:gd name="TY59" fmla="*/ 351 h 1000"/>
                <a:gd name="TX60" fmla="*/ 178 w 508"/>
                <a:gd name="TY60" fmla="*/ 327 h 1000"/>
                <a:gd name="TX61" fmla="*/ 156 w 508"/>
                <a:gd name="TY61" fmla="*/ 307 h 1000"/>
                <a:gd name="TX62" fmla="*/ 85 w 508"/>
                <a:gd name="TY62" fmla="*/ 260 h 1000"/>
                <a:gd name="TX63" fmla="*/ 62 w 508"/>
                <a:gd name="TY63" fmla="*/ 244 h 1000"/>
                <a:gd name="TX64" fmla="*/ 42 w 508"/>
                <a:gd name="TY64" fmla="*/ 227 h 1000"/>
                <a:gd name="TX65" fmla="*/ 24 w 508"/>
                <a:gd name="TY65" fmla="*/ 207 h 1000"/>
                <a:gd name="TX66" fmla="*/ 13 w 508"/>
                <a:gd name="TY66" fmla="*/ 191 h 1000"/>
                <a:gd name="TX67" fmla="*/ 6 w 508"/>
                <a:gd name="TY67" fmla="*/ 174 h 1000"/>
                <a:gd name="TX68" fmla="*/ 1 w 508"/>
                <a:gd name="TY68" fmla="*/ 154 h 1000"/>
                <a:gd name="TX69" fmla="*/ 0 w 508"/>
                <a:gd name="TY69" fmla="*/ 133 h 1000"/>
                <a:gd name="TX70" fmla="*/ 2 w 508"/>
                <a:gd name="TY70" fmla="*/ 107 h 1000"/>
                <a:gd name="TX71" fmla="*/ 9 w 508"/>
                <a:gd name="TY71" fmla="*/ 81 h 1000"/>
                <a:gd name="TX72" fmla="*/ 22 w 508"/>
                <a:gd name="TY72" fmla="*/ 59 h 1000"/>
                <a:gd name="TX73" fmla="*/ 39 w 508"/>
                <a:gd name="TY73" fmla="*/ 39 h 1000"/>
                <a:gd name="TX74" fmla="*/ 60 w 508"/>
                <a:gd name="TY74" fmla="*/ 22 h 1000"/>
                <a:gd name="TX75" fmla="*/ 82 w 508"/>
                <a:gd name="TY75" fmla="*/ 10 h 1000"/>
                <a:gd name="TX76" fmla="*/ 106 w 508"/>
                <a:gd name="TY76" fmla="*/ 2 h 1000"/>
                <a:gd name="TX77" fmla="*/ 133 w 508"/>
                <a:gd name="TY77" fmla="*/ 0 h 100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</a:cxnLst>
              <a:rect l="l" t="t" r="r" b="b"/>
              <a:pathLst>
                <a:path w="508" h="1000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0096500" y="6520180"/>
              <a:ext cx="63500" cy="149860"/>
            </a:xfrm>
            <a:custGeom>
              <a:avLst/>
              <a:gdLst>
                <a:gd name="TX0" fmla="*/ 133 w 834"/>
                <a:gd name="TY0" fmla="*/ 0 h 1982"/>
                <a:gd name="TX1" fmla="*/ 161 w 834"/>
                <a:gd name="TY1" fmla="*/ 3 h 1982"/>
                <a:gd name="TX2" fmla="*/ 188 w 834"/>
                <a:gd name="TY2" fmla="*/ 10 h 1982"/>
                <a:gd name="TX3" fmla="*/ 259 w 834"/>
                <a:gd name="TY3" fmla="*/ 44 h 1982"/>
                <a:gd name="TX4" fmla="*/ 326 w 834"/>
                <a:gd name="TY4" fmla="*/ 81 h 1982"/>
                <a:gd name="TX5" fmla="*/ 391 w 834"/>
                <a:gd name="TY5" fmla="*/ 123 h 1982"/>
                <a:gd name="TX6" fmla="*/ 451 w 834"/>
                <a:gd name="TY6" fmla="*/ 169 h 1982"/>
                <a:gd name="TX7" fmla="*/ 508 w 834"/>
                <a:gd name="TY7" fmla="*/ 221 h 1982"/>
                <a:gd name="TX8" fmla="*/ 560 w 834"/>
                <a:gd name="TY8" fmla="*/ 277 h 1982"/>
                <a:gd name="TX9" fmla="*/ 610 w 834"/>
                <a:gd name="TY9" fmla="*/ 337 h 1982"/>
                <a:gd name="TX10" fmla="*/ 656 w 834"/>
                <a:gd name="TY10" fmla="*/ 403 h 1982"/>
                <a:gd name="TX11" fmla="*/ 698 w 834"/>
                <a:gd name="TY11" fmla="*/ 471 h 1982"/>
                <a:gd name="TX12" fmla="*/ 733 w 834"/>
                <a:gd name="TY12" fmla="*/ 541 h 1982"/>
                <a:gd name="TX13" fmla="*/ 764 w 834"/>
                <a:gd name="TY13" fmla="*/ 611 h 1982"/>
                <a:gd name="TX14" fmla="*/ 789 w 834"/>
                <a:gd name="TY14" fmla="*/ 684 h 1982"/>
                <a:gd name="TX15" fmla="*/ 808 w 834"/>
                <a:gd name="TY15" fmla="*/ 759 h 1982"/>
                <a:gd name="TX16" fmla="*/ 822 w 834"/>
                <a:gd name="TY16" fmla="*/ 835 h 1982"/>
                <a:gd name="TX17" fmla="*/ 830 w 834"/>
                <a:gd name="TY17" fmla="*/ 912 h 1982"/>
                <a:gd name="TX18" fmla="*/ 833 w 834"/>
                <a:gd name="TY18" fmla="*/ 991 h 1982"/>
                <a:gd name="TX19" fmla="*/ 830 w 834"/>
                <a:gd name="TY19" fmla="*/ 1069 h 1982"/>
                <a:gd name="TX20" fmla="*/ 822 w 834"/>
                <a:gd name="TY20" fmla="*/ 1147 h 1982"/>
                <a:gd name="TX21" fmla="*/ 808 w 834"/>
                <a:gd name="TY21" fmla="*/ 1223 h 1982"/>
                <a:gd name="TX22" fmla="*/ 789 w 834"/>
                <a:gd name="TY22" fmla="*/ 1297 h 1982"/>
                <a:gd name="TX23" fmla="*/ 764 w 834"/>
                <a:gd name="TY23" fmla="*/ 1369 h 1982"/>
                <a:gd name="TX24" fmla="*/ 733 w 834"/>
                <a:gd name="TY24" fmla="*/ 1440 h 1982"/>
                <a:gd name="TX25" fmla="*/ 698 w 834"/>
                <a:gd name="TY25" fmla="*/ 1511 h 1982"/>
                <a:gd name="TX26" fmla="*/ 656 w 834"/>
                <a:gd name="TY26" fmla="*/ 1578 h 1982"/>
                <a:gd name="TX27" fmla="*/ 610 w 834"/>
                <a:gd name="TY27" fmla="*/ 1644 h 1982"/>
                <a:gd name="TX28" fmla="*/ 560 w 834"/>
                <a:gd name="TY28" fmla="*/ 1704 h 1982"/>
                <a:gd name="TX29" fmla="*/ 508 w 834"/>
                <a:gd name="TY29" fmla="*/ 1760 h 1982"/>
                <a:gd name="TX30" fmla="*/ 451 w 834"/>
                <a:gd name="TY30" fmla="*/ 1811 h 1982"/>
                <a:gd name="TX31" fmla="*/ 391 w 834"/>
                <a:gd name="TY31" fmla="*/ 1858 h 1982"/>
                <a:gd name="TX32" fmla="*/ 326 w 834"/>
                <a:gd name="TY32" fmla="*/ 1900 h 1982"/>
                <a:gd name="TX33" fmla="*/ 259 w 834"/>
                <a:gd name="TY33" fmla="*/ 1938 h 1982"/>
                <a:gd name="TX34" fmla="*/ 188 w 834"/>
                <a:gd name="TY34" fmla="*/ 1971 h 1982"/>
                <a:gd name="TX35" fmla="*/ 162 w 834"/>
                <a:gd name="TY35" fmla="*/ 1979 h 1982"/>
                <a:gd name="TX36" fmla="*/ 135 w 834"/>
                <a:gd name="TY36" fmla="*/ 1981 h 1982"/>
                <a:gd name="TX37" fmla="*/ 109 w 834"/>
                <a:gd name="TY37" fmla="*/ 1979 h 1982"/>
                <a:gd name="TX38" fmla="*/ 84 w 834"/>
                <a:gd name="TY38" fmla="*/ 1972 h 1982"/>
                <a:gd name="TX39" fmla="*/ 61 w 834"/>
                <a:gd name="TY39" fmla="*/ 1959 h 1982"/>
                <a:gd name="TX40" fmla="*/ 41 w 834"/>
                <a:gd name="TY40" fmla="*/ 1942 h 1982"/>
                <a:gd name="TX41" fmla="*/ 23 w 834"/>
                <a:gd name="TY41" fmla="*/ 1921 h 1982"/>
                <a:gd name="TX42" fmla="*/ 10 w 834"/>
                <a:gd name="TY42" fmla="*/ 1899 h 1982"/>
                <a:gd name="TX43" fmla="*/ 3 w 834"/>
                <a:gd name="TY43" fmla="*/ 1874 h 1982"/>
                <a:gd name="TX44" fmla="*/ 0 w 834"/>
                <a:gd name="TY44" fmla="*/ 1848 h 1982"/>
                <a:gd name="TX45" fmla="*/ 3 w 834"/>
                <a:gd name="TY45" fmla="*/ 1822 h 1982"/>
                <a:gd name="TX46" fmla="*/ 10 w 834"/>
                <a:gd name="TY46" fmla="*/ 1799 h 1982"/>
                <a:gd name="TX47" fmla="*/ 21 w 834"/>
                <a:gd name="TY47" fmla="*/ 1777 h 1982"/>
                <a:gd name="TX48" fmla="*/ 36 w 834"/>
                <a:gd name="TY48" fmla="*/ 1758 h 1982"/>
                <a:gd name="TX49" fmla="*/ 57 w 834"/>
                <a:gd name="TY49" fmla="*/ 1740 h 1982"/>
                <a:gd name="TX50" fmla="*/ 82 w 834"/>
                <a:gd name="TY50" fmla="*/ 1725 h 1982"/>
                <a:gd name="TX51" fmla="*/ 125 w 834"/>
                <a:gd name="TY51" fmla="*/ 1702 h 1982"/>
                <a:gd name="TX52" fmla="*/ 163 w 834"/>
                <a:gd name="TY52" fmla="*/ 1682 h 1982"/>
                <a:gd name="TX53" fmla="*/ 195 w 834"/>
                <a:gd name="TY53" fmla="*/ 1664 h 1982"/>
                <a:gd name="TX54" fmla="*/ 220 w 834"/>
                <a:gd name="TY54" fmla="*/ 1647 h 1982"/>
                <a:gd name="TX55" fmla="*/ 240 w 834"/>
                <a:gd name="TY55" fmla="*/ 1633 h 1982"/>
                <a:gd name="TX56" fmla="*/ 289 w 834"/>
                <a:gd name="TY56" fmla="*/ 1594 h 1982"/>
                <a:gd name="TX57" fmla="*/ 335 w 834"/>
                <a:gd name="TY57" fmla="*/ 1552 h 1982"/>
                <a:gd name="TX58" fmla="*/ 377 w 834"/>
                <a:gd name="TY58" fmla="*/ 1507 h 1982"/>
                <a:gd name="TX59" fmla="*/ 415 w 834"/>
                <a:gd name="TY59" fmla="*/ 1458 h 1982"/>
                <a:gd name="TX60" fmla="*/ 450 w 834"/>
                <a:gd name="TY60" fmla="*/ 1406 h 1982"/>
                <a:gd name="TX61" fmla="*/ 480 w 834"/>
                <a:gd name="TY61" fmla="*/ 1352 h 1982"/>
                <a:gd name="TX62" fmla="*/ 507 w 834"/>
                <a:gd name="TY62" fmla="*/ 1295 h 1982"/>
                <a:gd name="TX63" fmla="*/ 528 w 834"/>
                <a:gd name="TY63" fmla="*/ 1236 h 1982"/>
                <a:gd name="TX64" fmla="*/ 545 w 834"/>
                <a:gd name="TY64" fmla="*/ 1177 h 1982"/>
                <a:gd name="TX65" fmla="*/ 557 w 834"/>
                <a:gd name="TY65" fmla="*/ 1115 h 1982"/>
                <a:gd name="TX66" fmla="*/ 565 w 834"/>
                <a:gd name="TY66" fmla="*/ 1054 h 1982"/>
                <a:gd name="TX67" fmla="*/ 567 w 834"/>
                <a:gd name="TY67" fmla="*/ 991 h 1982"/>
                <a:gd name="TX68" fmla="*/ 565 w 834"/>
                <a:gd name="TY68" fmla="*/ 928 h 1982"/>
                <a:gd name="TX69" fmla="*/ 557 w 834"/>
                <a:gd name="TY69" fmla="*/ 865 h 1982"/>
                <a:gd name="TX70" fmla="*/ 545 w 834"/>
                <a:gd name="TY70" fmla="*/ 804 h 1982"/>
                <a:gd name="TX71" fmla="*/ 528 w 834"/>
                <a:gd name="TY71" fmla="*/ 745 h 1982"/>
                <a:gd name="TX72" fmla="*/ 507 w 834"/>
                <a:gd name="TY72" fmla="*/ 686 h 1982"/>
                <a:gd name="TX73" fmla="*/ 480 w 834"/>
                <a:gd name="TY73" fmla="*/ 629 h 1982"/>
                <a:gd name="TX74" fmla="*/ 450 w 834"/>
                <a:gd name="TY74" fmla="*/ 574 h 1982"/>
                <a:gd name="TX75" fmla="*/ 415 w 834"/>
                <a:gd name="TY75" fmla="*/ 523 h 1982"/>
                <a:gd name="TX76" fmla="*/ 377 w 834"/>
                <a:gd name="TY76" fmla="*/ 474 h 1982"/>
                <a:gd name="TX77" fmla="*/ 335 w 834"/>
                <a:gd name="TY77" fmla="*/ 429 h 1982"/>
                <a:gd name="TX78" fmla="*/ 289 w 834"/>
                <a:gd name="TY78" fmla="*/ 387 h 1982"/>
                <a:gd name="TX79" fmla="*/ 240 w 834"/>
                <a:gd name="TY79" fmla="*/ 348 h 1982"/>
                <a:gd name="TX80" fmla="*/ 220 w 834"/>
                <a:gd name="TY80" fmla="*/ 334 h 1982"/>
                <a:gd name="TX81" fmla="*/ 195 w 834"/>
                <a:gd name="TY81" fmla="*/ 318 h 1982"/>
                <a:gd name="TX82" fmla="*/ 163 w 834"/>
                <a:gd name="TY82" fmla="*/ 299 h 1982"/>
                <a:gd name="TX83" fmla="*/ 125 w 834"/>
                <a:gd name="TY83" fmla="*/ 279 h 1982"/>
                <a:gd name="TX84" fmla="*/ 82 w 834"/>
                <a:gd name="TY84" fmla="*/ 256 h 1982"/>
                <a:gd name="TX85" fmla="*/ 57 w 834"/>
                <a:gd name="TY85" fmla="*/ 241 h 1982"/>
                <a:gd name="TX86" fmla="*/ 36 w 834"/>
                <a:gd name="TY86" fmla="*/ 224 h 1982"/>
                <a:gd name="TX87" fmla="*/ 21 w 834"/>
                <a:gd name="TY87" fmla="*/ 204 h 1982"/>
                <a:gd name="TX88" fmla="*/ 10 w 834"/>
                <a:gd name="TY88" fmla="*/ 183 h 1982"/>
                <a:gd name="TX89" fmla="*/ 3 w 834"/>
                <a:gd name="TY89" fmla="*/ 159 h 1982"/>
                <a:gd name="TX90" fmla="*/ 0 w 834"/>
                <a:gd name="TY90" fmla="*/ 134 h 1982"/>
                <a:gd name="TX91" fmla="*/ 3 w 834"/>
                <a:gd name="TY91" fmla="*/ 107 h 1982"/>
                <a:gd name="TX92" fmla="*/ 10 w 834"/>
                <a:gd name="TY92" fmla="*/ 83 h 1982"/>
                <a:gd name="TX93" fmla="*/ 23 w 834"/>
                <a:gd name="TY93" fmla="*/ 60 h 1982"/>
                <a:gd name="TX94" fmla="*/ 41 w 834"/>
                <a:gd name="TY94" fmla="*/ 40 h 1982"/>
                <a:gd name="TX95" fmla="*/ 61 w 834"/>
                <a:gd name="TY95" fmla="*/ 22 h 1982"/>
                <a:gd name="TX96" fmla="*/ 84 w 834"/>
                <a:gd name="TY96" fmla="*/ 10 h 1982"/>
                <a:gd name="TX97" fmla="*/ 108 w 834"/>
                <a:gd name="TY97" fmla="*/ 3 h 1982"/>
                <a:gd name="TX98" fmla="*/ 133 w 834"/>
                <a:gd name="TY98" fmla="*/ 0 h 19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</a:cxnLst>
              <a:rect l="l" t="t" r="r" b="b"/>
              <a:pathLst>
                <a:path w="834" h="1982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0112375" y="6483350"/>
              <a:ext cx="87630" cy="223520"/>
            </a:xfrm>
            <a:custGeom>
              <a:avLst/>
              <a:gdLst>
                <a:gd name="TX0" fmla="*/ 134 w 1157"/>
                <a:gd name="TY0" fmla="*/ 0 h 2960"/>
                <a:gd name="TX1" fmla="*/ 161 w 1157"/>
                <a:gd name="TY1" fmla="*/ 3 h 2960"/>
                <a:gd name="TX2" fmla="*/ 188 w 1157"/>
                <a:gd name="TY2" fmla="*/ 11 h 2960"/>
                <a:gd name="TX3" fmla="*/ 275 w 1157"/>
                <a:gd name="TY3" fmla="*/ 50 h 2960"/>
                <a:gd name="TX4" fmla="*/ 357 w 1157"/>
                <a:gd name="TY4" fmla="*/ 94 h 2960"/>
                <a:gd name="TX5" fmla="*/ 436 w 1157"/>
                <a:gd name="TY5" fmla="*/ 143 h 2960"/>
                <a:gd name="TX6" fmla="*/ 512 w 1157"/>
                <a:gd name="TY6" fmla="*/ 196 h 2960"/>
                <a:gd name="TX7" fmla="*/ 584 w 1157"/>
                <a:gd name="TY7" fmla="*/ 253 h 2960"/>
                <a:gd name="TX8" fmla="*/ 652 w 1157"/>
                <a:gd name="TY8" fmla="*/ 314 h 2960"/>
                <a:gd name="TX9" fmla="*/ 717 w 1157"/>
                <a:gd name="TY9" fmla="*/ 379 h 2960"/>
                <a:gd name="TX10" fmla="*/ 779 w 1157"/>
                <a:gd name="TY10" fmla="*/ 449 h 2960"/>
                <a:gd name="TX11" fmla="*/ 837 w 1157"/>
                <a:gd name="TY11" fmla="*/ 522 h 2960"/>
                <a:gd name="TX12" fmla="*/ 891 w 1157"/>
                <a:gd name="TY12" fmla="*/ 600 h 2960"/>
                <a:gd name="TX13" fmla="*/ 942 w 1157"/>
                <a:gd name="TY13" fmla="*/ 682 h 2960"/>
                <a:gd name="TX14" fmla="*/ 986 w 1157"/>
                <a:gd name="TY14" fmla="*/ 764 h 2960"/>
                <a:gd name="TX15" fmla="*/ 1026 w 1157"/>
                <a:gd name="TY15" fmla="*/ 848 h 2960"/>
                <a:gd name="TX16" fmla="*/ 1060 w 1157"/>
                <a:gd name="TY16" fmla="*/ 934 h 2960"/>
                <a:gd name="TX17" fmla="*/ 1090 w 1157"/>
                <a:gd name="TY17" fmla="*/ 1020 h 2960"/>
                <a:gd name="TX18" fmla="*/ 1113 w 1157"/>
                <a:gd name="TY18" fmla="*/ 1109 h 2960"/>
                <a:gd name="TX19" fmla="*/ 1132 w 1157"/>
                <a:gd name="TY19" fmla="*/ 1199 h 2960"/>
                <a:gd name="TX20" fmla="*/ 1146 w 1157"/>
                <a:gd name="TY20" fmla="*/ 1291 h 2960"/>
                <a:gd name="TX21" fmla="*/ 1153 w 1157"/>
                <a:gd name="TY21" fmla="*/ 1385 h 2960"/>
                <a:gd name="TX22" fmla="*/ 1156 w 1157"/>
                <a:gd name="TY22" fmla="*/ 1480 h 2960"/>
                <a:gd name="TX23" fmla="*/ 1153 w 1157"/>
                <a:gd name="TY23" fmla="*/ 1575 h 2960"/>
                <a:gd name="TX24" fmla="*/ 1146 w 1157"/>
                <a:gd name="TY24" fmla="*/ 1668 h 2960"/>
                <a:gd name="TX25" fmla="*/ 1132 w 1157"/>
                <a:gd name="TY25" fmla="*/ 1759 h 2960"/>
                <a:gd name="TX26" fmla="*/ 1113 w 1157"/>
                <a:gd name="TY26" fmla="*/ 1850 h 2960"/>
                <a:gd name="TX27" fmla="*/ 1090 w 1157"/>
                <a:gd name="TY27" fmla="*/ 1939 h 2960"/>
                <a:gd name="TX28" fmla="*/ 1060 w 1157"/>
                <a:gd name="TY28" fmla="*/ 2026 h 2960"/>
                <a:gd name="TX29" fmla="*/ 1026 w 1157"/>
                <a:gd name="TY29" fmla="*/ 2112 h 2960"/>
                <a:gd name="TX30" fmla="*/ 986 w 1157"/>
                <a:gd name="TY30" fmla="*/ 2195 h 2960"/>
                <a:gd name="TX31" fmla="*/ 942 w 1157"/>
                <a:gd name="TY31" fmla="*/ 2278 h 2960"/>
                <a:gd name="TX32" fmla="*/ 891 w 1157"/>
                <a:gd name="TY32" fmla="*/ 2358 h 2960"/>
                <a:gd name="TX33" fmla="*/ 837 w 1157"/>
                <a:gd name="TY33" fmla="*/ 2436 h 2960"/>
                <a:gd name="TX34" fmla="*/ 779 w 1157"/>
                <a:gd name="TY34" fmla="*/ 2510 h 2960"/>
                <a:gd name="TX35" fmla="*/ 717 w 1157"/>
                <a:gd name="TY35" fmla="*/ 2580 h 2960"/>
                <a:gd name="TX36" fmla="*/ 652 w 1157"/>
                <a:gd name="TY36" fmla="*/ 2645 h 2960"/>
                <a:gd name="TX37" fmla="*/ 584 w 1157"/>
                <a:gd name="TY37" fmla="*/ 2706 h 2960"/>
                <a:gd name="TX38" fmla="*/ 512 w 1157"/>
                <a:gd name="TY38" fmla="*/ 2763 h 2960"/>
                <a:gd name="TX39" fmla="*/ 436 w 1157"/>
                <a:gd name="TY39" fmla="*/ 2816 h 2960"/>
                <a:gd name="TX40" fmla="*/ 357 w 1157"/>
                <a:gd name="TY40" fmla="*/ 2864 h 2960"/>
                <a:gd name="TX41" fmla="*/ 275 w 1157"/>
                <a:gd name="TY41" fmla="*/ 2909 h 2960"/>
                <a:gd name="TX42" fmla="*/ 188 w 1157"/>
                <a:gd name="TY42" fmla="*/ 2949 h 2960"/>
                <a:gd name="TX43" fmla="*/ 161 w 1157"/>
                <a:gd name="TY43" fmla="*/ 2956 h 2960"/>
                <a:gd name="TX44" fmla="*/ 134 w 1157"/>
                <a:gd name="TY44" fmla="*/ 2959 h 2960"/>
                <a:gd name="TX45" fmla="*/ 108 w 1157"/>
                <a:gd name="TY45" fmla="*/ 2956 h 2960"/>
                <a:gd name="TX46" fmla="*/ 84 w 1157"/>
                <a:gd name="TY46" fmla="*/ 2949 h 2960"/>
                <a:gd name="TX47" fmla="*/ 62 w 1157"/>
                <a:gd name="TY47" fmla="*/ 2937 h 2960"/>
                <a:gd name="TX48" fmla="*/ 40 w 1157"/>
                <a:gd name="TY48" fmla="*/ 2919 h 2960"/>
                <a:gd name="TX49" fmla="*/ 22 w 1157"/>
                <a:gd name="TY49" fmla="*/ 2899 h 2960"/>
                <a:gd name="TX50" fmla="*/ 11 w 1157"/>
                <a:gd name="TY50" fmla="*/ 2876 h 2960"/>
                <a:gd name="TX51" fmla="*/ 4 w 1157"/>
                <a:gd name="TY51" fmla="*/ 2852 h 2960"/>
                <a:gd name="TX52" fmla="*/ 0 w 1157"/>
                <a:gd name="TY52" fmla="*/ 2825 h 2960"/>
                <a:gd name="TX53" fmla="*/ 2 w 1157"/>
                <a:gd name="TY53" fmla="*/ 2801 h 2960"/>
                <a:gd name="TX54" fmla="*/ 10 w 1157"/>
                <a:gd name="TY54" fmla="*/ 2779 h 2960"/>
                <a:gd name="TX55" fmla="*/ 21 w 1157"/>
                <a:gd name="TY55" fmla="*/ 2758 h 2960"/>
                <a:gd name="TX56" fmla="*/ 37 w 1157"/>
                <a:gd name="TY56" fmla="*/ 2738 h 2960"/>
                <a:gd name="TX57" fmla="*/ 57 w 1157"/>
                <a:gd name="TY57" fmla="*/ 2720 h 2960"/>
                <a:gd name="TX58" fmla="*/ 82 w 1157"/>
                <a:gd name="TY58" fmla="*/ 2703 h 2960"/>
                <a:gd name="TX59" fmla="*/ 93 w 1157"/>
                <a:gd name="TY59" fmla="*/ 2697 h 2960"/>
                <a:gd name="TX60" fmla="*/ 109 w 1157"/>
                <a:gd name="TY60" fmla="*/ 2689 h 2960"/>
                <a:gd name="TX61" fmla="*/ 129 w 1157"/>
                <a:gd name="TY61" fmla="*/ 2681 h 2960"/>
                <a:gd name="TX62" fmla="*/ 148 w 1157"/>
                <a:gd name="TY62" fmla="*/ 2673 h 2960"/>
                <a:gd name="TX63" fmla="*/ 164 w 1157"/>
                <a:gd name="TY63" fmla="*/ 2665 h 2960"/>
                <a:gd name="TX64" fmla="*/ 175 w 1157"/>
                <a:gd name="TY64" fmla="*/ 2660 h 2960"/>
                <a:gd name="TX65" fmla="*/ 237 w 1157"/>
                <a:gd name="TY65" fmla="*/ 2624 h 2960"/>
                <a:gd name="TX66" fmla="*/ 294 w 1157"/>
                <a:gd name="TY66" fmla="*/ 2589 h 2960"/>
                <a:gd name="TX67" fmla="*/ 346 w 1157"/>
                <a:gd name="TY67" fmla="*/ 2553 h 2960"/>
                <a:gd name="TX68" fmla="*/ 417 w 1157"/>
                <a:gd name="TY68" fmla="*/ 2498 h 2960"/>
                <a:gd name="TX69" fmla="*/ 483 w 1157"/>
                <a:gd name="TY69" fmla="*/ 2437 h 2960"/>
                <a:gd name="TX70" fmla="*/ 544 w 1157"/>
                <a:gd name="TY70" fmla="*/ 2374 h 2960"/>
                <a:gd name="TX71" fmla="*/ 602 w 1157"/>
                <a:gd name="TY71" fmla="*/ 2307 h 2960"/>
                <a:gd name="TX72" fmla="*/ 654 w 1157"/>
                <a:gd name="TY72" fmla="*/ 2235 h 2960"/>
                <a:gd name="TX73" fmla="*/ 703 w 1157"/>
                <a:gd name="TY73" fmla="*/ 2160 h 2960"/>
                <a:gd name="TX74" fmla="*/ 746 w 1157"/>
                <a:gd name="TY74" fmla="*/ 2081 h 2960"/>
                <a:gd name="TX75" fmla="*/ 784 w 1157"/>
                <a:gd name="TY75" fmla="*/ 2000 h 2960"/>
                <a:gd name="TX76" fmla="*/ 817 w 1157"/>
                <a:gd name="TY76" fmla="*/ 1916 h 2960"/>
                <a:gd name="TX77" fmla="*/ 843 w 1157"/>
                <a:gd name="TY77" fmla="*/ 1832 h 2960"/>
                <a:gd name="TX78" fmla="*/ 863 w 1157"/>
                <a:gd name="TY78" fmla="*/ 1746 h 2960"/>
                <a:gd name="TX79" fmla="*/ 878 w 1157"/>
                <a:gd name="TY79" fmla="*/ 1659 h 2960"/>
                <a:gd name="TX80" fmla="*/ 886 w 1157"/>
                <a:gd name="TY80" fmla="*/ 1570 h 2960"/>
                <a:gd name="TX81" fmla="*/ 889 w 1157"/>
                <a:gd name="TY81" fmla="*/ 1480 h 2960"/>
                <a:gd name="TX82" fmla="*/ 886 w 1157"/>
                <a:gd name="TY82" fmla="*/ 1389 h 2960"/>
                <a:gd name="TX83" fmla="*/ 878 w 1157"/>
                <a:gd name="TY83" fmla="*/ 1301 h 2960"/>
                <a:gd name="TX84" fmla="*/ 863 w 1157"/>
                <a:gd name="TY84" fmla="*/ 1213 h 2960"/>
                <a:gd name="TX85" fmla="*/ 843 w 1157"/>
                <a:gd name="TY85" fmla="*/ 1128 h 2960"/>
                <a:gd name="TX86" fmla="*/ 817 w 1157"/>
                <a:gd name="TY86" fmla="*/ 1042 h 2960"/>
                <a:gd name="TX87" fmla="*/ 784 w 1157"/>
                <a:gd name="TY87" fmla="*/ 960 h 2960"/>
                <a:gd name="TX88" fmla="*/ 746 w 1157"/>
                <a:gd name="TY88" fmla="*/ 878 h 2960"/>
                <a:gd name="TX89" fmla="*/ 703 w 1157"/>
                <a:gd name="TY89" fmla="*/ 800 h 2960"/>
                <a:gd name="TX90" fmla="*/ 654 w 1157"/>
                <a:gd name="TY90" fmla="*/ 724 h 2960"/>
                <a:gd name="TX91" fmla="*/ 602 w 1157"/>
                <a:gd name="TY91" fmla="*/ 653 h 2960"/>
                <a:gd name="TX92" fmla="*/ 544 w 1157"/>
                <a:gd name="TY92" fmla="*/ 586 h 2960"/>
                <a:gd name="TX93" fmla="*/ 483 w 1157"/>
                <a:gd name="TY93" fmla="*/ 521 h 2960"/>
                <a:gd name="TX94" fmla="*/ 417 w 1157"/>
                <a:gd name="TY94" fmla="*/ 462 h 2960"/>
                <a:gd name="TX95" fmla="*/ 346 w 1157"/>
                <a:gd name="TY95" fmla="*/ 405 h 2960"/>
                <a:gd name="TX96" fmla="*/ 294 w 1157"/>
                <a:gd name="TY96" fmla="*/ 370 h 2960"/>
                <a:gd name="TX97" fmla="*/ 237 w 1157"/>
                <a:gd name="TY97" fmla="*/ 335 h 2960"/>
                <a:gd name="TX98" fmla="*/ 175 w 1157"/>
                <a:gd name="TY98" fmla="*/ 300 h 2960"/>
                <a:gd name="TX99" fmla="*/ 164 w 1157"/>
                <a:gd name="TY99" fmla="*/ 294 h 2960"/>
                <a:gd name="TX100" fmla="*/ 148 w 1157"/>
                <a:gd name="TY100" fmla="*/ 286 h 2960"/>
                <a:gd name="TX101" fmla="*/ 129 w 1157"/>
                <a:gd name="TY101" fmla="*/ 278 h 2960"/>
                <a:gd name="TX102" fmla="*/ 109 w 1157"/>
                <a:gd name="TY102" fmla="*/ 269 h 2960"/>
                <a:gd name="TX103" fmla="*/ 93 w 1157"/>
                <a:gd name="TY103" fmla="*/ 262 h 2960"/>
                <a:gd name="TX104" fmla="*/ 82 w 1157"/>
                <a:gd name="TY104" fmla="*/ 256 h 2960"/>
                <a:gd name="TX105" fmla="*/ 57 w 1157"/>
                <a:gd name="TY105" fmla="*/ 240 h 2960"/>
                <a:gd name="TX106" fmla="*/ 37 w 1157"/>
                <a:gd name="TY106" fmla="*/ 221 h 2960"/>
                <a:gd name="TX107" fmla="*/ 21 w 1157"/>
                <a:gd name="TY107" fmla="*/ 202 h 2960"/>
                <a:gd name="TX108" fmla="*/ 10 w 1157"/>
                <a:gd name="TY108" fmla="*/ 181 h 2960"/>
                <a:gd name="TX109" fmla="*/ 2 w 1157"/>
                <a:gd name="TY109" fmla="*/ 158 h 2960"/>
                <a:gd name="TX110" fmla="*/ 0 w 1157"/>
                <a:gd name="TY110" fmla="*/ 133 h 2960"/>
                <a:gd name="TX111" fmla="*/ 4 w 1157"/>
                <a:gd name="TY111" fmla="*/ 107 h 2960"/>
                <a:gd name="TX112" fmla="*/ 11 w 1157"/>
                <a:gd name="TY112" fmla="*/ 83 h 2960"/>
                <a:gd name="TX113" fmla="*/ 22 w 1157"/>
                <a:gd name="TY113" fmla="*/ 61 h 2960"/>
                <a:gd name="TX114" fmla="*/ 40 w 1157"/>
                <a:gd name="TY114" fmla="*/ 40 h 2960"/>
                <a:gd name="TX115" fmla="*/ 62 w 1157"/>
                <a:gd name="TY115" fmla="*/ 23 h 2960"/>
                <a:gd name="TX116" fmla="*/ 84 w 1157"/>
                <a:gd name="TY116" fmla="*/ 10 h 2960"/>
                <a:gd name="TX117" fmla="*/ 108 w 1157"/>
                <a:gd name="TY117" fmla="*/ 3 h 2960"/>
                <a:gd name="TX118" fmla="*/ 134 w 1157"/>
                <a:gd name="TY118" fmla="*/ 0 h 29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</a:cxnLst>
              <a:rect l="l" t="t" r="r" b="b"/>
              <a:pathLst>
                <a:path w="1157" h="2960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860" y="6546850"/>
          <a:ext cx="1530350" cy="9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1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>
            <a:spLocks/>
          </p:cNvSpPr>
          <p:nvPr/>
        </p:nvSpPr>
        <p:spPr>
          <a:xfrm>
            <a:off x="314960" y="446405"/>
            <a:ext cx="6939280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/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수행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과정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_</a:t>
            </a:r>
            <a:r>
              <a:rPr lang="en-US" altLang="ko-KR" sz="2800" b="1" dirty="0">
                <a:solidFill>
                  <a:prstClr val="black"/>
                </a:solidFill>
                <a:latin typeface="맑은 고딕" charset="0"/>
                <a:ea typeface="맑은 고딕" charset="0"/>
              </a:rPr>
              <a:t> AWS CLI 및 SDK </a:t>
            </a:r>
            <a:r>
              <a:rPr lang="en-US" altLang="ko-KR" sz="2800" b="1" dirty="0" err="1">
                <a:solidFill>
                  <a:prstClr val="black"/>
                </a:solidFill>
                <a:latin typeface="맑은 고딕" charset="0"/>
                <a:ea typeface="맑은 고딕" charset="0"/>
              </a:rPr>
              <a:t>설정_SNS</a:t>
            </a:r>
            <a:endParaRPr kumimoji="0" lang="ko-KR" altLang="en-US" sz="2800" b="1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232124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615" y="320675"/>
            <a:ext cx="286385" cy="1556385"/>
            <a:chOff x="11651615" y="320675"/>
            <a:chExt cx="286385" cy="1556385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1651615" y="755015"/>
              <a:ext cx="285750" cy="285115"/>
            </a:xfrm>
            <a:custGeom>
              <a:avLst/>
              <a:gdLst>
                <a:gd name="TX0" fmla="*/ 2867 w 4016"/>
                <a:gd name="TY0" fmla="*/ 853 h 4007"/>
                <a:gd name="TX1" fmla="*/ 2803 w 4016"/>
                <a:gd name="TY1" fmla="*/ 857 h 4007"/>
                <a:gd name="TX2" fmla="*/ 2734 w 4016"/>
                <a:gd name="TY2" fmla="*/ 866 h 4007"/>
                <a:gd name="TX3" fmla="*/ 2702 w 4016"/>
                <a:gd name="TY3" fmla="*/ 872 h 4007"/>
                <a:gd name="TX4" fmla="*/ 2668 w 4016"/>
                <a:gd name="TY4" fmla="*/ 883 h 4007"/>
                <a:gd name="TX5" fmla="*/ 2627 w 4016"/>
                <a:gd name="TY5" fmla="*/ 898 h 4007"/>
                <a:gd name="TX6" fmla="*/ 2594 w 4016"/>
                <a:gd name="TY6" fmla="*/ 913 h 4007"/>
                <a:gd name="TX7" fmla="*/ 2558 w 4016"/>
                <a:gd name="TY7" fmla="*/ 930 h 4007"/>
                <a:gd name="TX8" fmla="*/ 2519 w 4016"/>
                <a:gd name="TY8" fmla="*/ 952 h 4007"/>
                <a:gd name="TX9" fmla="*/ 2477 w 4016"/>
                <a:gd name="TY9" fmla="*/ 977 h 4007"/>
                <a:gd name="TX10" fmla="*/ 2420 w 4016"/>
                <a:gd name="TY10" fmla="*/ 1015 h 4007"/>
                <a:gd name="TX11" fmla="*/ 2363 w 4016"/>
                <a:gd name="TY11" fmla="*/ 1059 h 4007"/>
                <a:gd name="TX12" fmla="*/ 2308 w 4016"/>
                <a:gd name="TY12" fmla="*/ 1104 h 4007"/>
                <a:gd name="TX13" fmla="*/ 2268 w 4016"/>
                <a:gd name="TY13" fmla="*/ 1143 h 4007"/>
                <a:gd name="TX14" fmla="*/ 2229 w 4016"/>
                <a:gd name="TY14" fmla="*/ 1186 h 4007"/>
                <a:gd name="TX15" fmla="*/ 2190 w 4016"/>
                <a:gd name="TY15" fmla="*/ 1233 h 4007"/>
                <a:gd name="TX16" fmla="*/ 2153 w 4016"/>
                <a:gd name="TY16" fmla="*/ 1286 h 4007"/>
                <a:gd name="TX17" fmla="*/ 2117 w 4016"/>
                <a:gd name="TY17" fmla="*/ 1343 h 4007"/>
                <a:gd name="TX18" fmla="*/ 2086 w 4016"/>
                <a:gd name="TY18" fmla="*/ 1401 h 4007"/>
                <a:gd name="TX19" fmla="*/ 2059 w 4016"/>
                <a:gd name="TY19" fmla="*/ 1462 h 4007"/>
                <a:gd name="TX20" fmla="*/ 2037 w 4016"/>
                <a:gd name="TY20" fmla="*/ 1525 h 4007"/>
                <a:gd name="TX21" fmla="*/ 2094 w 4016"/>
                <a:gd name="TY21" fmla="*/ 1521 h 4007"/>
                <a:gd name="TX22" fmla="*/ 2146 w 4016"/>
                <a:gd name="TY22" fmla="*/ 1521 h 4007"/>
                <a:gd name="TX23" fmla="*/ 2193 w 4016"/>
                <a:gd name="TY23" fmla="*/ 1524 h 4007"/>
                <a:gd name="TX24" fmla="*/ 2236 w 4016"/>
                <a:gd name="TY24" fmla="*/ 1530 h 4007"/>
                <a:gd name="TX25" fmla="*/ 2273 w 4016"/>
                <a:gd name="TY25" fmla="*/ 1538 h 4007"/>
                <a:gd name="TX26" fmla="*/ 2306 w 4016"/>
                <a:gd name="TY26" fmla="*/ 1551 h 4007"/>
                <a:gd name="TX27" fmla="*/ 2333 w 4016"/>
                <a:gd name="TY27" fmla="*/ 1567 h 4007"/>
                <a:gd name="TX28" fmla="*/ 2354 w 4016"/>
                <a:gd name="TY28" fmla="*/ 1584 h 4007"/>
                <a:gd name="TX29" fmla="*/ 2370 w 4016"/>
                <a:gd name="TY29" fmla="*/ 1605 h 4007"/>
                <a:gd name="TX30" fmla="*/ 2384 w 4016"/>
                <a:gd name="TY30" fmla="*/ 1631 h 4007"/>
                <a:gd name="TX31" fmla="*/ 2394 w 4016"/>
                <a:gd name="TY31" fmla="*/ 1661 h 4007"/>
                <a:gd name="TX32" fmla="*/ 2401 w 4016"/>
                <a:gd name="TY32" fmla="*/ 1695 h 4007"/>
                <a:gd name="TX33" fmla="*/ 2405 w 4016"/>
                <a:gd name="TY33" fmla="*/ 1735 h 4007"/>
                <a:gd name="TX34" fmla="*/ 2405 w 4016"/>
                <a:gd name="TY34" fmla="*/ 1777 h 4007"/>
                <a:gd name="TX35" fmla="*/ 2402 w 4016"/>
                <a:gd name="TY35" fmla="*/ 1825 h 4007"/>
                <a:gd name="TX36" fmla="*/ 2396 w 4016"/>
                <a:gd name="TY36" fmla="*/ 1866 h 4007"/>
                <a:gd name="TX37" fmla="*/ 2386 w 4016"/>
                <a:gd name="TY37" fmla="*/ 1911 h 4007"/>
                <a:gd name="TX38" fmla="*/ 2371 w 4016"/>
                <a:gd name="TY38" fmla="*/ 1960 h 4007"/>
                <a:gd name="TX39" fmla="*/ 2351 w 4016"/>
                <a:gd name="TY39" fmla="*/ 2013 h 4007"/>
                <a:gd name="TX40" fmla="*/ 2328 w 4016"/>
                <a:gd name="TY40" fmla="*/ 2070 h 4007"/>
                <a:gd name="TX41" fmla="*/ 2299 w 4016"/>
                <a:gd name="TY41" fmla="*/ 2132 h 4007"/>
                <a:gd name="TX42" fmla="*/ 2266 w 4016"/>
                <a:gd name="TY42" fmla="*/ 2198 h 4007"/>
                <a:gd name="TX43" fmla="*/ 2235 w 4016"/>
                <a:gd name="TY43" fmla="*/ 2253 h 4007"/>
                <a:gd name="TX44" fmla="*/ 2205 w 4016"/>
                <a:gd name="TY44" fmla="*/ 2301 h 4007"/>
                <a:gd name="TX45" fmla="*/ 2178 w 4016"/>
                <a:gd name="TY45" fmla="*/ 2345 h 4007"/>
                <a:gd name="TX46" fmla="*/ 2151 w 4016"/>
                <a:gd name="TY46" fmla="*/ 2382 h 4007"/>
                <a:gd name="TX47" fmla="*/ 2126 w 4016"/>
                <a:gd name="TY47" fmla="*/ 2413 h 4007"/>
                <a:gd name="TX48" fmla="*/ 2102 w 4016"/>
                <a:gd name="TY48" fmla="*/ 2437 h 4007"/>
                <a:gd name="TX49" fmla="*/ 2081 w 4016"/>
                <a:gd name="TY49" fmla="*/ 2456 h 4007"/>
                <a:gd name="TX50" fmla="*/ 2048 w 4016"/>
                <a:gd name="TY50" fmla="*/ 2476 h 4007"/>
                <a:gd name="TX51" fmla="*/ 2015 w 4016"/>
                <a:gd name="TY51" fmla="*/ 2487 h 4007"/>
                <a:gd name="TX52" fmla="*/ 1983 w 4016"/>
                <a:gd name="TY52" fmla="*/ 2491 h 4007"/>
                <a:gd name="TX53" fmla="*/ 1950 w 4016"/>
                <a:gd name="TY53" fmla="*/ 2484 h 4007"/>
                <a:gd name="TX54" fmla="*/ 1918 w 4016"/>
                <a:gd name="TY54" fmla="*/ 2471 h 4007"/>
                <a:gd name="TX55" fmla="*/ 1885 w 4016"/>
                <a:gd name="TY55" fmla="*/ 2450 h 4007"/>
                <a:gd name="TX56" fmla="*/ 1853 w 4016"/>
                <a:gd name="TY56" fmla="*/ 2419 h 4007"/>
                <a:gd name="TX57" fmla="*/ 1825 w 4016"/>
                <a:gd name="TY57" fmla="*/ 2386 h 4007"/>
                <a:gd name="TX58" fmla="*/ 1799 w 4016"/>
                <a:gd name="TY58" fmla="*/ 2346 h 4007"/>
                <a:gd name="TX59" fmla="*/ 1776 w 4016"/>
                <a:gd name="TY59" fmla="*/ 2301 h 4007"/>
                <a:gd name="TX60" fmla="*/ 1755 w 4016"/>
                <a:gd name="TY60" fmla="*/ 2251 h 4007"/>
                <a:gd name="TX61" fmla="*/ 1738 w 4016"/>
                <a:gd name="TY61" fmla="*/ 2200 h 4007"/>
                <a:gd name="TX62" fmla="*/ 1724 w 4016"/>
                <a:gd name="TY62" fmla="*/ 2151 h 4007"/>
                <a:gd name="TX63" fmla="*/ 1713 w 4016"/>
                <a:gd name="TY63" fmla="*/ 2105 h 4007"/>
                <a:gd name="TX64" fmla="*/ 1706 w 4016"/>
                <a:gd name="TY64" fmla="*/ 2060 h 4007"/>
                <a:gd name="TX65" fmla="*/ 1699 w 4016"/>
                <a:gd name="TY65" fmla="*/ 2016 h 4007"/>
                <a:gd name="TX66" fmla="*/ 1693 w 4016"/>
                <a:gd name="TY66" fmla="*/ 1964 h 4007"/>
                <a:gd name="TX67" fmla="*/ 1687 w 4016"/>
                <a:gd name="TY67" fmla="*/ 1906 h 4007"/>
                <a:gd name="TX68" fmla="*/ 1680 w 4016"/>
                <a:gd name="TY68" fmla="*/ 1841 h 4007"/>
                <a:gd name="TX69" fmla="*/ 1675 w 4016"/>
                <a:gd name="TY69" fmla="*/ 1792 h 4007"/>
                <a:gd name="TX70" fmla="*/ 1670 w 4016"/>
                <a:gd name="TY70" fmla="*/ 1747 h 4007"/>
                <a:gd name="TX71" fmla="*/ 1665 w 4016"/>
                <a:gd name="TY71" fmla="*/ 1710 h 4007"/>
                <a:gd name="TX72" fmla="*/ 1661 w 4016"/>
                <a:gd name="TY72" fmla="*/ 1679 h 4007"/>
                <a:gd name="TX73" fmla="*/ 1657 w 4016"/>
                <a:gd name="TY73" fmla="*/ 1656 h 4007"/>
                <a:gd name="TX74" fmla="*/ 1642 w 4016"/>
                <a:gd name="TY74" fmla="*/ 1575 h 4007"/>
                <a:gd name="TX75" fmla="*/ 1629 w 4016"/>
                <a:gd name="TY75" fmla="*/ 1503 h 4007"/>
                <a:gd name="TX76" fmla="*/ 1616 w 4016"/>
                <a:gd name="TY76" fmla="*/ 1437 h 4007"/>
                <a:gd name="TX77" fmla="*/ 1605 w 4016"/>
                <a:gd name="TY77" fmla="*/ 1380 h 4007"/>
                <a:gd name="TX78" fmla="*/ 1594 w 4016"/>
                <a:gd name="TY78" fmla="*/ 1331 h 4007"/>
                <a:gd name="TX79" fmla="*/ 1585 w 4016"/>
                <a:gd name="TY79" fmla="*/ 1289 h 4007"/>
                <a:gd name="TX80" fmla="*/ 1577 w 4016"/>
                <a:gd name="TY80" fmla="*/ 1254 h 4007"/>
                <a:gd name="TX81" fmla="*/ 1568 w 4016"/>
                <a:gd name="TY81" fmla="*/ 1228 h 4007"/>
                <a:gd name="TX82" fmla="*/ 1544 w 4016"/>
                <a:gd name="TY82" fmla="*/ 1165 h 4007"/>
                <a:gd name="TX83" fmla="*/ 1513 w 4016"/>
                <a:gd name="TY83" fmla="*/ 1104 h 4007"/>
                <a:gd name="TX84" fmla="*/ 1476 w 4016"/>
                <a:gd name="TY84" fmla="*/ 1047 h 4007"/>
                <a:gd name="TX85" fmla="*/ 1444 w 4016"/>
                <a:gd name="TY85" fmla="*/ 1010 h 4007"/>
                <a:gd name="TX86" fmla="*/ 1412 w 4016"/>
                <a:gd name="TY86" fmla="*/ 979 h 4007"/>
                <a:gd name="TX87" fmla="*/ 1378 w 4016"/>
                <a:gd name="TY87" fmla="*/ 958 h 4007"/>
                <a:gd name="TX88" fmla="*/ 1344 w 4016"/>
                <a:gd name="TY88" fmla="*/ 943 h 4007"/>
                <a:gd name="TX89" fmla="*/ 1300 w 4016"/>
                <a:gd name="TY89" fmla="*/ 935 h 4007"/>
                <a:gd name="TX90" fmla="*/ 1256 w 4016"/>
                <a:gd name="TY90" fmla="*/ 932 h 4007"/>
                <a:gd name="TX91" fmla="*/ 1210 w 4016"/>
                <a:gd name="TY91" fmla="*/ 935 h 4007"/>
                <a:gd name="TX92" fmla="*/ 1163 w 4016"/>
                <a:gd name="TY92" fmla="*/ 945 h 4007"/>
                <a:gd name="TX93" fmla="*/ 1113 w 4016"/>
                <a:gd name="TY93" fmla="*/ 960 h 4007"/>
                <a:gd name="TX94" fmla="*/ 1063 w 4016"/>
                <a:gd name="TY94" fmla="*/ 981 h 4007"/>
                <a:gd name="TX95" fmla="*/ 1011 w 4016"/>
                <a:gd name="TY95" fmla="*/ 1009 h 4007"/>
                <a:gd name="TX96" fmla="*/ 970 w 4016"/>
                <a:gd name="TY96" fmla="*/ 1035 h 4007"/>
                <a:gd name="TX97" fmla="*/ 925 w 4016"/>
                <a:gd name="TY97" fmla="*/ 1065 h 4007"/>
                <a:gd name="TX98" fmla="*/ 877 w 4016"/>
                <a:gd name="TY98" fmla="*/ 1101 h 4007"/>
                <a:gd name="TX99" fmla="*/ 827 w 4016"/>
                <a:gd name="TY99" fmla="*/ 1140 h 4007"/>
                <a:gd name="TX100" fmla="*/ 772 w 4016"/>
                <a:gd name="TY100" fmla="*/ 1183 h 4007"/>
                <a:gd name="TX101" fmla="*/ 715 w 4016"/>
                <a:gd name="TY101" fmla="*/ 1232 h 4007"/>
                <a:gd name="TX102" fmla="*/ 654 w 4016"/>
                <a:gd name="TY102" fmla="*/ 1285 h 4007"/>
                <a:gd name="TX103" fmla="*/ 596 w 4016"/>
                <a:gd name="TY103" fmla="*/ 1338 h 4007"/>
                <a:gd name="TX104" fmla="*/ 540 w 4016"/>
                <a:gd name="TY104" fmla="*/ 1385 h 4007"/>
                <a:gd name="TX105" fmla="*/ 491 w 4016"/>
                <a:gd name="TY105" fmla="*/ 1428 h 4007"/>
                <a:gd name="TX106" fmla="*/ 445 w 4016"/>
                <a:gd name="TY106" fmla="*/ 1467 h 4007"/>
                <a:gd name="TX107" fmla="*/ 404 w 4016"/>
                <a:gd name="TY107" fmla="*/ 1500 h 4007"/>
                <a:gd name="TX108" fmla="*/ 367 w 4016"/>
                <a:gd name="TY108" fmla="*/ 1527 h 4007"/>
                <a:gd name="TX109" fmla="*/ 334 w 4016"/>
                <a:gd name="TY109" fmla="*/ 1551 h 4007"/>
                <a:gd name="TX110" fmla="*/ 334 w 4016"/>
                <a:gd name="TY110" fmla="*/ 1569 h 4007"/>
                <a:gd name="TX111" fmla="*/ 361 w 4016"/>
                <a:gd name="TY111" fmla="*/ 1587 h 4007"/>
                <a:gd name="TX112" fmla="*/ 383 w 4016"/>
                <a:gd name="TY112" fmla="*/ 1609 h 4007"/>
                <a:gd name="TX113" fmla="*/ 401 w 4016"/>
                <a:gd name="TY113" fmla="*/ 1637 h 4007"/>
                <a:gd name="TX114" fmla="*/ 414 w 4016"/>
                <a:gd name="TY114" fmla="*/ 1658 h 4007"/>
                <a:gd name="TX115" fmla="*/ 427 w 4016"/>
                <a:gd name="TY115" fmla="*/ 1673 h 4007"/>
                <a:gd name="TX116" fmla="*/ 442 w 4016"/>
                <a:gd name="TY116" fmla="*/ 1684 h 4007"/>
                <a:gd name="TX117" fmla="*/ 457 w 4016"/>
                <a:gd name="TY117" fmla="*/ 1689 h 4007"/>
                <a:gd name="TX118" fmla="*/ 487 w 4016"/>
                <a:gd name="TY118" fmla="*/ 1690 h 4007"/>
                <a:gd name="TX119" fmla="*/ 520 w 4016"/>
                <a:gd name="TY119" fmla="*/ 1688 h 4007"/>
                <a:gd name="TX120" fmla="*/ 559 w 4016"/>
                <a:gd name="TY120" fmla="*/ 1679 h 4007"/>
                <a:gd name="TX121" fmla="*/ 600 w 4016"/>
                <a:gd name="TY121" fmla="*/ 1667 h 4007"/>
                <a:gd name="TX122" fmla="*/ 642 w 4016"/>
                <a:gd name="TY122" fmla="*/ 1655 h 4007"/>
                <a:gd name="TX123" fmla="*/ 682 w 4016"/>
                <a:gd name="TY123" fmla="*/ 1645 h 4007"/>
                <a:gd name="TX124" fmla="*/ 718 w 4016"/>
                <a:gd name="TY124" fmla="*/ 1641 h 4007"/>
                <a:gd name="TX125" fmla="*/ 751 w 4016"/>
                <a:gd name="TY125" fmla="*/ 1640 h 4007"/>
                <a:gd name="TX126" fmla="*/ 776 w 4016"/>
                <a:gd name="TY126" fmla="*/ 1643 h 4007"/>
                <a:gd name="TX127" fmla="*/ 799 w 4016"/>
                <a:gd name="TY127" fmla="*/ 1653 h 4007"/>
                <a:gd name="TX128" fmla="*/ 822 w 4016"/>
                <a:gd name="TY128" fmla="*/ 1669 h 4007"/>
                <a:gd name="TX129" fmla="*/ 841 w 4016"/>
                <a:gd name="TY129" fmla="*/ 1690 h 4007"/>
                <a:gd name="TX130" fmla="*/ 860 w 4016"/>
                <a:gd name="TY130" fmla="*/ 1718 h 4007"/>
                <a:gd name="TX131" fmla="*/ 886 w 4016"/>
                <a:gd name="TY131" fmla="*/ 1767 h 4007"/>
                <a:gd name="TX132" fmla="*/ 908 w 4016"/>
                <a:gd name="TY132" fmla="*/ 1818 h 4007"/>
                <a:gd name="TX133" fmla="*/ 928 w 4016"/>
                <a:gd name="TY133" fmla="*/ 1876 h 4007"/>
                <a:gd name="TX134" fmla="*/ 948 w 4016"/>
                <a:gd name="TY134" fmla="*/ 1944 h 4007"/>
                <a:gd name="TX135" fmla="*/ 957 w 4016"/>
                <a:gd name="TY135" fmla="*/ 1977 h 4007"/>
                <a:gd name="TX136" fmla="*/ 965 w 4016"/>
                <a:gd name="TY136" fmla="*/ 2006 h 4007"/>
                <a:gd name="TX137" fmla="*/ 973 w 4016"/>
                <a:gd name="TY137" fmla="*/ 2029 h 4007"/>
                <a:gd name="TX138" fmla="*/ 980 w 4016"/>
                <a:gd name="TY138" fmla="*/ 2049 h 4007"/>
                <a:gd name="TX139" fmla="*/ 993 w 4016"/>
                <a:gd name="TY139" fmla="*/ 2083 h 4007"/>
                <a:gd name="TX140" fmla="*/ 1005 w 4016"/>
                <a:gd name="TY140" fmla="*/ 2125 h 4007"/>
                <a:gd name="TX141" fmla="*/ 1020 w 4016"/>
                <a:gd name="TY141" fmla="*/ 2174 h 4007"/>
                <a:gd name="TX142" fmla="*/ 1037 w 4016"/>
                <a:gd name="TY142" fmla="*/ 2231 h 4007"/>
                <a:gd name="TX143" fmla="*/ 1055 w 4016"/>
                <a:gd name="TY143" fmla="*/ 2296 h 4007"/>
                <a:gd name="TX144" fmla="*/ 1075 w 4016"/>
                <a:gd name="TY144" fmla="*/ 2368 h 4007"/>
                <a:gd name="TX145" fmla="*/ 1096 w 4016"/>
                <a:gd name="TY145" fmla="*/ 2449 h 4007"/>
                <a:gd name="TX146" fmla="*/ 1119 w 4016"/>
                <a:gd name="TY146" fmla="*/ 2536 h 4007"/>
                <a:gd name="TX147" fmla="*/ 1141 w 4016"/>
                <a:gd name="TY147" fmla="*/ 2628 h 4007"/>
                <a:gd name="TX148" fmla="*/ 1164 w 4016"/>
                <a:gd name="TY148" fmla="*/ 2712 h 4007"/>
                <a:gd name="TX149" fmla="*/ 1184 w 4016"/>
                <a:gd name="TY149" fmla="*/ 2787 h 4007"/>
                <a:gd name="TX150" fmla="*/ 1203 w 4016"/>
                <a:gd name="TY150" fmla="*/ 2855 h 4007"/>
                <a:gd name="TX151" fmla="*/ 1221 w 4016"/>
                <a:gd name="TY151" fmla="*/ 2916 h 4007"/>
                <a:gd name="TX152" fmla="*/ 1238 w 4016"/>
                <a:gd name="TY152" fmla="*/ 2968 h 4007"/>
                <a:gd name="TX153" fmla="*/ 1253 w 4016"/>
                <a:gd name="TY153" fmla="*/ 3014 h 4007"/>
                <a:gd name="TX154" fmla="*/ 1268 w 4016"/>
                <a:gd name="TY154" fmla="*/ 3051 h 4007"/>
                <a:gd name="TX155" fmla="*/ 1300 w 4016"/>
                <a:gd name="TY155" fmla="*/ 3120 h 4007"/>
                <a:gd name="TX156" fmla="*/ 1335 w 4016"/>
                <a:gd name="TY156" fmla="*/ 3183 h 4007"/>
                <a:gd name="TX157" fmla="*/ 1371 w 4016"/>
                <a:gd name="TY157" fmla="*/ 3236 h 4007"/>
                <a:gd name="TX158" fmla="*/ 1409 w 4016"/>
                <a:gd name="TY158" fmla="*/ 3283 h 4007"/>
                <a:gd name="TX159" fmla="*/ 1450 w 4016"/>
                <a:gd name="TY159" fmla="*/ 3323 h 4007"/>
                <a:gd name="TX160" fmla="*/ 1492 w 4016"/>
                <a:gd name="TY160" fmla="*/ 3354 h 4007"/>
                <a:gd name="TX161" fmla="*/ 1537 w 4016"/>
                <a:gd name="TY161" fmla="*/ 3376 h 4007"/>
                <a:gd name="TX162" fmla="*/ 1593 w 4016"/>
                <a:gd name="TY162" fmla="*/ 3389 h 4007"/>
                <a:gd name="TX163" fmla="*/ 1649 w 4016"/>
                <a:gd name="TY163" fmla="*/ 3393 h 4007"/>
                <a:gd name="TX164" fmla="*/ 1704 w 4016"/>
                <a:gd name="TY164" fmla="*/ 3391 h 4007"/>
                <a:gd name="TX165" fmla="*/ 1759 w 4016"/>
                <a:gd name="TY165" fmla="*/ 3381 h 4007"/>
                <a:gd name="TX166" fmla="*/ 1813 w 4016"/>
                <a:gd name="TY166" fmla="*/ 3365 h 4007"/>
                <a:gd name="TX167" fmla="*/ 1864 w 4016"/>
                <a:gd name="TY167" fmla="*/ 3346 h 4007"/>
                <a:gd name="TX168" fmla="*/ 1913 w 4016"/>
                <a:gd name="TY168" fmla="*/ 3324 h 4007"/>
                <a:gd name="TX169" fmla="*/ 1958 w 4016"/>
                <a:gd name="TY169" fmla="*/ 3298 h 4007"/>
                <a:gd name="TX170" fmla="*/ 2043 w 4016"/>
                <a:gd name="TY170" fmla="*/ 3245 h 4007"/>
                <a:gd name="TX171" fmla="*/ 2127 w 4016"/>
                <a:gd name="TY171" fmla="*/ 3184 h 4007"/>
                <a:gd name="TX172" fmla="*/ 2210 w 4016"/>
                <a:gd name="TY172" fmla="*/ 3118 h 4007"/>
                <a:gd name="TX173" fmla="*/ 2292 w 4016"/>
                <a:gd name="TY173" fmla="*/ 3043 h 4007"/>
                <a:gd name="TX174" fmla="*/ 2374 w 4016"/>
                <a:gd name="TY174" fmla="*/ 2963 h 4007"/>
                <a:gd name="TX175" fmla="*/ 2454 w 4016"/>
                <a:gd name="TY175" fmla="*/ 2875 h 4007"/>
                <a:gd name="TX176" fmla="*/ 2534 w 4016"/>
                <a:gd name="TY176" fmla="*/ 2781 h 4007"/>
                <a:gd name="TX177" fmla="*/ 2612 w 4016"/>
                <a:gd name="TY177" fmla="*/ 2680 h 4007"/>
                <a:gd name="TX178" fmla="*/ 2700 w 4016"/>
                <a:gd name="TY178" fmla="*/ 2559 h 4007"/>
                <a:gd name="TX179" fmla="*/ 2783 w 4016"/>
                <a:gd name="TY179" fmla="*/ 2435 h 4007"/>
                <a:gd name="TX180" fmla="*/ 2860 w 4016"/>
                <a:gd name="TY180" fmla="*/ 2309 h 4007"/>
                <a:gd name="TX181" fmla="*/ 2933 w 4016"/>
                <a:gd name="TY181" fmla="*/ 2180 h 4007"/>
                <a:gd name="TX182" fmla="*/ 3000 w 4016"/>
                <a:gd name="TY182" fmla="*/ 2050 h 4007"/>
                <a:gd name="TX183" fmla="*/ 3062 w 4016"/>
                <a:gd name="TY183" fmla="*/ 1918 h 4007"/>
                <a:gd name="TX184" fmla="*/ 3100 w 4016"/>
                <a:gd name="TY184" fmla="*/ 1831 h 4007"/>
                <a:gd name="TX185" fmla="*/ 3135 w 4016"/>
                <a:gd name="TY185" fmla="*/ 1750 h 4007"/>
                <a:gd name="TX186" fmla="*/ 3166 w 4016"/>
                <a:gd name="TY186" fmla="*/ 1674 h 4007"/>
                <a:gd name="TX187" fmla="*/ 3193 w 4016"/>
                <a:gd name="TY187" fmla="*/ 1603 h 4007"/>
                <a:gd name="TX188" fmla="*/ 3218 w 4016"/>
                <a:gd name="TY188" fmla="*/ 1537 h 4007"/>
                <a:gd name="TX189" fmla="*/ 3238 w 4016"/>
                <a:gd name="TY189" fmla="*/ 1477 h 4007"/>
                <a:gd name="TX190" fmla="*/ 3255 w 4016"/>
                <a:gd name="TY190" fmla="*/ 1422 h 4007"/>
                <a:gd name="TX191" fmla="*/ 3269 w 4016"/>
                <a:gd name="TY191" fmla="*/ 1371 h 4007"/>
                <a:gd name="TX192" fmla="*/ 3279 w 4016"/>
                <a:gd name="TY192" fmla="*/ 1327 h 4007"/>
                <a:gd name="TX193" fmla="*/ 3287 w 4016"/>
                <a:gd name="TY193" fmla="*/ 1265 h 4007"/>
                <a:gd name="TX194" fmla="*/ 3291 w 4016"/>
                <a:gd name="TY194" fmla="*/ 1208 h 4007"/>
                <a:gd name="TX195" fmla="*/ 3289 w 4016"/>
                <a:gd name="TY195" fmla="*/ 1155 h 4007"/>
                <a:gd name="TX196" fmla="*/ 3281 w 4016"/>
                <a:gd name="TY196" fmla="*/ 1106 h 4007"/>
                <a:gd name="TX197" fmla="*/ 3268 w 4016"/>
                <a:gd name="TY197" fmla="*/ 1061 h 4007"/>
                <a:gd name="TX198" fmla="*/ 3248 w 4016"/>
                <a:gd name="TY198" fmla="*/ 1020 h 4007"/>
                <a:gd name="TX199" fmla="*/ 3223 w 4016"/>
                <a:gd name="TY199" fmla="*/ 983 h 4007"/>
                <a:gd name="TX200" fmla="*/ 3194 w 4016"/>
                <a:gd name="TY200" fmla="*/ 951 h 4007"/>
                <a:gd name="TX201" fmla="*/ 3160 w 4016"/>
                <a:gd name="TY201" fmla="*/ 924 h 4007"/>
                <a:gd name="TX202" fmla="*/ 3122 w 4016"/>
                <a:gd name="TY202" fmla="*/ 900 h 4007"/>
                <a:gd name="TX203" fmla="*/ 3080 w 4016"/>
                <a:gd name="TY203" fmla="*/ 883 h 4007"/>
                <a:gd name="TX204" fmla="*/ 3033 w 4016"/>
                <a:gd name="TY204" fmla="*/ 868 h 4007"/>
                <a:gd name="TX205" fmla="*/ 2982 w 4016"/>
                <a:gd name="TY205" fmla="*/ 859 h 4007"/>
                <a:gd name="TX206" fmla="*/ 2927 w 4016"/>
                <a:gd name="TY206" fmla="*/ 854 h 4007"/>
                <a:gd name="TX207" fmla="*/ 2867 w 4016"/>
                <a:gd name="TY207" fmla="*/ 853 h 4007"/>
                <a:gd name="TX209" fmla="*/ 752 w 4016"/>
                <a:gd name="TY209" fmla="*/ 0 h 4007"/>
                <a:gd name="TX210" fmla="*/ 3263 w 4016"/>
                <a:gd name="TY210" fmla="*/ 0 h 4007"/>
                <a:gd name="TX211" fmla="*/ 3338 w 4016"/>
                <a:gd name="TY211" fmla="*/ 2 h 4007"/>
                <a:gd name="TX212" fmla="*/ 3413 w 4016"/>
                <a:gd name="TY212" fmla="*/ 13 h 4007"/>
                <a:gd name="TX213" fmla="*/ 3483 w 4016"/>
                <a:gd name="TY213" fmla="*/ 31 h 4007"/>
                <a:gd name="TX214" fmla="*/ 3551 w 4016"/>
                <a:gd name="TY214" fmla="*/ 54 h 4007"/>
                <a:gd name="TX215" fmla="*/ 3616 w 4016"/>
                <a:gd name="TY215" fmla="*/ 85 h 4007"/>
                <a:gd name="TX216" fmla="*/ 3678 w 4016"/>
                <a:gd name="TY216" fmla="*/ 124 h 4007"/>
                <a:gd name="TX217" fmla="*/ 3737 w 4016"/>
                <a:gd name="TY217" fmla="*/ 168 h 4007"/>
                <a:gd name="TX218" fmla="*/ 3794 w 4016"/>
                <a:gd name="TY218" fmla="*/ 220 h 4007"/>
                <a:gd name="TX219" fmla="*/ 3846 w 4016"/>
                <a:gd name="TY219" fmla="*/ 277 h 4007"/>
                <a:gd name="TX220" fmla="*/ 3891 w 4016"/>
                <a:gd name="TY220" fmla="*/ 335 h 4007"/>
                <a:gd name="TX221" fmla="*/ 3930 w 4016"/>
                <a:gd name="TY221" fmla="*/ 398 h 4007"/>
                <a:gd name="TX222" fmla="*/ 3961 w 4016"/>
                <a:gd name="TY222" fmla="*/ 462 h 4007"/>
                <a:gd name="TX223" fmla="*/ 3984 w 4016"/>
                <a:gd name="TY223" fmla="*/ 530 h 4007"/>
                <a:gd name="TX224" fmla="*/ 4001 w 4016"/>
                <a:gd name="TY224" fmla="*/ 601 h 4007"/>
                <a:gd name="TX225" fmla="*/ 4011 w 4016"/>
                <a:gd name="TY225" fmla="*/ 674 h 4007"/>
                <a:gd name="TX226" fmla="*/ 4015 w 4016"/>
                <a:gd name="TY226" fmla="*/ 751 h 4007"/>
                <a:gd name="TX227" fmla="*/ 4015 w 4016"/>
                <a:gd name="TY227" fmla="*/ 3254 h 4007"/>
                <a:gd name="TX228" fmla="*/ 4011 w 4016"/>
                <a:gd name="TY228" fmla="*/ 3330 h 4007"/>
                <a:gd name="TX229" fmla="*/ 4001 w 4016"/>
                <a:gd name="TY229" fmla="*/ 3403 h 4007"/>
                <a:gd name="TX230" fmla="*/ 3984 w 4016"/>
                <a:gd name="TY230" fmla="*/ 3474 h 4007"/>
                <a:gd name="TX231" fmla="*/ 3961 w 4016"/>
                <a:gd name="TY231" fmla="*/ 3542 h 4007"/>
                <a:gd name="TX232" fmla="*/ 3930 w 4016"/>
                <a:gd name="TY232" fmla="*/ 3607 h 4007"/>
                <a:gd name="TX233" fmla="*/ 3891 w 4016"/>
                <a:gd name="TY233" fmla="*/ 3669 h 4007"/>
                <a:gd name="TX234" fmla="*/ 3846 w 4016"/>
                <a:gd name="TY234" fmla="*/ 3729 h 4007"/>
                <a:gd name="TX235" fmla="*/ 3794 w 4016"/>
                <a:gd name="TY235" fmla="*/ 3784 h 4007"/>
                <a:gd name="TX236" fmla="*/ 3737 w 4016"/>
                <a:gd name="TY236" fmla="*/ 3836 h 4007"/>
                <a:gd name="TX237" fmla="*/ 3678 w 4016"/>
                <a:gd name="TY237" fmla="*/ 3881 h 4007"/>
                <a:gd name="TX238" fmla="*/ 3616 w 4016"/>
                <a:gd name="TY238" fmla="*/ 3919 h 4007"/>
                <a:gd name="TX239" fmla="*/ 3551 w 4016"/>
                <a:gd name="TY239" fmla="*/ 3950 h 4007"/>
                <a:gd name="TX240" fmla="*/ 3483 w 4016"/>
                <a:gd name="TY240" fmla="*/ 3975 h 4007"/>
                <a:gd name="TX241" fmla="*/ 3413 w 4016"/>
                <a:gd name="TY241" fmla="*/ 3991 h 4007"/>
                <a:gd name="TX242" fmla="*/ 3338 w 4016"/>
                <a:gd name="TY242" fmla="*/ 4002 h 4007"/>
                <a:gd name="TX243" fmla="*/ 3263 w 4016"/>
                <a:gd name="TY243" fmla="*/ 4006 h 4007"/>
                <a:gd name="TX244" fmla="*/ 752 w 4016"/>
                <a:gd name="TY244" fmla="*/ 4006 h 4007"/>
                <a:gd name="TX245" fmla="*/ 677 w 4016"/>
                <a:gd name="TY245" fmla="*/ 4002 h 4007"/>
                <a:gd name="TX246" fmla="*/ 603 w 4016"/>
                <a:gd name="TY246" fmla="*/ 3991 h 4007"/>
                <a:gd name="TX247" fmla="*/ 533 w 4016"/>
                <a:gd name="TY247" fmla="*/ 3975 h 4007"/>
                <a:gd name="TX248" fmla="*/ 465 w 4016"/>
                <a:gd name="TY248" fmla="*/ 3950 h 4007"/>
                <a:gd name="TX249" fmla="*/ 399 w 4016"/>
                <a:gd name="TY249" fmla="*/ 3919 h 4007"/>
                <a:gd name="TX250" fmla="*/ 337 w 4016"/>
                <a:gd name="TY250" fmla="*/ 3881 h 4007"/>
                <a:gd name="TX251" fmla="*/ 277 w 4016"/>
                <a:gd name="TY251" fmla="*/ 3836 h 4007"/>
                <a:gd name="TX252" fmla="*/ 220 w 4016"/>
                <a:gd name="TY252" fmla="*/ 3784 h 4007"/>
                <a:gd name="TX253" fmla="*/ 170 w 4016"/>
                <a:gd name="TY253" fmla="*/ 3729 h 4007"/>
                <a:gd name="TX254" fmla="*/ 124 w 4016"/>
                <a:gd name="TY254" fmla="*/ 3669 h 4007"/>
                <a:gd name="TX255" fmla="*/ 87 w 4016"/>
                <a:gd name="TY255" fmla="*/ 3607 h 4007"/>
                <a:gd name="TX256" fmla="*/ 56 w 4016"/>
                <a:gd name="TY256" fmla="*/ 3542 h 4007"/>
                <a:gd name="TX257" fmla="*/ 31 w 4016"/>
                <a:gd name="TY257" fmla="*/ 3474 h 4007"/>
                <a:gd name="TX258" fmla="*/ 13 w 4016"/>
                <a:gd name="TY258" fmla="*/ 3403 h 4007"/>
                <a:gd name="TX259" fmla="*/ 3 w 4016"/>
                <a:gd name="TY259" fmla="*/ 3330 h 4007"/>
                <a:gd name="TX260" fmla="*/ 0 w 4016"/>
                <a:gd name="TY260" fmla="*/ 3254 h 4007"/>
                <a:gd name="TX261" fmla="*/ 0 w 4016"/>
                <a:gd name="TY261" fmla="*/ 2012 h 4007"/>
                <a:gd name="TX262" fmla="*/ 0 w 4016"/>
                <a:gd name="TY262" fmla="*/ 751 h 4007"/>
                <a:gd name="TX263" fmla="*/ 3 w 4016"/>
                <a:gd name="TY263" fmla="*/ 674 h 4007"/>
                <a:gd name="TX264" fmla="*/ 13 w 4016"/>
                <a:gd name="TY264" fmla="*/ 601 h 4007"/>
                <a:gd name="TX265" fmla="*/ 31 w 4016"/>
                <a:gd name="TY265" fmla="*/ 530 h 4007"/>
                <a:gd name="TX266" fmla="*/ 56 w 4016"/>
                <a:gd name="TY266" fmla="*/ 462 h 4007"/>
                <a:gd name="TX267" fmla="*/ 87 w 4016"/>
                <a:gd name="TY267" fmla="*/ 398 h 4007"/>
                <a:gd name="TX268" fmla="*/ 124 w 4016"/>
                <a:gd name="TY268" fmla="*/ 335 h 4007"/>
                <a:gd name="TX269" fmla="*/ 170 w 4016"/>
                <a:gd name="TY269" fmla="*/ 277 h 4007"/>
                <a:gd name="TX270" fmla="*/ 220 w 4016"/>
                <a:gd name="TY270" fmla="*/ 220 h 4007"/>
                <a:gd name="TX271" fmla="*/ 277 w 4016"/>
                <a:gd name="TY271" fmla="*/ 168 h 4007"/>
                <a:gd name="TX272" fmla="*/ 337 w 4016"/>
                <a:gd name="TY272" fmla="*/ 124 h 4007"/>
                <a:gd name="TX273" fmla="*/ 399 w 4016"/>
                <a:gd name="TY273" fmla="*/ 85 h 4007"/>
                <a:gd name="TX274" fmla="*/ 465 w 4016"/>
                <a:gd name="TY274" fmla="*/ 54 h 4007"/>
                <a:gd name="TX275" fmla="*/ 533 w 4016"/>
                <a:gd name="TY275" fmla="*/ 31 h 4007"/>
                <a:gd name="TX276" fmla="*/ 603 w 4016"/>
                <a:gd name="TY276" fmla="*/ 13 h 4007"/>
                <a:gd name="TX277" fmla="*/ 677 w 4016"/>
                <a:gd name="TY277" fmla="*/ 2 h 4007"/>
                <a:gd name="TX278" fmla="*/ 752 w 4016"/>
                <a:gd name="TY278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</a:cxnLst>
              <a:rect l="l" t="t" r="r" b="b"/>
              <a:pathLst>
                <a:path w="4016" h="4007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1651615" y="1169670"/>
              <a:ext cx="286385" cy="286385"/>
            </a:xfrm>
            <a:custGeom>
              <a:avLst/>
              <a:gdLst>
                <a:gd name="TX0" fmla="*/ 1531 w 3480"/>
                <a:gd name="TY0" fmla="*/ 522 h 3480"/>
                <a:gd name="TX1" fmla="*/ 1525 w 3480"/>
                <a:gd name="TY1" fmla="*/ 550 h 3480"/>
                <a:gd name="TX2" fmla="*/ 1521 w 3480"/>
                <a:gd name="TY2" fmla="*/ 581 h 3480"/>
                <a:gd name="TX3" fmla="*/ 1515 w 3480"/>
                <a:gd name="TY3" fmla="*/ 611 h 3480"/>
                <a:gd name="TX4" fmla="*/ 1510 w 3480"/>
                <a:gd name="TY4" fmla="*/ 643 h 3480"/>
                <a:gd name="TX5" fmla="*/ 1502 w 3480"/>
                <a:gd name="TY5" fmla="*/ 676 h 3480"/>
                <a:gd name="TX6" fmla="*/ 1494 w 3480"/>
                <a:gd name="TY6" fmla="*/ 708 h 3480"/>
                <a:gd name="TX7" fmla="*/ 1485 w 3480"/>
                <a:gd name="TY7" fmla="*/ 740 h 3480"/>
                <a:gd name="TX8" fmla="*/ 1474 w 3480"/>
                <a:gd name="TY8" fmla="*/ 773 h 3480"/>
                <a:gd name="TX9" fmla="*/ 1461 w 3480"/>
                <a:gd name="TY9" fmla="*/ 804 h 3480"/>
                <a:gd name="TX10" fmla="*/ 1447 w 3480"/>
                <a:gd name="TY10" fmla="*/ 835 h 3480"/>
                <a:gd name="TX11" fmla="*/ 1431 w 3480"/>
                <a:gd name="TY11" fmla="*/ 866 h 3480"/>
                <a:gd name="TX12" fmla="*/ 1412 w 3480"/>
                <a:gd name="TY12" fmla="*/ 894 h 3480"/>
                <a:gd name="TX13" fmla="*/ 1389 w 3480"/>
                <a:gd name="TY13" fmla="*/ 922 h 3480"/>
                <a:gd name="TX14" fmla="*/ 1365 w 3480"/>
                <a:gd name="TY14" fmla="*/ 949 h 3480"/>
                <a:gd name="TX15" fmla="*/ 1338 w 3480"/>
                <a:gd name="TY15" fmla="*/ 973 h 3480"/>
                <a:gd name="TX16" fmla="*/ 1307 w 3480"/>
                <a:gd name="TY16" fmla="*/ 996 h 3480"/>
                <a:gd name="TX17" fmla="*/ 1274 w 3480"/>
                <a:gd name="TY17" fmla="*/ 1016 h 3480"/>
                <a:gd name="TX18" fmla="*/ 1236 w 3480"/>
                <a:gd name="TY18" fmla="*/ 1034 h 3480"/>
                <a:gd name="TX19" fmla="*/ 1194 w 3480"/>
                <a:gd name="TY19" fmla="*/ 1050 h 3480"/>
                <a:gd name="TX20" fmla="*/ 1148 w 3480"/>
                <a:gd name="TY20" fmla="*/ 1063 h 3480"/>
                <a:gd name="TX21" fmla="*/ 1099 w 3480"/>
                <a:gd name="TY21" fmla="*/ 1072 h 3480"/>
                <a:gd name="TX22" fmla="*/ 1044 w 3480"/>
                <a:gd name="TY22" fmla="*/ 1078 h 3480"/>
                <a:gd name="TX23" fmla="*/ 1044 w 3480"/>
                <a:gd name="TY23" fmla="*/ 1566 h 3480"/>
                <a:gd name="TX24" fmla="*/ 1392 w 3480"/>
                <a:gd name="TY24" fmla="*/ 1566 h 3480"/>
                <a:gd name="TX25" fmla="*/ 1392 w 3480"/>
                <a:gd name="TY25" fmla="*/ 2384 h 3480"/>
                <a:gd name="TX26" fmla="*/ 1393 w 3480"/>
                <a:gd name="TY26" fmla="*/ 2432 h 3480"/>
                <a:gd name="TX27" fmla="*/ 1399 w 3480"/>
                <a:gd name="TY27" fmla="*/ 2481 h 3480"/>
                <a:gd name="TX28" fmla="*/ 1408 w 3480"/>
                <a:gd name="TY28" fmla="*/ 2528 h 3480"/>
                <a:gd name="TX29" fmla="*/ 1421 w 3480"/>
                <a:gd name="TY29" fmla="*/ 2573 h 3480"/>
                <a:gd name="TX30" fmla="*/ 1438 w 3480"/>
                <a:gd name="TY30" fmla="*/ 2619 h 3480"/>
                <a:gd name="TX31" fmla="*/ 1459 w 3480"/>
                <a:gd name="TY31" fmla="*/ 2662 h 3480"/>
                <a:gd name="TX32" fmla="*/ 1483 w 3480"/>
                <a:gd name="TY32" fmla="*/ 2703 h 3480"/>
                <a:gd name="TX33" fmla="*/ 1512 w 3480"/>
                <a:gd name="TY33" fmla="*/ 2742 h 3480"/>
                <a:gd name="TX34" fmla="*/ 1543 w 3480"/>
                <a:gd name="TY34" fmla="*/ 2779 h 3480"/>
                <a:gd name="TX35" fmla="*/ 1579 w 3480"/>
                <a:gd name="TY35" fmla="*/ 2813 h 3480"/>
                <a:gd name="TX36" fmla="*/ 1619 w 3480"/>
                <a:gd name="TY36" fmla="*/ 2844 h 3480"/>
                <a:gd name="TX37" fmla="*/ 1663 w 3480"/>
                <a:gd name="TY37" fmla="*/ 2873 h 3480"/>
                <a:gd name="TX38" fmla="*/ 1709 w 3480"/>
                <a:gd name="TY38" fmla="*/ 2899 h 3480"/>
                <a:gd name="TX39" fmla="*/ 1760 w 3480"/>
                <a:gd name="TY39" fmla="*/ 2921 h 3480"/>
                <a:gd name="TX40" fmla="*/ 1814 w 3480"/>
                <a:gd name="TY40" fmla="*/ 2940 h 3480"/>
                <a:gd name="TX41" fmla="*/ 1872 w 3480"/>
                <a:gd name="TY41" fmla="*/ 2955 h 3480"/>
                <a:gd name="TX42" fmla="*/ 1935 w 3480"/>
                <a:gd name="TY42" fmla="*/ 2966 h 3480"/>
                <a:gd name="TX43" fmla="*/ 2001 w 3480"/>
                <a:gd name="TY43" fmla="*/ 2972 h 3480"/>
                <a:gd name="TX44" fmla="*/ 2071 w 3480"/>
                <a:gd name="TY44" fmla="*/ 2975 h 3480"/>
                <a:gd name="TX45" fmla="*/ 2117 w 3480"/>
                <a:gd name="TY45" fmla="*/ 2974 h 3480"/>
                <a:gd name="TX46" fmla="*/ 2163 w 3480"/>
                <a:gd name="TY46" fmla="*/ 2973 h 3480"/>
                <a:gd name="TX47" fmla="*/ 2208 w 3480"/>
                <a:gd name="TY47" fmla="*/ 2972 h 3480"/>
                <a:gd name="TX48" fmla="*/ 2250 w 3480"/>
                <a:gd name="TY48" fmla="*/ 2970 h 3480"/>
                <a:gd name="TX49" fmla="*/ 2289 w 3480"/>
                <a:gd name="TY49" fmla="*/ 2968 h 3480"/>
                <a:gd name="TX50" fmla="*/ 2325 w 3480"/>
                <a:gd name="TY50" fmla="*/ 2966 h 3480"/>
                <a:gd name="TX51" fmla="*/ 2356 w 3480"/>
                <a:gd name="TY51" fmla="*/ 2963 h 3480"/>
                <a:gd name="TX52" fmla="*/ 2383 w 3480"/>
                <a:gd name="TY52" fmla="*/ 2962 h 3480"/>
                <a:gd name="TX53" fmla="*/ 2405 w 3480"/>
                <a:gd name="TY53" fmla="*/ 2960 h 3480"/>
                <a:gd name="TX54" fmla="*/ 2422 w 3480"/>
                <a:gd name="TY54" fmla="*/ 2959 h 3480"/>
                <a:gd name="TX55" fmla="*/ 2431 w 3480"/>
                <a:gd name="TY55" fmla="*/ 2958 h 3480"/>
                <a:gd name="TX56" fmla="*/ 2435 w 3480"/>
                <a:gd name="TY56" fmla="*/ 2957 h 3480"/>
                <a:gd name="TX57" fmla="*/ 2435 w 3480"/>
                <a:gd name="TY57" fmla="*/ 2435 h 3480"/>
                <a:gd name="TX58" fmla="*/ 2105 w 3480"/>
                <a:gd name="TY58" fmla="*/ 2435 h 3480"/>
                <a:gd name="TX59" fmla="*/ 2067 w 3480"/>
                <a:gd name="TY59" fmla="*/ 2434 h 3480"/>
                <a:gd name="TX60" fmla="*/ 2035 w 3480"/>
                <a:gd name="TY60" fmla="*/ 2430 h 3480"/>
                <a:gd name="TX61" fmla="*/ 2007 w 3480"/>
                <a:gd name="TY61" fmla="*/ 2424 h 3480"/>
                <a:gd name="TX62" fmla="*/ 1984 w 3480"/>
                <a:gd name="TY62" fmla="*/ 2416 h 3480"/>
                <a:gd name="TX63" fmla="*/ 1965 w 3480"/>
                <a:gd name="TY63" fmla="*/ 2405 h 3480"/>
                <a:gd name="TX64" fmla="*/ 1950 w 3480"/>
                <a:gd name="TY64" fmla="*/ 2392 h 3480"/>
                <a:gd name="TX65" fmla="*/ 1939 w 3480"/>
                <a:gd name="TY65" fmla="*/ 2377 h 3480"/>
                <a:gd name="TX66" fmla="*/ 1929 w 3480"/>
                <a:gd name="TY66" fmla="*/ 2360 h 3480"/>
                <a:gd name="TX67" fmla="*/ 1923 w 3480"/>
                <a:gd name="TY67" fmla="*/ 2340 h 3480"/>
                <a:gd name="TX68" fmla="*/ 1918 w 3480"/>
                <a:gd name="TY68" fmla="*/ 2319 h 3480"/>
                <a:gd name="TX69" fmla="*/ 1916 w 3480"/>
                <a:gd name="TY69" fmla="*/ 2296 h 3480"/>
                <a:gd name="TX70" fmla="*/ 1915 w 3480"/>
                <a:gd name="TY70" fmla="*/ 2271 h 3480"/>
                <a:gd name="TX71" fmla="*/ 1913 w 3480"/>
                <a:gd name="TY71" fmla="*/ 2244 h 3480"/>
                <a:gd name="TX72" fmla="*/ 1913 w 3480"/>
                <a:gd name="TY72" fmla="*/ 1566 h 3480"/>
                <a:gd name="TX73" fmla="*/ 2435 w 3480"/>
                <a:gd name="TY73" fmla="*/ 1566 h 3480"/>
                <a:gd name="TX74" fmla="*/ 2435 w 3480"/>
                <a:gd name="TY74" fmla="*/ 1044 h 3480"/>
                <a:gd name="TX75" fmla="*/ 1913 w 3480"/>
                <a:gd name="TY75" fmla="*/ 1044 h 3480"/>
                <a:gd name="TX76" fmla="*/ 1913 w 3480"/>
                <a:gd name="TY76" fmla="*/ 522 h 3480"/>
                <a:gd name="TX77" fmla="*/ 1531 w 3480"/>
                <a:gd name="TY77" fmla="*/ 522 h 3480"/>
                <a:gd name="TX79" fmla="*/ 348 w 3480"/>
                <a:gd name="TY79" fmla="*/ 0 h 3480"/>
                <a:gd name="TX80" fmla="*/ 3131 w 3480"/>
                <a:gd name="TY80" fmla="*/ 0 h 3480"/>
                <a:gd name="TX81" fmla="*/ 3177 w 3480"/>
                <a:gd name="TY81" fmla="*/ 3 h 3480"/>
                <a:gd name="TX82" fmla="*/ 3223 w 3480"/>
                <a:gd name="TY82" fmla="*/ 13 h 3480"/>
                <a:gd name="TX83" fmla="*/ 3266 w 3480"/>
                <a:gd name="TY83" fmla="*/ 27 h 3480"/>
                <a:gd name="TX84" fmla="*/ 3306 w 3480"/>
                <a:gd name="TY84" fmla="*/ 47 h 3480"/>
                <a:gd name="TX85" fmla="*/ 3343 w 3480"/>
                <a:gd name="TY85" fmla="*/ 73 h 3480"/>
                <a:gd name="TX86" fmla="*/ 3377 w 3480"/>
                <a:gd name="TY86" fmla="*/ 102 h 3480"/>
                <a:gd name="TX87" fmla="*/ 3406 w 3480"/>
                <a:gd name="TY87" fmla="*/ 136 h 3480"/>
                <a:gd name="TX88" fmla="*/ 3432 w 3480"/>
                <a:gd name="TY88" fmla="*/ 173 h 3480"/>
                <a:gd name="TX89" fmla="*/ 3452 w 3480"/>
                <a:gd name="TY89" fmla="*/ 213 h 3480"/>
                <a:gd name="TX90" fmla="*/ 3466 w 3480"/>
                <a:gd name="TY90" fmla="*/ 256 h 3480"/>
                <a:gd name="TX91" fmla="*/ 3476 w 3480"/>
                <a:gd name="TY91" fmla="*/ 302 h 3480"/>
                <a:gd name="TX92" fmla="*/ 3479 w 3480"/>
                <a:gd name="TY92" fmla="*/ 348 h 3480"/>
                <a:gd name="TX93" fmla="*/ 3479 w 3480"/>
                <a:gd name="TY93" fmla="*/ 3131 h 3480"/>
                <a:gd name="TX94" fmla="*/ 3476 w 3480"/>
                <a:gd name="TY94" fmla="*/ 3177 h 3480"/>
                <a:gd name="TX95" fmla="*/ 3466 w 3480"/>
                <a:gd name="TY95" fmla="*/ 3223 h 3480"/>
                <a:gd name="TX96" fmla="*/ 3452 w 3480"/>
                <a:gd name="TY96" fmla="*/ 3266 h 3480"/>
                <a:gd name="TX97" fmla="*/ 3432 w 3480"/>
                <a:gd name="TY97" fmla="*/ 3306 h 3480"/>
                <a:gd name="TX98" fmla="*/ 3406 w 3480"/>
                <a:gd name="TY98" fmla="*/ 3343 h 3480"/>
                <a:gd name="TX99" fmla="*/ 3377 w 3480"/>
                <a:gd name="TY99" fmla="*/ 3377 h 3480"/>
                <a:gd name="TX100" fmla="*/ 3343 w 3480"/>
                <a:gd name="TY100" fmla="*/ 3406 h 3480"/>
                <a:gd name="TX101" fmla="*/ 3306 w 3480"/>
                <a:gd name="TY101" fmla="*/ 3432 h 3480"/>
                <a:gd name="TX102" fmla="*/ 3266 w 3480"/>
                <a:gd name="TY102" fmla="*/ 3452 h 3480"/>
                <a:gd name="TX103" fmla="*/ 3223 w 3480"/>
                <a:gd name="TY103" fmla="*/ 3466 h 3480"/>
                <a:gd name="TX104" fmla="*/ 3177 w 3480"/>
                <a:gd name="TY104" fmla="*/ 3476 h 3480"/>
                <a:gd name="TX105" fmla="*/ 3131 w 3480"/>
                <a:gd name="TY105" fmla="*/ 3479 h 3480"/>
                <a:gd name="TX106" fmla="*/ 348 w 3480"/>
                <a:gd name="TY106" fmla="*/ 3479 h 3480"/>
                <a:gd name="TX107" fmla="*/ 302 w 3480"/>
                <a:gd name="TY107" fmla="*/ 3476 h 3480"/>
                <a:gd name="TX108" fmla="*/ 256 w 3480"/>
                <a:gd name="TY108" fmla="*/ 3466 h 3480"/>
                <a:gd name="TX109" fmla="*/ 213 w 3480"/>
                <a:gd name="TY109" fmla="*/ 3452 h 3480"/>
                <a:gd name="TX110" fmla="*/ 173 w 3480"/>
                <a:gd name="TY110" fmla="*/ 3432 h 3480"/>
                <a:gd name="TX111" fmla="*/ 136 w 3480"/>
                <a:gd name="TY111" fmla="*/ 3406 h 3480"/>
                <a:gd name="TX112" fmla="*/ 102 w 3480"/>
                <a:gd name="TY112" fmla="*/ 3377 h 3480"/>
                <a:gd name="TX113" fmla="*/ 73 w 3480"/>
                <a:gd name="TY113" fmla="*/ 3343 h 3480"/>
                <a:gd name="TX114" fmla="*/ 47 w 3480"/>
                <a:gd name="TY114" fmla="*/ 3306 h 3480"/>
                <a:gd name="TX115" fmla="*/ 27 w 3480"/>
                <a:gd name="TY115" fmla="*/ 3266 h 3480"/>
                <a:gd name="TX116" fmla="*/ 13 w 3480"/>
                <a:gd name="TY116" fmla="*/ 3223 h 3480"/>
                <a:gd name="TX117" fmla="*/ 3 w 3480"/>
                <a:gd name="TY117" fmla="*/ 3177 h 3480"/>
                <a:gd name="TX118" fmla="*/ 0 w 3480"/>
                <a:gd name="TY118" fmla="*/ 3131 h 3480"/>
                <a:gd name="TX119" fmla="*/ 0 w 3480"/>
                <a:gd name="TY119" fmla="*/ 348 h 3480"/>
                <a:gd name="TX120" fmla="*/ 3 w 3480"/>
                <a:gd name="TY120" fmla="*/ 302 h 3480"/>
                <a:gd name="TX121" fmla="*/ 13 w 3480"/>
                <a:gd name="TY121" fmla="*/ 256 h 3480"/>
                <a:gd name="TX122" fmla="*/ 27 w 3480"/>
                <a:gd name="TY122" fmla="*/ 213 h 3480"/>
                <a:gd name="TX123" fmla="*/ 47 w 3480"/>
                <a:gd name="TY123" fmla="*/ 173 h 3480"/>
                <a:gd name="TX124" fmla="*/ 73 w 3480"/>
                <a:gd name="TY124" fmla="*/ 136 h 3480"/>
                <a:gd name="TX125" fmla="*/ 102 w 3480"/>
                <a:gd name="TY125" fmla="*/ 102 h 3480"/>
                <a:gd name="TX126" fmla="*/ 136 w 3480"/>
                <a:gd name="TY126" fmla="*/ 73 h 3480"/>
                <a:gd name="TX127" fmla="*/ 173 w 3480"/>
                <a:gd name="TY127" fmla="*/ 47 h 3480"/>
                <a:gd name="TX128" fmla="*/ 213 w 3480"/>
                <a:gd name="TY128" fmla="*/ 27 h 3480"/>
                <a:gd name="TX129" fmla="*/ 256 w 3480"/>
                <a:gd name="TY129" fmla="*/ 13 h 3480"/>
                <a:gd name="TX130" fmla="*/ 302 w 3480"/>
                <a:gd name="TY130" fmla="*/ 3 h 3480"/>
                <a:gd name="TX131" fmla="*/ 348 w 3480"/>
                <a:gd name="TY131" fmla="*/ 0 h 348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</a:cxnLst>
              <a:rect l="l" t="t" r="r" b="b"/>
              <a:pathLst>
                <a:path w="3480" h="3480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1651615" y="320675"/>
              <a:ext cx="285750" cy="297180"/>
            </a:xfrm>
            <a:custGeom>
              <a:avLst/>
              <a:gdLst>
                <a:gd name="TX0" fmla="*/ 2115 w 3209"/>
                <a:gd name="TY0" fmla="*/ 736 h 3334"/>
                <a:gd name="TX1" fmla="*/ 2071 w 3209"/>
                <a:gd name="TY1" fmla="*/ 739 h 3334"/>
                <a:gd name="TX2" fmla="*/ 2030 w 3209"/>
                <a:gd name="TY2" fmla="*/ 749 h 3334"/>
                <a:gd name="TX3" fmla="*/ 1991 w 3209"/>
                <a:gd name="TY3" fmla="*/ 764 h 3334"/>
                <a:gd name="TX4" fmla="*/ 1954 w 3209"/>
                <a:gd name="TY4" fmla="*/ 785 h 3334"/>
                <a:gd name="TX5" fmla="*/ 1921 w 3209"/>
                <a:gd name="TY5" fmla="*/ 811 h 3334"/>
                <a:gd name="TX6" fmla="*/ 1892 w 3209"/>
                <a:gd name="TY6" fmla="*/ 842 h 3334"/>
                <a:gd name="TX7" fmla="*/ 1867 w 3209"/>
                <a:gd name="TY7" fmla="*/ 876 h 3334"/>
                <a:gd name="TX8" fmla="*/ 1847 w 3209"/>
                <a:gd name="TY8" fmla="*/ 913 h 3334"/>
                <a:gd name="TX9" fmla="*/ 1831 w 3209"/>
                <a:gd name="TY9" fmla="*/ 954 h 3334"/>
                <a:gd name="TX10" fmla="*/ 1823 w 3209"/>
                <a:gd name="TY10" fmla="*/ 998 h 3334"/>
                <a:gd name="TX11" fmla="*/ 1819 w 3209"/>
                <a:gd name="TY11" fmla="*/ 1044 h 3334"/>
                <a:gd name="TX12" fmla="*/ 1088 w 3209"/>
                <a:gd name="TY12" fmla="*/ 1410 h 3334"/>
                <a:gd name="TX13" fmla="*/ 1056 w 3209"/>
                <a:gd name="TY13" fmla="*/ 1387 h 3334"/>
                <a:gd name="TX14" fmla="*/ 1021 w 3209"/>
                <a:gd name="TY14" fmla="*/ 1370 h 3334"/>
                <a:gd name="TX15" fmla="*/ 984 w 3209"/>
                <a:gd name="TY15" fmla="*/ 1355 h 3334"/>
                <a:gd name="TX16" fmla="*/ 944 w 3209"/>
                <a:gd name="TY16" fmla="*/ 1346 h 3334"/>
                <a:gd name="TX17" fmla="*/ 903 w 3209"/>
                <a:gd name="TY17" fmla="*/ 1343 h 3334"/>
                <a:gd name="TX18" fmla="*/ 859 w 3209"/>
                <a:gd name="TY18" fmla="*/ 1346 h 3334"/>
                <a:gd name="TX19" fmla="*/ 817 w 3209"/>
                <a:gd name="TY19" fmla="*/ 1356 h 3334"/>
                <a:gd name="TX20" fmla="*/ 778 w 3209"/>
                <a:gd name="TY20" fmla="*/ 1372 h 3334"/>
                <a:gd name="TX21" fmla="*/ 741 w 3209"/>
                <a:gd name="TY21" fmla="*/ 1393 h 3334"/>
                <a:gd name="TX22" fmla="*/ 708 w 3209"/>
                <a:gd name="TY22" fmla="*/ 1419 h 3334"/>
                <a:gd name="TX23" fmla="*/ 679 w 3209"/>
                <a:gd name="TY23" fmla="*/ 1450 h 3334"/>
                <a:gd name="TX24" fmla="*/ 654 w 3209"/>
                <a:gd name="TY24" fmla="*/ 1484 h 3334"/>
                <a:gd name="TX25" fmla="*/ 635 w 3209"/>
                <a:gd name="TY25" fmla="*/ 1522 h 3334"/>
                <a:gd name="TX26" fmla="*/ 620 w 3209"/>
                <a:gd name="TY26" fmla="*/ 1563 h 3334"/>
                <a:gd name="TX27" fmla="*/ 610 w 3209"/>
                <a:gd name="TY27" fmla="*/ 1606 h 3334"/>
                <a:gd name="TX28" fmla="*/ 607 w 3209"/>
                <a:gd name="TY28" fmla="*/ 1652 h 3334"/>
                <a:gd name="TX29" fmla="*/ 610 w 3209"/>
                <a:gd name="TY29" fmla="*/ 1698 h 3334"/>
                <a:gd name="TX30" fmla="*/ 620 w 3209"/>
                <a:gd name="TY30" fmla="*/ 1741 h 3334"/>
                <a:gd name="TX31" fmla="*/ 635 w 3209"/>
                <a:gd name="TY31" fmla="*/ 1782 h 3334"/>
                <a:gd name="TX32" fmla="*/ 654 w 3209"/>
                <a:gd name="TY32" fmla="*/ 1819 h 3334"/>
                <a:gd name="TX33" fmla="*/ 679 w 3209"/>
                <a:gd name="TY33" fmla="*/ 1853 h 3334"/>
                <a:gd name="TX34" fmla="*/ 708 w 3209"/>
                <a:gd name="TY34" fmla="*/ 1883 h 3334"/>
                <a:gd name="TX35" fmla="*/ 741 w 3209"/>
                <a:gd name="TY35" fmla="*/ 1910 h 3334"/>
                <a:gd name="TX36" fmla="*/ 778 w 3209"/>
                <a:gd name="TY36" fmla="*/ 1931 h 3334"/>
                <a:gd name="TX37" fmla="*/ 817 w 3209"/>
                <a:gd name="TY37" fmla="*/ 1946 h 3334"/>
                <a:gd name="TX38" fmla="*/ 859 w 3209"/>
                <a:gd name="TY38" fmla="*/ 1955 h 3334"/>
                <a:gd name="TX39" fmla="*/ 903 w 3209"/>
                <a:gd name="TY39" fmla="*/ 1958 h 3334"/>
                <a:gd name="TX40" fmla="*/ 946 w 3209"/>
                <a:gd name="TY40" fmla="*/ 1955 h 3334"/>
                <a:gd name="TX41" fmla="*/ 988 w 3209"/>
                <a:gd name="TY41" fmla="*/ 1946 h 3334"/>
                <a:gd name="TX42" fmla="*/ 1027 w 3209"/>
                <a:gd name="TY42" fmla="*/ 1931 h 3334"/>
                <a:gd name="TX43" fmla="*/ 1063 w 3209"/>
                <a:gd name="TY43" fmla="*/ 1910 h 3334"/>
                <a:gd name="TX44" fmla="*/ 1819 w 3209"/>
                <a:gd name="TY44" fmla="*/ 2290 h 3334"/>
                <a:gd name="TX45" fmla="*/ 1823 w 3209"/>
                <a:gd name="TY45" fmla="*/ 2335 h 3334"/>
                <a:gd name="TX46" fmla="*/ 1832 w 3209"/>
                <a:gd name="TY46" fmla="*/ 2378 h 3334"/>
                <a:gd name="TX47" fmla="*/ 1847 w 3209"/>
                <a:gd name="TY47" fmla="*/ 2419 h 3334"/>
                <a:gd name="TX48" fmla="*/ 1867 w 3209"/>
                <a:gd name="TY48" fmla="*/ 2458 h 3334"/>
                <a:gd name="TX49" fmla="*/ 1892 w 3209"/>
                <a:gd name="TY49" fmla="*/ 2492 h 3334"/>
                <a:gd name="TX50" fmla="*/ 1921 w 3209"/>
                <a:gd name="TY50" fmla="*/ 2522 h 3334"/>
                <a:gd name="TX51" fmla="*/ 1954 w 3209"/>
                <a:gd name="TY51" fmla="*/ 2548 h 3334"/>
                <a:gd name="TX52" fmla="*/ 1991 w 3209"/>
                <a:gd name="TY52" fmla="*/ 2569 h 3334"/>
                <a:gd name="TX53" fmla="*/ 2030 w 3209"/>
                <a:gd name="TY53" fmla="*/ 2585 h 3334"/>
                <a:gd name="TX54" fmla="*/ 2071 w 3209"/>
                <a:gd name="TY54" fmla="*/ 2594 h 3334"/>
                <a:gd name="TX55" fmla="*/ 2116 w 3209"/>
                <a:gd name="TY55" fmla="*/ 2598 h 3334"/>
                <a:gd name="TX56" fmla="*/ 2160 w 3209"/>
                <a:gd name="TY56" fmla="*/ 2594 h 3334"/>
                <a:gd name="TX57" fmla="*/ 2201 w 3209"/>
                <a:gd name="TY57" fmla="*/ 2585 h 3334"/>
                <a:gd name="TX58" fmla="*/ 2240 w 3209"/>
                <a:gd name="TY58" fmla="*/ 2569 h 3334"/>
                <a:gd name="TX59" fmla="*/ 2277 w 3209"/>
                <a:gd name="TY59" fmla="*/ 2548 h 3334"/>
                <a:gd name="TX60" fmla="*/ 2310 w 3209"/>
                <a:gd name="TY60" fmla="*/ 2522 h 3334"/>
                <a:gd name="TX61" fmla="*/ 2339 w 3209"/>
                <a:gd name="TY61" fmla="*/ 2492 h 3334"/>
                <a:gd name="TX62" fmla="*/ 2364 w 3209"/>
                <a:gd name="TY62" fmla="*/ 2458 h 3334"/>
                <a:gd name="TX63" fmla="*/ 2384 w 3209"/>
                <a:gd name="TY63" fmla="*/ 2419 h 3334"/>
                <a:gd name="TX64" fmla="*/ 2399 w 3209"/>
                <a:gd name="TY64" fmla="*/ 2378 h 3334"/>
                <a:gd name="TX65" fmla="*/ 2408 w 3209"/>
                <a:gd name="TY65" fmla="*/ 2335 h 3334"/>
                <a:gd name="TX66" fmla="*/ 2412 w 3209"/>
                <a:gd name="TY66" fmla="*/ 2290 h 3334"/>
                <a:gd name="TX67" fmla="*/ 2408 w 3209"/>
                <a:gd name="TY67" fmla="*/ 2244 h 3334"/>
                <a:gd name="TX68" fmla="*/ 2399 w 3209"/>
                <a:gd name="TY68" fmla="*/ 2200 h 3334"/>
                <a:gd name="TX69" fmla="*/ 2384 w 3209"/>
                <a:gd name="TY69" fmla="*/ 2159 h 3334"/>
                <a:gd name="TX70" fmla="*/ 2364 w 3209"/>
                <a:gd name="TY70" fmla="*/ 2122 h 3334"/>
                <a:gd name="TX71" fmla="*/ 2339 w 3209"/>
                <a:gd name="TY71" fmla="*/ 2088 h 3334"/>
                <a:gd name="TX72" fmla="*/ 2310 w 3209"/>
                <a:gd name="TY72" fmla="*/ 2057 h 3334"/>
                <a:gd name="TX73" fmla="*/ 2277 w 3209"/>
                <a:gd name="TY73" fmla="*/ 2031 h 3334"/>
                <a:gd name="TX74" fmla="*/ 2240 w 3209"/>
                <a:gd name="TY74" fmla="*/ 2010 h 3334"/>
                <a:gd name="TX75" fmla="*/ 2201 w 3209"/>
                <a:gd name="TY75" fmla="*/ 1995 h 3334"/>
                <a:gd name="TX76" fmla="*/ 2160 w 3209"/>
                <a:gd name="TY76" fmla="*/ 1985 h 3334"/>
                <a:gd name="TX77" fmla="*/ 2116 w 3209"/>
                <a:gd name="TY77" fmla="*/ 1981 h 3334"/>
                <a:gd name="TX78" fmla="*/ 2076 w 3209"/>
                <a:gd name="TY78" fmla="*/ 1984 h 3334"/>
                <a:gd name="TX79" fmla="*/ 2037 w 3209"/>
                <a:gd name="TY79" fmla="*/ 1991 h 3334"/>
                <a:gd name="TX80" fmla="*/ 2002 w 3209"/>
                <a:gd name="TY80" fmla="*/ 2005 h 3334"/>
                <a:gd name="TX81" fmla="*/ 1968 w 3209"/>
                <a:gd name="TY81" fmla="*/ 2022 h 3334"/>
                <a:gd name="TX82" fmla="*/ 1937 w 3209"/>
                <a:gd name="TY82" fmla="*/ 2043 h 3334"/>
                <a:gd name="TX83" fmla="*/ 1198 w 3209"/>
                <a:gd name="TY83" fmla="*/ 1673 h 3334"/>
                <a:gd name="TX84" fmla="*/ 1199 w 3209"/>
                <a:gd name="TY84" fmla="*/ 1659 h 3334"/>
                <a:gd name="TX85" fmla="*/ 1936 w 3209"/>
                <a:gd name="TY85" fmla="*/ 1289 h 3334"/>
                <a:gd name="TX86" fmla="*/ 1968 w 3209"/>
                <a:gd name="TY86" fmla="*/ 1310 h 3334"/>
                <a:gd name="TX87" fmla="*/ 2001 w 3209"/>
                <a:gd name="TY87" fmla="*/ 1328 h 3334"/>
                <a:gd name="TX88" fmla="*/ 2037 w 3209"/>
                <a:gd name="TY88" fmla="*/ 1341 h 3334"/>
                <a:gd name="TX89" fmla="*/ 2076 w 3209"/>
                <a:gd name="TY89" fmla="*/ 1349 h 3334"/>
                <a:gd name="TX90" fmla="*/ 2115 w 3209"/>
                <a:gd name="TY90" fmla="*/ 1352 h 3334"/>
                <a:gd name="TX91" fmla="*/ 2159 w 3209"/>
                <a:gd name="TY91" fmla="*/ 1349 h 3334"/>
                <a:gd name="TX92" fmla="*/ 2201 w 3209"/>
                <a:gd name="TY92" fmla="*/ 1339 h 3334"/>
                <a:gd name="TX93" fmla="*/ 2240 w 3209"/>
                <a:gd name="TY93" fmla="*/ 1323 h 3334"/>
                <a:gd name="TX94" fmla="*/ 2277 w 3209"/>
                <a:gd name="TY94" fmla="*/ 1302 h 3334"/>
                <a:gd name="TX95" fmla="*/ 2310 w 3209"/>
                <a:gd name="TY95" fmla="*/ 1276 h 3334"/>
                <a:gd name="TX96" fmla="*/ 2338 w 3209"/>
                <a:gd name="TY96" fmla="*/ 1246 h 3334"/>
                <a:gd name="TX97" fmla="*/ 2364 w 3209"/>
                <a:gd name="TY97" fmla="*/ 1212 h 3334"/>
                <a:gd name="TX98" fmla="*/ 2384 w 3209"/>
                <a:gd name="TY98" fmla="*/ 1173 h 3334"/>
                <a:gd name="TX99" fmla="*/ 2399 w 3209"/>
                <a:gd name="TY99" fmla="*/ 1132 h 3334"/>
                <a:gd name="TX100" fmla="*/ 2408 w 3209"/>
                <a:gd name="TY100" fmla="*/ 1089 h 3334"/>
                <a:gd name="TX101" fmla="*/ 2412 w 3209"/>
                <a:gd name="TY101" fmla="*/ 1044 h 3334"/>
                <a:gd name="TX102" fmla="*/ 2408 w 3209"/>
                <a:gd name="TY102" fmla="*/ 998 h 3334"/>
                <a:gd name="TX103" fmla="*/ 2399 w 3209"/>
                <a:gd name="TY103" fmla="*/ 954 h 3334"/>
                <a:gd name="TX104" fmla="*/ 2384 w 3209"/>
                <a:gd name="TY104" fmla="*/ 913 h 3334"/>
                <a:gd name="TX105" fmla="*/ 2364 w 3209"/>
                <a:gd name="TY105" fmla="*/ 876 h 3334"/>
                <a:gd name="TX106" fmla="*/ 2338 w 3209"/>
                <a:gd name="TY106" fmla="*/ 842 h 3334"/>
                <a:gd name="TX107" fmla="*/ 2310 w 3209"/>
                <a:gd name="TY107" fmla="*/ 811 h 3334"/>
                <a:gd name="TX108" fmla="*/ 2277 w 3209"/>
                <a:gd name="TY108" fmla="*/ 785 h 3334"/>
                <a:gd name="TX109" fmla="*/ 2240 w 3209"/>
                <a:gd name="TY109" fmla="*/ 764 h 3334"/>
                <a:gd name="TX110" fmla="*/ 2201 w 3209"/>
                <a:gd name="TY110" fmla="*/ 749 h 3334"/>
                <a:gd name="TX111" fmla="*/ 2159 w 3209"/>
                <a:gd name="TY111" fmla="*/ 739 h 3334"/>
                <a:gd name="TX112" fmla="*/ 2115 w 3209"/>
                <a:gd name="TY112" fmla="*/ 736 h 3334"/>
                <a:gd name="TX114" fmla="*/ 601 w 3209"/>
                <a:gd name="TY114" fmla="*/ 0 h 3334"/>
                <a:gd name="TX115" fmla="*/ 2606 w 3209"/>
                <a:gd name="TY115" fmla="*/ 0 h 3334"/>
                <a:gd name="TX116" fmla="*/ 2668 w 3209"/>
                <a:gd name="TY116" fmla="*/ 3 h 3334"/>
                <a:gd name="TX117" fmla="*/ 2727 w 3209"/>
                <a:gd name="TY117" fmla="*/ 13 h 3334"/>
                <a:gd name="TX118" fmla="*/ 2785 w 3209"/>
                <a:gd name="TY118" fmla="*/ 29 h 3334"/>
                <a:gd name="TX119" fmla="*/ 2840 w 3209"/>
                <a:gd name="TY119" fmla="*/ 50 h 3334"/>
                <a:gd name="TX120" fmla="*/ 2893 w 3209"/>
                <a:gd name="TY120" fmla="*/ 75 h 3334"/>
                <a:gd name="TX121" fmla="*/ 2943 w 3209"/>
                <a:gd name="TY121" fmla="*/ 107 h 3334"/>
                <a:gd name="TX122" fmla="*/ 2989 w 3209"/>
                <a:gd name="TY122" fmla="*/ 142 h 3334"/>
                <a:gd name="TX123" fmla="*/ 3032 w 3209"/>
                <a:gd name="TY123" fmla="*/ 183 h 3334"/>
                <a:gd name="TX124" fmla="*/ 3071 w 3209"/>
                <a:gd name="TY124" fmla="*/ 227 h 3334"/>
                <a:gd name="TX125" fmla="*/ 3106 w 3209"/>
                <a:gd name="TY125" fmla="*/ 275 h 3334"/>
                <a:gd name="TX126" fmla="*/ 3136 w 3209"/>
                <a:gd name="TY126" fmla="*/ 327 h 3334"/>
                <a:gd name="TX127" fmla="*/ 3161 w 3209"/>
                <a:gd name="TY127" fmla="*/ 381 h 3334"/>
                <a:gd name="TX128" fmla="*/ 3181 w 3209"/>
                <a:gd name="TY128" fmla="*/ 438 h 3334"/>
                <a:gd name="TX129" fmla="*/ 3196 w 3209"/>
                <a:gd name="TY129" fmla="*/ 498 h 3334"/>
                <a:gd name="TX130" fmla="*/ 3205 w 3209"/>
                <a:gd name="TY130" fmla="*/ 561 h 3334"/>
                <a:gd name="TX131" fmla="*/ 3208 w 3209"/>
                <a:gd name="TY131" fmla="*/ 624 h 3334"/>
                <a:gd name="TX132" fmla="*/ 3208 w 3209"/>
                <a:gd name="TY132" fmla="*/ 2707 h 3334"/>
                <a:gd name="TX133" fmla="*/ 3205 w 3209"/>
                <a:gd name="TY133" fmla="*/ 2771 h 3334"/>
                <a:gd name="TX134" fmla="*/ 3196 w 3209"/>
                <a:gd name="TY134" fmla="*/ 2833 h 3334"/>
                <a:gd name="TX135" fmla="*/ 3181 w 3209"/>
                <a:gd name="TY135" fmla="*/ 2894 h 3334"/>
                <a:gd name="TX136" fmla="*/ 3161 w 3209"/>
                <a:gd name="TY136" fmla="*/ 2951 h 3334"/>
                <a:gd name="TX137" fmla="*/ 3136 w 3209"/>
                <a:gd name="TY137" fmla="*/ 3005 h 3334"/>
                <a:gd name="TX138" fmla="*/ 3106 w 3209"/>
                <a:gd name="TY138" fmla="*/ 3057 h 3334"/>
                <a:gd name="TX139" fmla="*/ 3071 w 3209"/>
                <a:gd name="TY139" fmla="*/ 3106 h 3334"/>
                <a:gd name="TX140" fmla="*/ 3032 w 3209"/>
                <a:gd name="TY140" fmla="*/ 3150 h 3334"/>
                <a:gd name="TX141" fmla="*/ 2989 w 3209"/>
                <a:gd name="TY141" fmla="*/ 3190 h 3334"/>
                <a:gd name="TX142" fmla="*/ 2943 w 3209"/>
                <a:gd name="TY142" fmla="*/ 3226 h 3334"/>
                <a:gd name="TX143" fmla="*/ 2893 w 3209"/>
                <a:gd name="TY143" fmla="*/ 3257 h 3334"/>
                <a:gd name="TX144" fmla="*/ 2840 w 3209"/>
                <a:gd name="TY144" fmla="*/ 3284 h 3334"/>
                <a:gd name="TX145" fmla="*/ 2785 w 3209"/>
                <a:gd name="TY145" fmla="*/ 3305 h 3334"/>
                <a:gd name="TX146" fmla="*/ 2727 w 3209"/>
                <a:gd name="TY146" fmla="*/ 3320 h 3334"/>
                <a:gd name="TX147" fmla="*/ 2668 w 3209"/>
                <a:gd name="TY147" fmla="*/ 3330 h 3334"/>
                <a:gd name="TX148" fmla="*/ 2606 w 3209"/>
                <a:gd name="TY148" fmla="*/ 3333 h 3334"/>
                <a:gd name="TX149" fmla="*/ 601 w 3209"/>
                <a:gd name="TY149" fmla="*/ 3333 h 3334"/>
                <a:gd name="TX150" fmla="*/ 539 w 3209"/>
                <a:gd name="TY150" fmla="*/ 3330 h 3334"/>
                <a:gd name="TX151" fmla="*/ 480 w 3209"/>
                <a:gd name="TY151" fmla="*/ 3320 h 3334"/>
                <a:gd name="TX152" fmla="*/ 422 w 3209"/>
                <a:gd name="TY152" fmla="*/ 3305 h 3334"/>
                <a:gd name="TX153" fmla="*/ 367 w 3209"/>
                <a:gd name="TY153" fmla="*/ 3284 h 3334"/>
                <a:gd name="TX154" fmla="*/ 315 w 3209"/>
                <a:gd name="TY154" fmla="*/ 3257 h 3334"/>
                <a:gd name="TX155" fmla="*/ 265 w 3209"/>
                <a:gd name="TY155" fmla="*/ 3226 h 3334"/>
                <a:gd name="TX156" fmla="*/ 219 w 3209"/>
                <a:gd name="TY156" fmla="*/ 3190 h 3334"/>
                <a:gd name="TX157" fmla="*/ 175 w 3209"/>
                <a:gd name="TY157" fmla="*/ 3150 h 3334"/>
                <a:gd name="TX158" fmla="*/ 137 w 3209"/>
                <a:gd name="TY158" fmla="*/ 3106 h 3334"/>
                <a:gd name="TX159" fmla="*/ 102 w 3209"/>
                <a:gd name="TY159" fmla="*/ 3057 h 3334"/>
                <a:gd name="TX160" fmla="*/ 72 w 3209"/>
                <a:gd name="TY160" fmla="*/ 3005 h 3334"/>
                <a:gd name="TX161" fmla="*/ 47 w 3209"/>
                <a:gd name="TY161" fmla="*/ 2951 h 3334"/>
                <a:gd name="TX162" fmla="*/ 27 w 3209"/>
                <a:gd name="TY162" fmla="*/ 2894 h 3334"/>
                <a:gd name="TX163" fmla="*/ 12 w 3209"/>
                <a:gd name="TY163" fmla="*/ 2833 h 3334"/>
                <a:gd name="TX164" fmla="*/ 3 w 3209"/>
                <a:gd name="TY164" fmla="*/ 2771 h 3334"/>
                <a:gd name="TX165" fmla="*/ 0 w 3209"/>
                <a:gd name="TY165" fmla="*/ 2707 h 3334"/>
                <a:gd name="TX166" fmla="*/ 0 w 3209"/>
                <a:gd name="TY166" fmla="*/ 624 h 3334"/>
                <a:gd name="TX167" fmla="*/ 3 w 3209"/>
                <a:gd name="TY167" fmla="*/ 561 h 3334"/>
                <a:gd name="TX168" fmla="*/ 12 w 3209"/>
                <a:gd name="TY168" fmla="*/ 498 h 3334"/>
                <a:gd name="TX169" fmla="*/ 27 w 3209"/>
                <a:gd name="TY169" fmla="*/ 438 h 3334"/>
                <a:gd name="TX170" fmla="*/ 47 w 3209"/>
                <a:gd name="TY170" fmla="*/ 381 h 3334"/>
                <a:gd name="TX171" fmla="*/ 72 w 3209"/>
                <a:gd name="TY171" fmla="*/ 327 h 3334"/>
                <a:gd name="TX172" fmla="*/ 102 w 3209"/>
                <a:gd name="TY172" fmla="*/ 275 h 3334"/>
                <a:gd name="TX173" fmla="*/ 137 w 3209"/>
                <a:gd name="TY173" fmla="*/ 227 h 3334"/>
                <a:gd name="TX174" fmla="*/ 175 w 3209"/>
                <a:gd name="TY174" fmla="*/ 183 h 3334"/>
                <a:gd name="TX175" fmla="*/ 219 w 3209"/>
                <a:gd name="TY175" fmla="*/ 142 h 3334"/>
                <a:gd name="TX176" fmla="*/ 265 w 3209"/>
                <a:gd name="TY176" fmla="*/ 107 h 3334"/>
                <a:gd name="TX177" fmla="*/ 315 w 3209"/>
                <a:gd name="TY177" fmla="*/ 75 h 3334"/>
                <a:gd name="TX178" fmla="*/ 367 w 3209"/>
                <a:gd name="TY178" fmla="*/ 50 h 3334"/>
                <a:gd name="TX179" fmla="*/ 422 w 3209"/>
                <a:gd name="TY179" fmla="*/ 29 h 3334"/>
                <a:gd name="TX180" fmla="*/ 480 w 3209"/>
                <a:gd name="TY180" fmla="*/ 13 h 3334"/>
                <a:gd name="TX181" fmla="*/ 539 w 3209"/>
                <a:gd name="TY181" fmla="*/ 3 h 3334"/>
                <a:gd name="TX182" fmla="*/ 601 w 3209"/>
                <a:gd name="TY182" fmla="*/ 0 h 33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</a:cxnLst>
              <a:rect l="l" t="t" r="r" b="b"/>
              <a:pathLst>
                <a:path w="3209" h="3334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1651615" y="1591945"/>
              <a:ext cx="285750" cy="285115"/>
            </a:xfrm>
            <a:custGeom>
              <a:avLst/>
              <a:gdLst>
                <a:gd name="TX0" fmla="*/ 2513 w 4016"/>
                <a:gd name="TY0" fmla="*/ 414 h 4007"/>
                <a:gd name="TX1" fmla="*/ 2480 w 4016"/>
                <a:gd name="TY1" fmla="*/ 418 h 4007"/>
                <a:gd name="TX2" fmla="*/ 2447 w 4016"/>
                <a:gd name="TY2" fmla="*/ 430 h 4007"/>
                <a:gd name="TX3" fmla="*/ 2415 w 4016"/>
                <a:gd name="TY3" fmla="*/ 446 h 4007"/>
                <a:gd name="TX4" fmla="*/ 2389 w 4016"/>
                <a:gd name="TY4" fmla="*/ 466 h 4007"/>
                <a:gd name="TX5" fmla="*/ 2369 w 4016"/>
                <a:gd name="TY5" fmla="*/ 491 h 4007"/>
                <a:gd name="TX6" fmla="*/ 2354 w 4016"/>
                <a:gd name="TY6" fmla="*/ 518 h 4007"/>
                <a:gd name="TX7" fmla="*/ 2345 w 4016"/>
                <a:gd name="TY7" fmla="*/ 549 h 4007"/>
                <a:gd name="TX8" fmla="*/ 2343 w 4016"/>
                <a:gd name="TY8" fmla="*/ 584 h 4007"/>
                <a:gd name="TX9" fmla="*/ 2343 w 4016"/>
                <a:gd name="TY9" fmla="*/ 1000 h 4007"/>
                <a:gd name="TX10" fmla="*/ 2220 w 4016"/>
                <a:gd name="TY10" fmla="*/ 1003 h 4007"/>
                <a:gd name="TX11" fmla="*/ 2102 w 4016"/>
                <a:gd name="TY11" fmla="*/ 1009 h 4007"/>
                <a:gd name="TX12" fmla="*/ 1989 w 4016"/>
                <a:gd name="TY12" fmla="*/ 1019 h 4007"/>
                <a:gd name="TX13" fmla="*/ 1882 w 4016"/>
                <a:gd name="TY13" fmla="*/ 1034 h 4007"/>
                <a:gd name="TX14" fmla="*/ 1777 w 4016"/>
                <a:gd name="TY14" fmla="*/ 1051 h 4007"/>
                <a:gd name="TX15" fmla="*/ 1680 w 4016"/>
                <a:gd name="TY15" fmla="*/ 1073 h 4007"/>
                <a:gd name="TX16" fmla="*/ 1588 w 4016"/>
                <a:gd name="TY16" fmla="*/ 1097 h 4007"/>
                <a:gd name="TX17" fmla="*/ 1503 w 4016"/>
                <a:gd name="TY17" fmla="*/ 1124 h 4007"/>
                <a:gd name="TX18" fmla="*/ 1424 w 4016"/>
                <a:gd name="TY18" fmla="*/ 1153 h 4007"/>
                <a:gd name="TX19" fmla="*/ 1352 w 4016"/>
                <a:gd name="TY19" fmla="*/ 1185 h 4007"/>
                <a:gd name="TX20" fmla="*/ 1287 w 4016"/>
                <a:gd name="TY20" fmla="*/ 1219 h 4007"/>
                <a:gd name="TX21" fmla="*/ 1223 w 4016"/>
                <a:gd name="TY21" fmla="*/ 1258 h 4007"/>
                <a:gd name="TX22" fmla="*/ 1164 w 4016"/>
                <a:gd name="TY22" fmla="*/ 1298 h 4007"/>
                <a:gd name="TX23" fmla="*/ 1107 w 4016"/>
                <a:gd name="TY23" fmla="*/ 1343 h 4007"/>
                <a:gd name="TX24" fmla="*/ 1055 w 4016"/>
                <a:gd name="TY24" fmla="*/ 1391 h 4007"/>
                <a:gd name="TX25" fmla="*/ 995 w 4016"/>
                <a:gd name="TY25" fmla="*/ 1453 h 4007"/>
                <a:gd name="TX26" fmla="*/ 942 w 4016"/>
                <a:gd name="TY26" fmla="*/ 1515 h 4007"/>
                <a:gd name="TX27" fmla="*/ 895 w 4016"/>
                <a:gd name="TY27" fmla="*/ 1577 h 4007"/>
                <a:gd name="TX28" fmla="*/ 855 w 4016"/>
                <a:gd name="TY28" fmla="*/ 1640 h 4007"/>
                <a:gd name="TX29" fmla="*/ 820 w 4016"/>
                <a:gd name="TY29" fmla="*/ 1704 h 4007"/>
                <a:gd name="TX30" fmla="*/ 789 w 4016"/>
                <a:gd name="TY30" fmla="*/ 1773 h 4007"/>
                <a:gd name="TX31" fmla="*/ 762 w 4016"/>
                <a:gd name="TY31" fmla="*/ 1846 h 4007"/>
                <a:gd name="TX32" fmla="*/ 739 w 4016"/>
                <a:gd name="TY32" fmla="*/ 1924 h 4007"/>
                <a:gd name="TX33" fmla="*/ 719 w 4016"/>
                <a:gd name="TY33" fmla="*/ 2002 h 4007"/>
                <a:gd name="TX34" fmla="*/ 703 w 4016"/>
                <a:gd name="TY34" fmla="*/ 2076 h 4007"/>
                <a:gd name="TX35" fmla="*/ 690 w 4016"/>
                <a:gd name="TY35" fmla="*/ 2147 h 4007"/>
                <a:gd name="TX36" fmla="*/ 683 w 4016"/>
                <a:gd name="TY36" fmla="*/ 2215 h 4007"/>
                <a:gd name="TX37" fmla="*/ 675 w 4016"/>
                <a:gd name="TY37" fmla="*/ 2305 h 4007"/>
                <a:gd name="TX38" fmla="*/ 670 w 4016"/>
                <a:gd name="TY38" fmla="*/ 2402 h 4007"/>
                <a:gd name="TX39" fmla="*/ 669 w 4016"/>
                <a:gd name="TY39" fmla="*/ 2503 h 4007"/>
                <a:gd name="TX40" fmla="*/ 673 w 4016"/>
                <a:gd name="TY40" fmla="*/ 2590 h 4007"/>
                <a:gd name="TX41" fmla="*/ 684 w 4016"/>
                <a:gd name="TY41" fmla="*/ 2679 h 4007"/>
                <a:gd name="TX42" fmla="*/ 701 w 4016"/>
                <a:gd name="TY42" fmla="*/ 2769 h 4007"/>
                <a:gd name="TX43" fmla="*/ 727 w 4016"/>
                <a:gd name="TY43" fmla="*/ 2860 h 4007"/>
                <a:gd name="TX44" fmla="*/ 760 w 4016"/>
                <a:gd name="TY44" fmla="*/ 2954 h 4007"/>
                <a:gd name="TX45" fmla="*/ 799 w 4016"/>
                <a:gd name="TY45" fmla="*/ 3051 h 4007"/>
                <a:gd name="TX46" fmla="*/ 846 w 4016"/>
                <a:gd name="TY46" fmla="*/ 3149 h 4007"/>
                <a:gd name="TX47" fmla="*/ 900 w 4016"/>
                <a:gd name="TY47" fmla="*/ 3248 h 4007"/>
                <a:gd name="TX48" fmla="*/ 962 w 4016"/>
                <a:gd name="TY48" fmla="*/ 3349 h 4007"/>
                <a:gd name="TX49" fmla="*/ 1030 w 4016"/>
                <a:gd name="TY49" fmla="*/ 3452 h 4007"/>
                <a:gd name="TX50" fmla="*/ 1106 w 4016"/>
                <a:gd name="TY50" fmla="*/ 3557 h 4007"/>
                <a:gd name="TX51" fmla="*/ 1119 w 4016"/>
                <a:gd name="TY51" fmla="*/ 3570 h 4007"/>
                <a:gd name="TX52" fmla="*/ 1135 w 4016"/>
                <a:gd name="TY52" fmla="*/ 3580 h 4007"/>
                <a:gd name="TX53" fmla="*/ 1153 w 4016"/>
                <a:gd name="TY53" fmla="*/ 3586 h 4007"/>
                <a:gd name="TX54" fmla="*/ 1171 w 4016"/>
                <a:gd name="TY54" fmla="*/ 3588 h 4007"/>
                <a:gd name="TX55" fmla="*/ 1189 w 4016"/>
                <a:gd name="TY55" fmla="*/ 3586 h 4007"/>
                <a:gd name="TX56" fmla="*/ 1205 w 4016"/>
                <a:gd name="TY56" fmla="*/ 3580 h 4007"/>
                <a:gd name="TX57" fmla="*/ 1226 w 4016"/>
                <a:gd name="TY57" fmla="*/ 3569 h 4007"/>
                <a:gd name="TX58" fmla="*/ 1241 w 4016"/>
                <a:gd name="TY58" fmla="*/ 3555 h 4007"/>
                <a:gd name="TX59" fmla="*/ 1251 w 4016"/>
                <a:gd name="TY59" fmla="*/ 3538 h 4007"/>
                <a:gd name="TX60" fmla="*/ 1256 w 4016"/>
                <a:gd name="TY60" fmla="*/ 3517 h 4007"/>
                <a:gd name="TX61" fmla="*/ 1254 w 4016"/>
                <a:gd name="TY61" fmla="*/ 3494 h 4007"/>
                <a:gd name="TX62" fmla="*/ 1241 w 4016"/>
                <a:gd name="TY62" fmla="*/ 3374 h 4007"/>
                <a:gd name="TX63" fmla="*/ 1231 w 4016"/>
                <a:gd name="TY63" fmla="*/ 3259 h 4007"/>
                <a:gd name="TX64" fmla="*/ 1225 w 4016"/>
                <a:gd name="TY64" fmla="*/ 3150 h 4007"/>
                <a:gd name="TX65" fmla="*/ 1221 w 4016"/>
                <a:gd name="TY65" fmla="*/ 3045 h 4007"/>
                <a:gd name="TX66" fmla="*/ 1222 w 4016"/>
                <a:gd name="TY66" fmla="*/ 2947 h 4007"/>
                <a:gd name="TX67" fmla="*/ 1226 w 4016"/>
                <a:gd name="TY67" fmla="*/ 2853 h 4007"/>
                <a:gd name="TX68" fmla="*/ 1233 w 4016"/>
                <a:gd name="TY68" fmla="*/ 2766 h 4007"/>
                <a:gd name="TX69" fmla="*/ 1243 w 4016"/>
                <a:gd name="TY69" fmla="*/ 2684 h 4007"/>
                <a:gd name="TX70" fmla="*/ 1258 w 4016"/>
                <a:gd name="TY70" fmla="*/ 2607 h 4007"/>
                <a:gd name="TX71" fmla="*/ 1275 w 4016"/>
                <a:gd name="TY71" fmla="*/ 2535 h 4007"/>
                <a:gd name="TX72" fmla="*/ 1296 w 4016"/>
                <a:gd name="TY72" fmla="*/ 2470 h 4007"/>
                <a:gd name="TX73" fmla="*/ 1321 w 4016"/>
                <a:gd name="TY73" fmla="*/ 2409 h 4007"/>
                <a:gd name="TX74" fmla="*/ 1350 w 4016"/>
                <a:gd name="TY74" fmla="*/ 2355 h 4007"/>
                <a:gd name="TX75" fmla="*/ 1382 w 4016"/>
                <a:gd name="TY75" fmla="*/ 2305 h 4007"/>
                <a:gd name="TX76" fmla="*/ 1417 w 4016"/>
                <a:gd name="TY76" fmla="*/ 2261 h 4007"/>
                <a:gd name="TX77" fmla="*/ 1460 w 4016"/>
                <a:gd name="TY77" fmla="*/ 2217 h 4007"/>
                <a:gd name="TX78" fmla="*/ 1508 w 4016"/>
                <a:gd name="TY78" fmla="*/ 2178 h 4007"/>
                <a:gd name="TX79" fmla="*/ 1562 w 4016"/>
                <a:gd name="TY79" fmla="*/ 2143 h 4007"/>
                <a:gd name="TX80" fmla="*/ 1621 w 4016"/>
                <a:gd name="TY80" fmla="*/ 2112 h 4007"/>
                <a:gd name="TX81" fmla="*/ 1686 w 4016"/>
                <a:gd name="TY81" fmla="*/ 2086 h 4007"/>
                <a:gd name="TX82" fmla="*/ 1756 w 4016"/>
                <a:gd name="TY82" fmla="*/ 2064 h 4007"/>
                <a:gd name="TX83" fmla="*/ 1822 w 4016"/>
                <a:gd name="TY83" fmla="*/ 2048 h 4007"/>
                <a:gd name="TX84" fmla="*/ 1894 w 4016"/>
                <a:gd name="TY84" fmla="*/ 2033 h 4007"/>
                <a:gd name="TX85" fmla="*/ 1972 w 4016"/>
                <a:gd name="TY85" fmla="*/ 2022 h 4007"/>
                <a:gd name="TX86" fmla="*/ 2055 w 4016"/>
                <a:gd name="TY86" fmla="*/ 2013 h 4007"/>
                <a:gd name="TX87" fmla="*/ 2144 w 4016"/>
                <a:gd name="TY87" fmla="*/ 2007 h 4007"/>
                <a:gd name="TX88" fmla="*/ 2241 w 4016"/>
                <a:gd name="TY88" fmla="*/ 2003 h 4007"/>
                <a:gd name="TX89" fmla="*/ 2343 w 4016"/>
                <a:gd name="TY89" fmla="*/ 2002 h 4007"/>
                <a:gd name="TX90" fmla="*/ 2343 w 4016"/>
                <a:gd name="TY90" fmla="*/ 2420 h 4007"/>
                <a:gd name="TX91" fmla="*/ 2345 w 4016"/>
                <a:gd name="TY91" fmla="*/ 2455 h 4007"/>
                <a:gd name="TX92" fmla="*/ 2354 w 4016"/>
                <a:gd name="TY92" fmla="*/ 2486 h 4007"/>
                <a:gd name="TX93" fmla="*/ 2369 w 4016"/>
                <a:gd name="TY93" fmla="*/ 2513 h 4007"/>
                <a:gd name="TX94" fmla="*/ 2389 w 4016"/>
                <a:gd name="TY94" fmla="*/ 2536 h 4007"/>
                <a:gd name="TX95" fmla="*/ 2415 w 4016"/>
                <a:gd name="TY95" fmla="*/ 2557 h 4007"/>
                <a:gd name="TX96" fmla="*/ 2447 w 4016"/>
                <a:gd name="TY96" fmla="*/ 2574 h 4007"/>
                <a:gd name="TX97" fmla="*/ 2478 w 4016"/>
                <a:gd name="TY97" fmla="*/ 2583 h 4007"/>
                <a:gd name="TX98" fmla="*/ 2509 w 4016"/>
                <a:gd name="TY98" fmla="*/ 2587 h 4007"/>
                <a:gd name="TX99" fmla="*/ 2542 w 4016"/>
                <a:gd name="TY99" fmla="*/ 2583 h 4007"/>
                <a:gd name="TX100" fmla="*/ 2573 w 4016"/>
                <a:gd name="TY100" fmla="*/ 2574 h 4007"/>
                <a:gd name="TX101" fmla="*/ 2601 w 4016"/>
                <a:gd name="TY101" fmla="*/ 2559 h 4007"/>
                <a:gd name="TX102" fmla="*/ 2627 w 4016"/>
                <a:gd name="TY102" fmla="*/ 2536 h 4007"/>
                <a:gd name="TX103" fmla="*/ 3548 w 4016"/>
                <a:gd name="TY103" fmla="*/ 1619 h 4007"/>
                <a:gd name="TX104" fmla="*/ 3569 w 4016"/>
                <a:gd name="TY104" fmla="*/ 1593 h 4007"/>
                <a:gd name="TX105" fmla="*/ 3585 w 4016"/>
                <a:gd name="TY105" fmla="*/ 1564 h 4007"/>
                <a:gd name="TX106" fmla="*/ 3594 w 4016"/>
                <a:gd name="TY106" fmla="*/ 1535 h 4007"/>
                <a:gd name="TX107" fmla="*/ 3597 w 4016"/>
                <a:gd name="TY107" fmla="*/ 1501 h 4007"/>
                <a:gd name="TX108" fmla="*/ 3594 w 4016"/>
                <a:gd name="TY108" fmla="*/ 1469 h 4007"/>
                <a:gd name="TX109" fmla="*/ 3585 w 4016"/>
                <a:gd name="TY109" fmla="*/ 1438 h 4007"/>
                <a:gd name="TX110" fmla="*/ 3569 w 4016"/>
                <a:gd name="TY110" fmla="*/ 1410 h 4007"/>
                <a:gd name="TX111" fmla="*/ 3548 w 4016"/>
                <a:gd name="TY111" fmla="*/ 1384 h 4007"/>
                <a:gd name="TX112" fmla="*/ 2627 w 4016"/>
                <a:gd name="TY112" fmla="*/ 466 h 4007"/>
                <a:gd name="TX113" fmla="*/ 2601 w 4016"/>
                <a:gd name="TY113" fmla="*/ 443 h 4007"/>
                <a:gd name="TX114" fmla="*/ 2572 w 4016"/>
                <a:gd name="TY114" fmla="*/ 427 h 4007"/>
                <a:gd name="TX115" fmla="*/ 2542 w 4016"/>
                <a:gd name="TY115" fmla="*/ 417 h 4007"/>
                <a:gd name="TX116" fmla="*/ 2513 w 4016"/>
                <a:gd name="TY116" fmla="*/ 414 h 4007"/>
                <a:gd name="TX118" fmla="*/ 752 w 4016"/>
                <a:gd name="TY118" fmla="*/ 0 h 4007"/>
                <a:gd name="TX119" fmla="*/ 3263 w 4016"/>
                <a:gd name="TY119" fmla="*/ 0 h 4007"/>
                <a:gd name="TX120" fmla="*/ 3338 w 4016"/>
                <a:gd name="TY120" fmla="*/ 2 h 4007"/>
                <a:gd name="TX121" fmla="*/ 3413 w 4016"/>
                <a:gd name="TY121" fmla="*/ 13 h 4007"/>
                <a:gd name="TX122" fmla="*/ 3483 w 4016"/>
                <a:gd name="TY122" fmla="*/ 31 h 4007"/>
                <a:gd name="TX123" fmla="*/ 3551 w 4016"/>
                <a:gd name="TY123" fmla="*/ 54 h 4007"/>
                <a:gd name="TX124" fmla="*/ 3616 w 4016"/>
                <a:gd name="TY124" fmla="*/ 85 h 4007"/>
                <a:gd name="TX125" fmla="*/ 3678 w 4016"/>
                <a:gd name="TY125" fmla="*/ 124 h 4007"/>
                <a:gd name="TX126" fmla="*/ 3737 w 4016"/>
                <a:gd name="TY126" fmla="*/ 168 h 4007"/>
                <a:gd name="TX127" fmla="*/ 3794 w 4016"/>
                <a:gd name="TY127" fmla="*/ 220 h 4007"/>
                <a:gd name="TX128" fmla="*/ 3846 w 4016"/>
                <a:gd name="TY128" fmla="*/ 277 h 4007"/>
                <a:gd name="TX129" fmla="*/ 3891 w 4016"/>
                <a:gd name="TY129" fmla="*/ 335 h 4007"/>
                <a:gd name="TX130" fmla="*/ 3930 w 4016"/>
                <a:gd name="TY130" fmla="*/ 398 h 4007"/>
                <a:gd name="TX131" fmla="*/ 3961 w 4016"/>
                <a:gd name="TY131" fmla="*/ 462 h 4007"/>
                <a:gd name="TX132" fmla="*/ 3984 w 4016"/>
                <a:gd name="TY132" fmla="*/ 530 h 4007"/>
                <a:gd name="TX133" fmla="*/ 4001 w 4016"/>
                <a:gd name="TY133" fmla="*/ 601 h 4007"/>
                <a:gd name="TX134" fmla="*/ 4011 w 4016"/>
                <a:gd name="TY134" fmla="*/ 674 h 4007"/>
                <a:gd name="TX135" fmla="*/ 4015 w 4016"/>
                <a:gd name="TY135" fmla="*/ 751 h 4007"/>
                <a:gd name="TX136" fmla="*/ 4015 w 4016"/>
                <a:gd name="TY136" fmla="*/ 3254 h 4007"/>
                <a:gd name="TX137" fmla="*/ 4011 w 4016"/>
                <a:gd name="TY137" fmla="*/ 3330 h 4007"/>
                <a:gd name="TX138" fmla="*/ 4001 w 4016"/>
                <a:gd name="TY138" fmla="*/ 3403 h 4007"/>
                <a:gd name="TX139" fmla="*/ 3984 w 4016"/>
                <a:gd name="TY139" fmla="*/ 3474 h 4007"/>
                <a:gd name="TX140" fmla="*/ 3961 w 4016"/>
                <a:gd name="TY140" fmla="*/ 3542 h 4007"/>
                <a:gd name="TX141" fmla="*/ 3930 w 4016"/>
                <a:gd name="TY141" fmla="*/ 3607 h 4007"/>
                <a:gd name="TX142" fmla="*/ 3891 w 4016"/>
                <a:gd name="TY142" fmla="*/ 3669 h 4007"/>
                <a:gd name="TX143" fmla="*/ 3846 w 4016"/>
                <a:gd name="TY143" fmla="*/ 3729 h 4007"/>
                <a:gd name="TX144" fmla="*/ 3794 w 4016"/>
                <a:gd name="TY144" fmla="*/ 3784 h 4007"/>
                <a:gd name="TX145" fmla="*/ 3737 w 4016"/>
                <a:gd name="TY145" fmla="*/ 3836 h 4007"/>
                <a:gd name="TX146" fmla="*/ 3678 w 4016"/>
                <a:gd name="TY146" fmla="*/ 3881 h 4007"/>
                <a:gd name="TX147" fmla="*/ 3616 w 4016"/>
                <a:gd name="TY147" fmla="*/ 3919 h 4007"/>
                <a:gd name="TX148" fmla="*/ 3551 w 4016"/>
                <a:gd name="TY148" fmla="*/ 3950 h 4007"/>
                <a:gd name="TX149" fmla="*/ 3483 w 4016"/>
                <a:gd name="TY149" fmla="*/ 3975 h 4007"/>
                <a:gd name="TX150" fmla="*/ 3413 w 4016"/>
                <a:gd name="TY150" fmla="*/ 3991 h 4007"/>
                <a:gd name="TX151" fmla="*/ 3338 w 4016"/>
                <a:gd name="TY151" fmla="*/ 4002 h 4007"/>
                <a:gd name="TX152" fmla="*/ 3263 w 4016"/>
                <a:gd name="TY152" fmla="*/ 4006 h 4007"/>
                <a:gd name="TX153" fmla="*/ 752 w 4016"/>
                <a:gd name="TY153" fmla="*/ 4006 h 4007"/>
                <a:gd name="TX154" fmla="*/ 677 w 4016"/>
                <a:gd name="TY154" fmla="*/ 4002 h 4007"/>
                <a:gd name="TX155" fmla="*/ 603 w 4016"/>
                <a:gd name="TY155" fmla="*/ 3991 h 4007"/>
                <a:gd name="TX156" fmla="*/ 533 w 4016"/>
                <a:gd name="TY156" fmla="*/ 3975 h 4007"/>
                <a:gd name="TX157" fmla="*/ 465 w 4016"/>
                <a:gd name="TY157" fmla="*/ 3950 h 4007"/>
                <a:gd name="TX158" fmla="*/ 399 w 4016"/>
                <a:gd name="TY158" fmla="*/ 3919 h 4007"/>
                <a:gd name="TX159" fmla="*/ 337 w 4016"/>
                <a:gd name="TY159" fmla="*/ 3881 h 4007"/>
                <a:gd name="TX160" fmla="*/ 277 w 4016"/>
                <a:gd name="TY160" fmla="*/ 3836 h 4007"/>
                <a:gd name="TX161" fmla="*/ 220 w 4016"/>
                <a:gd name="TY161" fmla="*/ 3784 h 4007"/>
                <a:gd name="TX162" fmla="*/ 170 w 4016"/>
                <a:gd name="TY162" fmla="*/ 3729 h 4007"/>
                <a:gd name="TX163" fmla="*/ 124 w 4016"/>
                <a:gd name="TY163" fmla="*/ 3669 h 4007"/>
                <a:gd name="TX164" fmla="*/ 87 w 4016"/>
                <a:gd name="TY164" fmla="*/ 3607 h 4007"/>
                <a:gd name="TX165" fmla="*/ 56 w 4016"/>
                <a:gd name="TY165" fmla="*/ 3542 h 4007"/>
                <a:gd name="TX166" fmla="*/ 31 w 4016"/>
                <a:gd name="TY166" fmla="*/ 3474 h 4007"/>
                <a:gd name="TX167" fmla="*/ 13 w 4016"/>
                <a:gd name="TY167" fmla="*/ 3403 h 4007"/>
                <a:gd name="TX168" fmla="*/ 3 w 4016"/>
                <a:gd name="TY168" fmla="*/ 3330 h 4007"/>
                <a:gd name="TX169" fmla="*/ 0 w 4016"/>
                <a:gd name="TY169" fmla="*/ 3254 h 4007"/>
                <a:gd name="TX170" fmla="*/ 0 w 4016"/>
                <a:gd name="TY170" fmla="*/ 2012 h 4007"/>
                <a:gd name="TX171" fmla="*/ 0 w 4016"/>
                <a:gd name="TY171" fmla="*/ 751 h 4007"/>
                <a:gd name="TX172" fmla="*/ 3 w 4016"/>
                <a:gd name="TY172" fmla="*/ 674 h 4007"/>
                <a:gd name="TX173" fmla="*/ 13 w 4016"/>
                <a:gd name="TY173" fmla="*/ 601 h 4007"/>
                <a:gd name="TX174" fmla="*/ 31 w 4016"/>
                <a:gd name="TY174" fmla="*/ 530 h 4007"/>
                <a:gd name="TX175" fmla="*/ 56 w 4016"/>
                <a:gd name="TY175" fmla="*/ 462 h 4007"/>
                <a:gd name="TX176" fmla="*/ 87 w 4016"/>
                <a:gd name="TY176" fmla="*/ 398 h 4007"/>
                <a:gd name="TX177" fmla="*/ 124 w 4016"/>
                <a:gd name="TY177" fmla="*/ 335 h 4007"/>
                <a:gd name="TX178" fmla="*/ 170 w 4016"/>
                <a:gd name="TY178" fmla="*/ 277 h 4007"/>
                <a:gd name="TX179" fmla="*/ 220 w 4016"/>
                <a:gd name="TY179" fmla="*/ 220 h 4007"/>
                <a:gd name="TX180" fmla="*/ 277 w 4016"/>
                <a:gd name="TY180" fmla="*/ 168 h 4007"/>
                <a:gd name="TX181" fmla="*/ 337 w 4016"/>
                <a:gd name="TY181" fmla="*/ 124 h 4007"/>
                <a:gd name="TX182" fmla="*/ 399 w 4016"/>
                <a:gd name="TY182" fmla="*/ 85 h 4007"/>
                <a:gd name="TX183" fmla="*/ 465 w 4016"/>
                <a:gd name="TY183" fmla="*/ 54 h 4007"/>
                <a:gd name="TX184" fmla="*/ 533 w 4016"/>
                <a:gd name="TY184" fmla="*/ 31 h 4007"/>
                <a:gd name="TX185" fmla="*/ 603 w 4016"/>
                <a:gd name="TY185" fmla="*/ 13 h 4007"/>
                <a:gd name="TX186" fmla="*/ 677 w 4016"/>
                <a:gd name="TY186" fmla="*/ 2 h 4007"/>
                <a:gd name="TX187" fmla="*/ 752 w 4016"/>
                <a:gd name="TY187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</a:cxnLst>
              <a:rect l="l" t="t" r="r" b="b"/>
              <a:pathLst>
                <a:path w="4016" h="4007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34" name="그림 33" descr="C:/Users/rlfgh/AppData/Roaming/PolarisOffice/ETemp/5476_5223392/fImage5195856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" y="1252220"/>
            <a:ext cx="6575425" cy="2221865"/>
          </a:xfrm>
          <a:prstGeom prst="rect">
            <a:avLst/>
          </a:prstGeom>
          <a:noFill/>
        </p:spPr>
      </p:pic>
      <p:pic>
        <p:nvPicPr>
          <p:cNvPr id="35" name="그림 34" descr="C:/Users/rlfgh/AppData/Roaming/PolarisOffice/ETemp/5476_5223392/fImage43735563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" y="3823950"/>
            <a:ext cx="6283960" cy="227711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0B77B3-9FDE-4D9F-B470-CFFA59A3D773}"/>
              </a:ext>
            </a:extLst>
          </p:cNvPr>
          <p:cNvSpPr txBox="1"/>
          <p:nvPr/>
        </p:nvSpPr>
        <p:spPr>
          <a:xfrm>
            <a:off x="6890385" y="4962505"/>
            <a:ext cx="431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SNS</a:t>
            </a:r>
            <a:r>
              <a:rPr lang="ko-KR" altLang="en-US" dirty="0"/>
              <a:t>를 통해 주제 생성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주제 </a:t>
            </a:r>
            <a:r>
              <a:rPr lang="en-US" altLang="ko-KR" dirty="0" err="1"/>
              <a:t>Arn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4C2151-153B-4BD5-A26F-28E1334CB31E}"/>
              </a:ext>
            </a:extLst>
          </p:cNvPr>
          <p:cNvSpPr/>
          <p:nvPr/>
        </p:nvSpPr>
        <p:spPr>
          <a:xfrm>
            <a:off x="2280412" y="4714160"/>
            <a:ext cx="2353056" cy="3741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654B5FC-4B5F-4A55-BEF3-8C117AA7D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B1F62CE0-9950-43D6-8800-028B60982C1D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5269" y="377190"/>
            <a:ext cx="6626859" cy="6629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0" y="6328410"/>
            <a:ext cx="12192635" cy="530225"/>
          </a:xfrm>
          <a:prstGeom prst="rect">
            <a:avLst/>
          </a:prstGeom>
          <a:solidFill>
            <a:srgbClr val="23212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모서리가 둥근 직사각형 12"/>
          <p:cNvSpPr>
            <a:spLocks/>
          </p:cNvSpPr>
          <p:nvPr/>
        </p:nvSpPr>
        <p:spPr>
          <a:xfrm>
            <a:off x="153035" y="6430010"/>
            <a:ext cx="324485" cy="324485"/>
          </a:xfrm>
          <a:prstGeom prst="roundRect">
            <a:avLst/>
          </a:prstGeom>
          <a:solidFill>
            <a:srgbClr val="F5488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195" tIns="0" rIns="36195" bIns="36195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▶</a:t>
            </a:r>
            <a:endParaRPr kumimoji="0" lang="ko-KR" altLang="en-US" sz="1400" b="0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 bwMode="auto">
          <a:xfrm>
            <a:off x="9939020" y="6483350"/>
            <a:ext cx="261620" cy="223520"/>
            <a:chOff x="9939020" y="6483350"/>
            <a:chExt cx="261620" cy="223520"/>
          </a:xfrm>
          <a:solidFill>
            <a:srgbClr val="F6F6F6"/>
          </a:solidFill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9939020" y="6499225"/>
              <a:ext cx="121285" cy="191135"/>
            </a:xfrm>
            <a:custGeom>
              <a:avLst/>
              <a:gdLst>
                <a:gd name="TX0" fmla="*/ 1465 w 1600"/>
                <a:gd name="TY0" fmla="*/ 0 h 2530"/>
                <a:gd name="TX1" fmla="*/ 1491 w 1600"/>
                <a:gd name="TY1" fmla="*/ 2 h 2530"/>
                <a:gd name="TX2" fmla="*/ 1515 w 1600"/>
                <a:gd name="TY2" fmla="*/ 9 h 2530"/>
                <a:gd name="TX3" fmla="*/ 1538 w 1600"/>
                <a:gd name="TY3" fmla="*/ 22 h 2530"/>
                <a:gd name="TX4" fmla="*/ 1559 w 1600"/>
                <a:gd name="TY4" fmla="*/ 39 h 2530"/>
                <a:gd name="TX5" fmla="*/ 1575 w 1600"/>
                <a:gd name="TY5" fmla="*/ 60 h 2530"/>
                <a:gd name="TX6" fmla="*/ 1588 w 1600"/>
                <a:gd name="TY6" fmla="*/ 82 h 2530"/>
                <a:gd name="TX7" fmla="*/ 1596 w 1600"/>
                <a:gd name="TY7" fmla="*/ 106 h 2530"/>
                <a:gd name="TX8" fmla="*/ 1599 w 1600"/>
                <a:gd name="TY8" fmla="*/ 132 h 2530"/>
                <a:gd name="TX9" fmla="*/ 1599 w 1600"/>
                <a:gd name="TY9" fmla="*/ 2396 h 2530"/>
                <a:gd name="TX10" fmla="*/ 1596 w 1600"/>
                <a:gd name="TY10" fmla="*/ 2423 h 2530"/>
                <a:gd name="TX11" fmla="*/ 1588 w 1600"/>
                <a:gd name="TY11" fmla="*/ 2447 h 2530"/>
                <a:gd name="TX12" fmla="*/ 1575 w 1600"/>
                <a:gd name="TY12" fmla="*/ 2469 h 2530"/>
                <a:gd name="TX13" fmla="*/ 1559 w 1600"/>
                <a:gd name="TY13" fmla="*/ 2490 h 2530"/>
                <a:gd name="TX14" fmla="*/ 1538 w 1600"/>
                <a:gd name="TY14" fmla="*/ 2507 h 2530"/>
                <a:gd name="TX15" fmla="*/ 1515 w 1600"/>
                <a:gd name="TY15" fmla="*/ 2520 h 2530"/>
                <a:gd name="TX16" fmla="*/ 1491 w 1600"/>
                <a:gd name="TY16" fmla="*/ 2527 h 2530"/>
                <a:gd name="TX17" fmla="*/ 1465 w 1600"/>
                <a:gd name="TY17" fmla="*/ 2529 h 2530"/>
                <a:gd name="TX18" fmla="*/ 1438 w 1600"/>
                <a:gd name="TY18" fmla="*/ 2527 h 2530"/>
                <a:gd name="TX19" fmla="*/ 1414 w 1600"/>
                <a:gd name="TY19" fmla="*/ 2520 h 2530"/>
                <a:gd name="TX20" fmla="*/ 1392 w 1600"/>
                <a:gd name="TY20" fmla="*/ 2507 h 2530"/>
                <a:gd name="TX21" fmla="*/ 1371 w 1600"/>
                <a:gd name="TY21" fmla="*/ 2490 h 2530"/>
                <a:gd name="TX22" fmla="*/ 678 w 1600"/>
                <a:gd name="TY22" fmla="*/ 1797 h 2530"/>
                <a:gd name="TX23" fmla="*/ 133 w 1600"/>
                <a:gd name="TY23" fmla="*/ 1797 h 2530"/>
                <a:gd name="TX24" fmla="*/ 108 w 1600"/>
                <a:gd name="TY24" fmla="*/ 1795 h 2530"/>
                <a:gd name="TX25" fmla="*/ 82 w 1600"/>
                <a:gd name="TY25" fmla="*/ 1787 h 2530"/>
                <a:gd name="TX26" fmla="*/ 60 w 1600"/>
                <a:gd name="TY26" fmla="*/ 1775 h 2530"/>
                <a:gd name="TX27" fmla="*/ 39 w 1600"/>
                <a:gd name="TY27" fmla="*/ 1757 h 2530"/>
                <a:gd name="TX28" fmla="*/ 22 w 1600"/>
                <a:gd name="TY28" fmla="*/ 1737 h 2530"/>
                <a:gd name="TX29" fmla="*/ 9 w 1600"/>
                <a:gd name="TY29" fmla="*/ 1714 h 2530"/>
                <a:gd name="TX30" fmla="*/ 2 w 1600"/>
                <a:gd name="TY30" fmla="*/ 1690 h 2530"/>
                <a:gd name="TX31" fmla="*/ 0 w 1600"/>
                <a:gd name="TY31" fmla="*/ 1665 h 2530"/>
                <a:gd name="TX32" fmla="*/ 0 w 1600"/>
                <a:gd name="TY32" fmla="*/ 1272 h 2530"/>
                <a:gd name="TX33" fmla="*/ 0 w 1600"/>
                <a:gd name="TY33" fmla="*/ 865 h 2530"/>
                <a:gd name="TX34" fmla="*/ 2 w 1600"/>
                <a:gd name="TY34" fmla="*/ 839 h 2530"/>
                <a:gd name="TX35" fmla="*/ 9 w 1600"/>
                <a:gd name="TY35" fmla="*/ 815 h 2530"/>
                <a:gd name="TX36" fmla="*/ 22 w 1600"/>
                <a:gd name="TY36" fmla="*/ 793 h 2530"/>
                <a:gd name="TX37" fmla="*/ 39 w 1600"/>
                <a:gd name="TY37" fmla="*/ 771 h 2530"/>
                <a:gd name="TX38" fmla="*/ 60 w 1600"/>
                <a:gd name="TY38" fmla="*/ 755 h 2530"/>
                <a:gd name="TX39" fmla="*/ 82 w 1600"/>
                <a:gd name="TY39" fmla="*/ 742 h 2530"/>
                <a:gd name="TX40" fmla="*/ 108 w 1600"/>
                <a:gd name="TY40" fmla="*/ 735 h 2530"/>
                <a:gd name="TX41" fmla="*/ 133 w 1600"/>
                <a:gd name="TY41" fmla="*/ 732 h 2530"/>
                <a:gd name="TX42" fmla="*/ 678 w 1600"/>
                <a:gd name="TY42" fmla="*/ 732 h 2530"/>
                <a:gd name="TX43" fmla="*/ 1371 w 1600"/>
                <a:gd name="TY43" fmla="*/ 39 h 2530"/>
                <a:gd name="TX44" fmla="*/ 1392 w 1600"/>
                <a:gd name="TY44" fmla="*/ 22 h 2530"/>
                <a:gd name="TX45" fmla="*/ 1414 w 1600"/>
                <a:gd name="TY45" fmla="*/ 9 h 2530"/>
                <a:gd name="TX46" fmla="*/ 1438 w 1600"/>
                <a:gd name="TY46" fmla="*/ 2 h 2530"/>
                <a:gd name="TX47" fmla="*/ 1465 w 1600"/>
                <a:gd name="TY47" fmla="*/ 0 h 253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</a:cxnLst>
              <a:rect l="l" t="t" r="r" b="b"/>
              <a:pathLst>
                <a:path w="1600" h="2530">
                  <a:moveTo>
                    <a:pt x="1465" y="0"/>
                  </a:moveTo>
                  <a:lnTo>
                    <a:pt x="1491" y="2"/>
                  </a:lnTo>
                  <a:lnTo>
                    <a:pt x="1515" y="9"/>
                  </a:lnTo>
                  <a:lnTo>
                    <a:pt x="1538" y="22"/>
                  </a:lnTo>
                  <a:lnTo>
                    <a:pt x="1559" y="39"/>
                  </a:lnTo>
                  <a:lnTo>
                    <a:pt x="1575" y="60"/>
                  </a:lnTo>
                  <a:lnTo>
                    <a:pt x="1588" y="82"/>
                  </a:lnTo>
                  <a:lnTo>
                    <a:pt x="1596" y="106"/>
                  </a:lnTo>
                  <a:lnTo>
                    <a:pt x="1599" y="132"/>
                  </a:lnTo>
                  <a:lnTo>
                    <a:pt x="1599" y="2396"/>
                  </a:lnTo>
                  <a:lnTo>
                    <a:pt x="1596" y="2423"/>
                  </a:lnTo>
                  <a:lnTo>
                    <a:pt x="1588" y="2447"/>
                  </a:lnTo>
                  <a:lnTo>
                    <a:pt x="1575" y="2469"/>
                  </a:lnTo>
                  <a:lnTo>
                    <a:pt x="1559" y="2490"/>
                  </a:lnTo>
                  <a:lnTo>
                    <a:pt x="1538" y="2507"/>
                  </a:lnTo>
                  <a:lnTo>
                    <a:pt x="1515" y="2520"/>
                  </a:lnTo>
                  <a:lnTo>
                    <a:pt x="1491" y="2527"/>
                  </a:lnTo>
                  <a:lnTo>
                    <a:pt x="1465" y="2529"/>
                  </a:lnTo>
                  <a:lnTo>
                    <a:pt x="1438" y="2527"/>
                  </a:lnTo>
                  <a:lnTo>
                    <a:pt x="1414" y="2520"/>
                  </a:lnTo>
                  <a:lnTo>
                    <a:pt x="1392" y="2507"/>
                  </a:lnTo>
                  <a:lnTo>
                    <a:pt x="1371" y="2490"/>
                  </a:lnTo>
                  <a:lnTo>
                    <a:pt x="678" y="1797"/>
                  </a:lnTo>
                  <a:lnTo>
                    <a:pt x="133" y="1797"/>
                  </a:lnTo>
                  <a:lnTo>
                    <a:pt x="108" y="1795"/>
                  </a:lnTo>
                  <a:lnTo>
                    <a:pt x="82" y="1787"/>
                  </a:lnTo>
                  <a:lnTo>
                    <a:pt x="60" y="1775"/>
                  </a:lnTo>
                  <a:lnTo>
                    <a:pt x="39" y="1757"/>
                  </a:lnTo>
                  <a:lnTo>
                    <a:pt x="22" y="1737"/>
                  </a:lnTo>
                  <a:lnTo>
                    <a:pt x="9" y="1714"/>
                  </a:lnTo>
                  <a:lnTo>
                    <a:pt x="2" y="1690"/>
                  </a:lnTo>
                  <a:lnTo>
                    <a:pt x="0" y="1665"/>
                  </a:lnTo>
                  <a:lnTo>
                    <a:pt x="0" y="1272"/>
                  </a:lnTo>
                  <a:lnTo>
                    <a:pt x="0" y="865"/>
                  </a:lnTo>
                  <a:lnTo>
                    <a:pt x="2" y="839"/>
                  </a:lnTo>
                  <a:lnTo>
                    <a:pt x="9" y="815"/>
                  </a:lnTo>
                  <a:lnTo>
                    <a:pt x="22" y="793"/>
                  </a:lnTo>
                  <a:lnTo>
                    <a:pt x="39" y="771"/>
                  </a:lnTo>
                  <a:lnTo>
                    <a:pt x="60" y="755"/>
                  </a:lnTo>
                  <a:lnTo>
                    <a:pt x="82" y="742"/>
                  </a:lnTo>
                  <a:lnTo>
                    <a:pt x="108" y="735"/>
                  </a:lnTo>
                  <a:lnTo>
                    <a:pt x="133" y="732"/>
                  </a:lnTo>
                  <a:lnTo>
                    <a:pt x="678" y="732"/>
                  </a:lnTo>
                  <a:lnTo>
                    <a:pt x="1371" y="39"/>
                  </a:lnTo>
                  <a:lnTo>
                    <a:pt x="1392" y="22"/>
                  </a:lnTo>
                  <a:lnTo>
                    <a:pt x="1414" y="9"/>
                  </a:lnTo>
                  <a:lnTo>
                    <a:pt x="1438" y="2"/>
                  </a:lnTo>
                  <a:lnTo>
                    <a:pt x="1465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0081260" y="6557010"/>
              <a:ext cx="38735" cy="76200"/>
            </a:xfrm>
            <a:custGeom>
              <a:avLst/>
              <a:gdLst>
                <a:gd name="TX0" fmla="*/ 133 w 508"/>
                <a:gd name="TY0" fmla="*/ 0 h 1000"/>
                <a:gd name="TX1" fmla="*/ 153 w 508"/>
                <a:gd name="TY1" fmla="*/ 1 h 1000"/>
                <a:gd name="TX2" fmla="*/ 170 w 508"/>
                <a:gd name="TY2" fmla="*/ 4 h 1000"/>
                <a:gd name="TX3" fmla="*/ 184 w 508"/>
                <a:gd name="TY3" fmla="*/ 11 h 1000"/>
                <a:gd name="TX4" fmla="*/ 232 w 508"/>
                <a:gd name="TY4" fmla="*/ 32 h 1000"/>
                <a:gd name="TX5" fmla="*/ 275 w 508"/>
                <a:gd name="TY5" fmla="*/ 57 h 1000"/>
                <a:gd name="TX6" fmla="*/ 316 w 508"/>
                <a:gd name="TY6" fmla="*/ 87 h 1000"/>
                <a:gd name="TX7" fmla="*/ 353 w 508"/>
                <a:gd name="TY7" fmla="*/ 121 h 1000"/>
                <a:gd name="TX8" fmla="*/ 388 w 508"/>
                <a:gd name="TY8" fmla="*/ 160 h 1000"/>
                <a:gd name="TX9" fmla="*/ 418 w 508"/>
                <a:gd name="TY9" fmla="*/ 204 h 1000"/>
                <a:gd name="TX10" fmla="*/ 446 w 508"/>
                <a:gd name="TY10" fmla="*/ 250 h 1000"/>
                <a:gd name="TX11" fmla="*/ 468 w 508"/>
                <a:gd name="TY11" fmla="*/ 297 h 1000"/>
                <a:gd name="TX12" fmla="*/ 485 w 508"/>
                <a:gd name="TY12" fmla="*/ 347 h 1000"/>
                <a:gd name="TX13" fmla="*/ 497 w 508"/>
                <a:gd name="TY13" fmla="*/ 397 h 1000"/>
                <a:gd name="TX14" fmla="*/ 505 w 508"/>
                <a:gd name="TY14" fmla="*/ 447 h 1000"/>
                <a:gd name="TX15" fmla="*/ 507 w 508"/>
                <a:gd name="TY15" fmla="*/ 500 h 1000"/>
                <a:gd name="TX16" fmla="*/ 505 w 508"/>
                <a:gd name="TY16" fmla="*/ 552 h 1000"/>
                <a:gd name="TX17" fmla="*/ 497 w 508"/>
                <a:gd name="TY17" fmla="*/ 602 h 1000"/>
                <a:gd name="TX18" fmla="*/ 485 w 508"/>
                <a:gd name="TY18" fmla="*/ 652 h 1000"/>
                <a:gd name="TX19" fmla="*/ 468 w 508"/>
                <a:gd name="TY19" fmla="*/ 700 h 1000"/>
                <a:gd name="TX20" fmla="*/ 446 w 508"/>
                <a:gd name="TY20" fmla="*/ 748 h 1000"/>
                <a:gd name="TX21" fmla="*/ 418 w 508"/>
                <a:gd name="TY21" fmla="*/ 794 h 1000"/>
                <a:gd name="TX22" fmla="*/ 388 w 508"/>
                <a:gd name="TY22" fmla="*/ 837 h 1000"/>
                <a:gd name="TX23" fmla="*/ 353 w 508"/>
                <a:gd name="TY23" fmla="*/ 876 h 1000"/>
                <a:gd name="TX24" fmla="*/ 316 w 508"/>
                <a:gd name="TY24" fmla="*/ 911 h 1000"/>
                <a:gd name="TX25" fmla="*/ 275 w 508"/>
                <a:gd name="TY25" fmla="*/ 941 h 1000"/>
                <a:gd name="TX26" fmla="*/ 232 w 508"/>
                <a:gd name="TY26" fmla="*/ 967 h 1000"/>
                <a:gd name="TX27" fmla="*/ 184 w 508"/>
                <a:gd name="TY27" fmla="*/ 988 h 1000"/>
                <a:gd name="TX28" fmla="*/ 170 w 508"/>
                <a:gd name="TY28" fmla="*/ 994 h 1000"/>
                <a:gd name="TX29" fmla="*/ 153 w 508"/>
                <a:gd name="TY29" fmla="*/ 998 h 1000"/>
                <a:gd name="TX30" fmla="*/ 133 w 508"/>
                <a:gd name="TY30" fmla="*/ 999 h 1000"/>
                <a:gd name="TX31" fmla="*/ 106 w 508"/>
                <a:gd name="TY31" fmla="*/ 997 h 1000"/>
                <a:gd name="TX32" fmla="*/ 82 w 508"/>
                <a:gd name="TY32" fmla="*/ 989 h 1000"/>
                <a:gd name="TX33" fmla="*/ 60 w 508"/>
                <a:gd name="TY33" fmla="*/ 978 h 1000"/>
                <a:gd name="TX34" fmla="*/ 39 w 508"/>
                <a:gd name="TY34" fmla="*/ 961 h 1000"/>
                <a:gd name="TX35" fmla="*/ 22 w 508"/>
                <a:gd name="TY35" fmla="*/ 940 h 1000"/>
                <a:gd name="TX36" fmla="*/ 9 w 508"/>
                <a:gd name="TY36" fmla="*/ 918 h 1000"/>
                <a:gd name="TX37" fmla="*/ 2 w 508"/>
                <a:gd name="TY37" fmla="*/ 893 h 1000"/>
                <a:gd name="TX38" fmla="*/ 0 w 508"/>
                <a:gd name="TY38" fmla="*/ 866 h 1000"/>
                <a:gd name="TX39" fmla="*/ 1 w 508"/>
                <a:gd name="TY39" fmla="*/ 845 h 1000"/>
                <a:gd name="TX40" fmla="*/ 6 w 508"/>
                <a:gd name="TY40" fmla="*/ 826 h 1000"/>
                <a:gd name="TX41" fmla="*/ 13 w 508"/>
                <a:gd name="TY41" fmla="*/ 808 h 1000"/>
                <a:gd name="TX42" fmla="*/ 24 w 508"/>
                <a:gd name="TY42" fmla="*/ 792 h 1000"/>
                <a:gd name="TX43" fmla="*/ 42 w 508"/>
                <a:gd name="TY43" fmla="*/ 773 h 1000"/>
                <a:gd name="TX44" fmla="*/ 62 w 508"/>
                <a:gd name="TY44" fmla="*/ 755 h 1000"/>
                <a:gd name="TX45" fmla="*/ 85 w 508"/>
                <a:gd name="TY45" fmla="*/ 740 h 1000"/>
                <a:gd name="TX46" fmla="*/ 120 w 508"/>
                <a:gd name="TY46" fmla="*/ 717 h 1000"/>
                <a:gd name="TX47" fmla="*/ 156 w 508"/>
                <a:gd name="TY47" fmla="*/ 692 h 1000"/>
                <a:gd name="TX48" fmla="*/ 178 w 508"/>
                <a:gd name="TY48" fmla="*/ 672 h 1000"/>
                <a:gd name="TX49" fmla="*/ 198 w 508"/>
                <a:gd name="TY49" fmla="*/ 648 h 1000"/>
                <a:gd name="TX50" fmla="*/ 216 w 508"/>
                <a:gd name="TY50" fmla="*/ 618 h 1000"/>
                <a:gd name="TX51" fmla="*/ 226 w 508"/>
                <a:gd name="TY51" fmla="*/ 593 h 1000"/>
                <a:gd name="TX52" fmla="*/ 235 w 508"/>
                <a:gd name="TY52" fmla="*/ 564 h 1000"/>
                <a:gd name="TX53" fmla="*/ 239 w 508"/>
                <a:gd name="TY53" fmla="*/ 534 h 1000"/>
                <a:gd name="TX54" fmla="*/ 241 w 508"/>
                <a:gd name="TY54" fmla="*/ 500 h 1000"/>
                <a:gd name="TX55" fmla="*/ 239 w 508"/>
                <a:gd name="TY55" fmla="*/ 465 h 1000"/>
                <a:gd name="TX56" fmla="*/ 235 w 508"/>
                <a:gd name="TY56" fmla="*/ 435 h 1000"/>
                <a:gd name="TX57" fmla="*/ 226 w 508"/>
                <a:gd name="TY57" fmla="*/ 406 h 1000"/>
                <a:gd name="TX58" fmla="*/ 216 w 508"/>
                <a:gd name="TY58" fmla="*/ 381 h 1000"/>
                <a:gd name="TX59" fmla="*/ 198 w 508"/>
                <a:gd name="TY59" fmla="*/ 351 h 1000"/>
                <a:gd name="TX60" fmla="*/ 178 w 508"/>
                <a:gd name="TY60" fmla="*/ 327 h 1000"/>
                <a:gd name="TX61" fmla="*/ 156 w 508"/>
                <a:gd name="TY61" fmla="*/ 307 h 1000"/>
                <a:gd name="TX62" fmla="*/ 85 w 508"/>
                <a:gd name="TY62" fmla="*/ 260 h 1000"/>
                <a:gd name="TX63" fmla="*/ 62 w 508"/>
                <a:gd name="TY63" fmla="*/ 244 h 1000"/>
                <a:gd name="TX64" fmla="*/ 42 w 508"/>
                <a:gd name="TY64" fmla="*/ 227 h 1000"/>
                <a:gd name="TX65" fmla="*/ 24 w 508"/>
                <a:gd name="TY65" fmla="*/ 207 h 1000"/>
                <a:gd name="TX66" fmla="*/ 13 w 508"/>
                <a:gd name="TY66" fmla="*/ 191 h 1000"/>
                <a:gd name="TX67" fmla="*/ 6 w 508"/>
                <a:gd name="TY67" fmla="*/ 174 h 1000"/>
                <a:gd name="TX68" fmla="*/ 1 w 508"/>
                <a:gd name="TY68" fmla="*/ 154 h 1000"/>
                <a:gd name="TX69" fmla="*/ 0 w 508"/>
                <a:gd name="TY69" fmla="*/ 133 h 1000"/>
                <a:gd name="TX70" fmla="*/ 2 w 508"/>
                <a:gd name="TY70" fmla="*/ 107 h 1000"/>
                <a:gd name="TX71" fmla="*/ 9 w 508"/>
                <a:gd name="TY71" fmla="*/ 81 h 1000"/>
                <a:gd name="TX72" fmla="*/ 22 w 508"/>
                <a:gd name="TY72" fmla="*/ 59 h 1000"/>
                <a:gd name="TX73" fmla="*/ 39 w 508"/>
                <a:gd name="TY73" fmla="*/ 39 h 1000"/>
                <a:gd name="TX74" fmla="*/ 60 w 508"/>
                <a:gd name="TY74" fmla="*/ 22 h 1000"/>
                <a:gd name="TX75" fmla="*/ 82 w 508"/>
                <a:gd name="TY75" fmla="*/ 10 h 1000"/>
                <a:gd name="TX76" fmla="*/ 106 w 508"/>
                <a:gd name="TY76" fmla="*/ 2 h 1000"/>
                <a:gd name="TX77" fmla="*/ 133 w 508"/>
                <a:gd name="TY77" fmla="*/ 0 h 100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</a:cxnLst>
              <a:rect l="l" t="t" r="r" b="b"/>
              <a:pathLst>
                <a:path w="508" h="1000">
                  <a:moveTo>
                    <a:pt x="133" y="0"/>
                  </a:moveTo>
                  <a:lnTo>
                    <a:pt x="153" y="1"/>
                  </a:lnTo>
                  <a:lnTo>
                    <a:pt x="170" y="4"/>
                  </a:lnTo>
                  <a:lnTo>
                    <a:pt x="184" y="11"/>
                  </a:lnTo>
                  <a:lnTo>
                    <a:pt x="232" y="32"/>
                  </a:lnTo>
                  <a:lnTo>
                    <a:pt x="275" y="57"/>
                  </a:lnTo>
                  <a:lnTo>
                    <a:pt x="316" y="87"/>
                  </a:lnTo>
                  <a:lnTo>
                    <a:pt x="353" y="121"/>
                  </a:lnTo>
                  <a:lnTo>
                    <a:pt x="388" y="160"/>
                  </a:lnTo>
                  <a:lnTo>
                    <a:pt x="418" y="204"/>
                  </a:lnTo>
                  <a:lnTo>
                    <a:pt x="446" y="250"/>
                  </a:lnTo>
                  <a:lnTo>
                    <a:pt x="468" y="297"/>
                  </a:lnTo>
                  <a:lnTo>
                    <a:pt x="485" y="347"/>
                  </a:lnTo>
                  <a:lnTo>
                    <a:pt x="497" y="397"/>
                  </a:lnTo>
                  <a:lnTo>
                    <a:pt x="505" y="447"/>
                  </a:lnTo>
                  <a:lnTo>
                    <a:pt x="507" y="500"/>
                  </a:lnTo>
                  <a:lnTo>
                    <a:pt x="505" y="552"/>
                  </a:lnTo>
                  <a:lnTo>
                    <a:pt x="497" y="602"/>
                  </a:lnTo>
                  <a:lnTo>
                    <a:pt x="485" y="652"/>
                  </a:lnTo>
                  <a:lnTo>
                    <a:pt x="468" y="700"/>
                  </a:lnTo>
                  <a:lnTo>
                    <a:pt x="446" y="748"/>
                  </a:lnTo>
                  <a:lnTo>
                    <a:pt x="418" y="794"/>
                  </a:lnTo>
                  <a:lnTo>
                    <a:pt x="388" y="837"/>
                  </a:lnTo>
                  <a:lnTo>
                    <a:pt x="353" y="876"/>
                  </a:lnTo>
                  <a:lnTo>
                    <a:pt x="316" y="911"/>
                  </a:lnTo>
                  <a:lnTo>
                    <a:pt x="275" y="941"/>
                  </a:lnTo>
                  <a:lnTo>
                    <a:pt x="232" y="967"/>
                  </a:lnTo>
                  <a:lnTo>
                    <a:pt x="184" y="988"/>
                  </a:lnTo>
                  <a:lnTo>
                    <a:pt x="170" y="994"/>
                  </a:lnTo>
                  <a:lnTo>
                    <a:pt x="153" y="998"/>
                  </a:lnTo>
                  <a:lnTo>
                    <a:pt x="133" y="999"/>
                  </a:lnTo>
                  <a:lnTo>
                    <a:pt x="106" y="997"/>
                  </a:lnTo>
                  <a:lnTo>
                    <a:pt x="82" y="989"/>
                  </a:lnTo>
                  <a:lnTo>
                    <a:pt x="60" y="978"/>
                  </a:lnTo>
                  <a:lnTo>
                    <a:pt x="39" y="961"/>
                  </a:lnTo>
                  <a:lnTo>
                    <a:pt x="22" y="940"/>
                  </a:lnTo>
                  <a:lnTo>
                    <a:pt x="9" y="918"/>
                  </a:lnTo>
                  <a:lnTo>
                    <a:pt x="2" y="893"/>
                  </a:lnTo>
                  <a:lnTo>
                    <a:pt x="0" y="866"/>
                  </a:lnTo>
                  <a:lnTo>
                    <a:pt x="1" y="845"/>
                  </a:lnTo>
                  <a:lnTo>
                    <a:pt x="6" y="826"/>
                  </a:lnTo>
                  <a:lnTo>
                    <a:pt x="13" y="808"/>
                  </a:lnTo>
                  <a:lnTo>
                    <a:pt x="24" y="792"/>
                  </a:lnTo>
                  <a:lnTo>
                    <a:pt x="42" y="773"/>
                  </a:lnTo>
                  <a:lnTo>
                    <a:pt x="62" y="755"/>
                  </a:lnTo>
                  <a:lnTo>
                    <a:pt x="85" y="740"/>
                  </a:lnTo>
                  <a:lnTo>
                    <a:pt x="120" y="717"/>
                  </a:lnTo>
                  <a:lnTo>
                    <a:pt x="156" y="692"/>
                  </a:lnTo>
                  <a:lnTo>
                    <a:pt x="178" y="672"/>
                  </a:lnTo>
                  <a:lnTo>
                    <a:pt x="198" y="648"/>
                  </a:lnTo>
                  <a:lnTo>
                    <a:pt x="216" y="618"/>
                  </a:lnTo>
                  <a:lnTo>
                    <a:pt x="226" y="593"/>
                  </a:lnTo>
                  <a:lnTo>
                    <a:pt x="235" y="564"/>
                  </a:lnTo>
                  <a:lnTo>
                    <a:pt x="239" y="534"/>
                  </a:lnTo>
                  <a:lnTo>
                    <a:pt x="241" y="500"/>
                  </a:lnTo>
                  <a:lnTo>
                    <a:pt x="239" y="465"/>
                  </a:lnTo>
                  <a:lnTo>
                    <a:pt x="235" y="435"/>
                  </a:lnTo>
                  <a:lnTo>
                    <a:pt x="226" y="406"/>
                  </a:lnTo>
                  <a:lnTo>
                    <a:pt x="216" y="381"/>
                  </a:lnTo>
                  <a:lnTo>
                    <a:pt x="198" y="351"/>
                  </a:lnTo>
                  <a:lnTo>
                    <a:pt x="178" y="327"/>
                  </a:lnTo>
                  <a:lnTo>
                    <a:pt x="156" y="307"/>
                  </a:lnTo>
                  <a:lnTo>
                    <a:pt x="85" y="260"/>
                  </a:lnTo>
                  <a:lnTo>
                    <a:pt x="62" y="244"/>
                  </a:lnTo>
                  <a:lnTo>
                    <a:pt x="42" y="227"/>
                  </a:lnTo>
                  <a:lnTo>
                    <a:pt x="24" y="20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1" y="154"/>
                  </a:lnTo>
                  <a:lnTo>
                    <a:pt x="0" y="133"/>
                  </a:lnTo>
                  <a:lnTo>
                    <a:pt x="2" y="107"/>
                  </a:lnTo>
                  <a:lnTo>
                    <a:pt x="9" y="81"/>
                  </a:lnTo>
                  <a:lnTo>
                    <a:pt x="22" y="59"/>
                  </a:lnTo>
                  <a:lnTo>
                    <a:pt x="39" y="39"/>
                  </a:lnTo>
                  <a:lnTo>
                    <a:pt x="60" y="22"/>
                  </a:lnTo>
                  <a:lnTo>
                    <a:pt x="82" y="10"/>
                  </a:lnTo>
                  <a:lnTo>
                    <a:pt x="106" y="2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0096500" y="6520180"/>
              <a:ext cx="63500" cy="149860"/>
            </a:xfrm>
            <a:custGeom>
              <a:avLst/>
              <a:gdLst>
                <a:gd name="TX0" fmla="*/ 133 w 834"/>
                <a:gd name="TY0" fmla="*/ 0 h 1982"/>
                <a:gd name="TX1" fmla="*/ 161 w 834"/>
                <a:gd name="TY1" fmla="*/ 3 h 1982"/>
                <a:gd name="TX2" fmla="*/ 188 w 834"/>
                <a:gd name="TY2" fmla="*/ 10 h 1982"/>
                <a:gd name="TX3" fmla="*/ 259 w 834"/>
                <a:gd name="TY3" fmla="*/ 44 h 1982"/>
                <a:gd name="TX4" fmla="*/ 326 w 834"/>
                <a:gd name="TY4" fmla="*/ 81 h 1982"/>
                <a:gd name="TX5" fmla="*/ 391 w 834"/>
                <a:gd name="TY5" fmla="*/ 123 h 1982"/>
                <a:gd name="TX6" fmla="*/ 451 w 834"/>
                <a:gd name="TY6" fmla="*/ 169 h 1982"/>
                <a:gd name="TX7" fmla="*/ 508 w 834"/>
                <a:gd name="TY7" fmla="*/ 221 h 1982"/>
                <a:gd name="TX8" fmla="*/ 560 w 834"/>
                <a:gd name="TY8" fmla="*/ 277 h 1982"/>
                <a:gd name="TX9" fmla="*/ 610 w 834"/>
                <a:gd name="TY9" fmla="*/ 337 h 1982"/>
                <a:gd name="TX10" fmla="*/ 656 w 834"/>
                <a:gd name="TY10" fmla="*/ 403 h 1982"/>
                <a:gd name="TX11" fmla="*/ 698 w 834"/>
                <a:gd name="TY11" fmla="*/ 471 h 1982"/>
                <a:gd name="TX12" fmla="*/ 733 w 834"/>
                <a:gd name="TY12" fmla="*/ 541 h 1982"/>
                <a:gd name="TX13" fmla="*/ 764 w 834"/>
                <a:gd name="TY13" fmla="*/ 611 h 1982"/>
                <a:gd name="TX14" fmla="*/ 789 w 834"/>
                <a:gd name="TY14" fmla="*/ 684 h 1982"/>
                <a:gd name="TX15" fmla="*/ 808 w 834"/>
                <a:gd name="TY15" fmla="*/ 759 h 1982"/>
                <a:gd name="TX16" fmla="*/ 822 w 834"/>
                <a:gd name="TY16" fmla="*/ 835 h 1982"/>
                <a:gd name="TX17" fmla="*/ 830 w 834"/>
                <a:gd name="TY17" fmla="*/ 912 h 1982"/>
                <a:gd name="TX18" fmla="*/ 833 w 834"/>
                <a:gd name="TY18" fmla="*/ 991 h 1982"/>
                <a:gd name="TX19" fmla="*/ 830 w 834"/>
                <a:gd name="TY19" fmla="*/ 1069 h 1982"/>
                <a:gd name="TX20" fmla="*/ 822 w 834"/>
                <a:gd name="TY20" fmla="*/ 1147 h 1982"/>
                <a:gd name="TX21" fmla="*/ 808 w 834"/>
                <a:gd name="TY21" fmla="*/ 1223 h 1982"/>
                <a:gd name="TX22" fmla="*/ 789 w 834"/>
                <a:gd name="TY22" fmla="*/ 1297 h 1982"/>
                <a:gd name="TX23" fmla="*/ 764 w 834"/>
                <a:gd name="TY23" fmla="*/ 1369 h 1982"/>
                <a:gd name="TX24" fmla="*/ 733 w 834"/>
                <a:gd name="TY24" fmla="*/ 1440 h 1982"/>
                <a:gd name="TX25" fmla="*/ 698 w 834"/>
                <a:gd name="TY25" fmla="*/ 1511 h 1982"/>
                <a:gd name="TX26" fmla="*/ 656 w 834"/>
                <a:gd name="TY26" fmla="*/ 1578 h 1982"/>
                <a:gd name="TX27" fmla="*/ 610 w 834"/>
                <a:gd name="TY27" fmla="*/ 1644 h 1982"/>
                <a:gd name="TX28" fmla="*/ 560 w 834"/>
                <a:gd name="TY28" fmla="*/ 1704 h 1982"/>
                <a:gd name="TX29" fmla="*/ 508 w 834"/>
                <a:gd name="TY29" fmla="*/ 1760 h 1982"/>
                <a:gd name="TX30" fmla="*/ 451 w 834"/>
                <a:gd name="TY30" fmla="*/ 1811 h 1982"/>
                <a:gd name="TX31" fmla="*/ 391 w 834"/>
                <a:gd name="TY31" fmla="*/ 1858 h 1982"/>
                <a:gd name="TX32" fmla="*/ 326 w 834"/>
                <a:gd name="TY32" fmla="*/ 1900 h 1982"/>
                <a:gd name="TX33" fmla="*/ 259 w 834"/>
                <a:gd name="TY33" fmla="*/ 1938 h 1982"/>
                <a:gd name="TX34" fmla="*/ 188 w 834"/>
                <a:gd name="TY34" fmla="*/ 1971 h 1982"/>
                <a:gd name="TX35" fmla="*/ 162 w 834"/>
                <a:gd name="TY35" fmla="*/ 1979 h 1982"/>
                <a:gd name="TX36" fmla="*/ 135 w 834"/>
                <a:gd name="TY36" fmla="*/ 1981 h 1982"/>
                <a:gd name="TX37" fmla="*/ 109 w 834"/>
                <a:gd name="TY37" fmla="*/ 1979 h 1982"/>
                <a:gd name="TX38" fmla="*/ 84 w 834"/>
                <a:gd name="TY38" fmla="*/ 1972 h 1982"/>
                <a:gd name="TX39" fmla="*/ 61 w 834"/>
                <a:gd name="TY39" fmla="*/ 1959 h 1982"/>
                <a:gd name="TX40" fmla="*/ 41 w 834"/>
                <a:gd name="TY40" fmla="*/ 1942 h 1982"/>
                <a:gd name="TX41" fmla="*/ 23 w 834"/>
                <a:gd name="TY41" fmla="*/ 1921 h 1982"/>
                <a:gd name="TX42" fmla="*/ 10 w 834"/>
                <a:gd name="TY42" fmla="*/ 1899 h 1982"/>
                <a:gd name="TX43" fmla="*/ 3 w 834"/>
                <a:gd name="TY43" fmla="*/ 1874 h 1982"/>
                <a:gd name="TX44" fmla="*/ 0 w 834"/>
                <a:gd name="TY44" fmla="*/ 1848 h 1982"/>
                <a:gd name="TX45" fmla="*/ 3 w 834"/>
                <a:gd name="TY45" fmla="*/ 1822 h 1982"/>
                <a:gd name="TX46" fmla="*/ 10 w 834"/>
                <a:gd name="TY46" fmla="*/ 1799 h 1982"/>
                <a:gd name="TX47" fmla="*/ 21 w 834"/>
                <a:gd name="TY47" fmla="*/ 1777 h 1982"/>
                <a:gd name="TX48" fmla="*/ 36 w 834"/>
                <a:gd name="TY48" fmla="*/ 1758 h 1982"/>
                <a:gd name="TX49" fmla="*/ 57 w 834"/>
                <a:gd name="TY49" fmla="*/ 1740 h 1982"/>
                <a:gd name="TX50" fmla="*/ 82 w 834"/>
                <a:gd name="TY50" fmla="*/ 1725 h 1982"/>
                <a:gd name="TX51" fmla="*/ 125 w 834"/>
                <a:gd name="TY51" fmla="*/ 1702 h 1982"/>
                <a:gd name="TX52" fmla="*/ 163 w 834"/>
                <a:gd name="TY52" fmla="*/ 1682 h 1982"/>
                <a:gd name="TX53" fmla="*/ 195 w 834"/>
                <a:gd name="TY53" fmla="*/ 1664 h 1982"/>
                <a:gd name="TX54" fmla="*/ 220 w 834"/>
                <a:gd name="TY54" fmla="*/ 1647 h 1982"/>
                <a:gd name="TX55" fmla="*/ 240 w 834"/>
                <a:gd name="TY55" fmla="*/ 1633 h 1982"/>
                <a:gd name="TX56" fmla="*/ 289 w 834"/>
                <a:gd name="TY56" fmla="*/ 1594 h 1982"/>
                <a:gd name="TX57" fmla="*/ 335 w 834"/>
                <a:gd name="TY57" fmla="*/ 1552 h 1982"/>
                <a:gd name="TX58" fmla="*/ 377 w 834"/>
                <a:gd name="TY58" fmla="*/ 1507 h 1982"/>
                <a:gd name="TX59" fmla="*/ 415 w 834"/>
                <a:gd name="TY59" fmla="*/ 1458 h 1982"/>
                <a:gd name="TX60" fmla="*/ 450 w 834"/>
                <a:gd name="TY60" fmla="*/ 1406 h 1982"/>
                <a:gd name="TX61" fmla="*/ 480 w 834"/>
                <a:gd name="TY61" fmla="*/ 1352 h 1982"/>
                <a:gd name="TX62" fmla="*/ 507 w 834"/>
                <a:gd name="TY62" fmla="*/ 1295 h 1982"/>
                <a:gd name="TX63" fmla="*/ 528 w 834"/>
                <a:gd name="TY63" fmla="*/ 1236 h 1982"/>
                <a:gd name="TX64" fmla="*/ 545 w 834"/>
                <a:gd name="TY64" fmla="*/ 1177 h 1982"/>
                <a:gd name="TX65" fmla="*/ 557 w 834"/>
                <a:gd name="TY65" fmla="*/ 1115 h 1982"/>
                <a:gd name="TX66" fmla="*/ 565 w 834"/>
                <a:gd name="TY66" fmla="*/ 1054 h 1982"/>
                <a:gd name="TX67" fmla="*/ 567 w 834"/>
                <a:gd name="TY67" fmla="*/ 991 h 1982"/>
                <a:gd name="TX68" fmla="*/ 565 w 834"/>
                <a:gd name="TY68" fmla="*/ 928 h 1982"/>
                <a:gd name="TX69" fmla="*/ 557 w 834"/>
                <a:gd name="TY69" fmla="*/ 865 h 1982"/>
                <a:gd name="TX70" fmla="*/ 545 w 834"/>
                <a:gd name="TY70" fmla="*/ 804 h 1982"/>
                <a:gd name="TX71" fmla="*/ 528 w 834"/>
                <a:gd name="TY71" fmla="*/ 745 h 1982"/>
                <a:gd name="TX72" fmla="*/ 507 w 834"/>
                <a:gd name="TY72" fmla="*/ 686 h 1982"/>
                <a:gd name="TX73" fmla="*/ 480 w 834"/>
                <a:gd name="TY73" fmla="*/ 629 h 1982"/>
                <a:gd name="TX74" fmla="*/ 450 w 834"/>
                <a:gd name="TY74" fmla="*/ 574 h 1982"/>
                <a:gd name="TX75" fmla="*/ 415 w 834"/>
                <a:gd name="TY75" fmla="*/ 523 h 1982"/>
                <a:gd name="TX76" fmla="*/ 377 w 834"/>
                <a:gd name="TY76" fmla="*/ 474 h 1982"/>
                <a:gd name="TX77" fmla="*/ 335 w 834"/>
                <a:gd name="TY77" fmla="*/ 429 h 1982"/>
                <a:gd name="TX78" fmla="*/ 289 w 834"/>
                <a:gd name="TY78" fmla="*/ 387 h 1982"/>
                <a:gd name="TX79" fmla="*/ 240 w 834"/>
                <a:gd name="TY79" fmla="*/ 348 h 1982"/>
                <a:gd name="TX80" fmla="*/ 220 w 834"/>
                <a:gd name="TY80" fmla="*/ 334 h 1982"/>
                <a:gd name="TX81" fmla="*/ 195 w 834"/>
                <a:gd name="TY81" fmla="*/ 318 h 1982"/>
                <a:gd name="TX82" fmla="*/ 163 w 834"/>
                <a:gd name="TY82" fmla="*/ 299 h 1982"/>
                <a:gd name="TX83" fmla="*/ 125 w 834"/>
                <a:gd name="TY83" fmla="*/ 279 h 1982"/>
                <a:gd name="TX84" fmla="*/ 82 w 834"/>
                <a:gd name="TY84" fmla="*/ 256 h 1982"/>
                <a:gd name="TX85" fmla="*/ 57 w 834"/>
                <a:gd name="TY85" fmla="*/ 241 h 1982"/>
                <a:gd name="TX86" fmla="*/ 36 w 834"/>
                <a:gd name="TY86" fmla="*/ 224 h 1982"/>
                <a:gd name="TX87" fmla="*/ 21 w 834"/>
                <a:gd name="TY87" fmla="*/ 204 h 1982"/>
                <a:gd name="TX88" fmla="*/ 10 w 834"/>
                <a:gd name="TY88" fmla="*/ 183 h 1982"/>
                <a:gd name="TX89" fmla="*/ 3 w 834"/>
                <a:gd name="TY89" fmla="*/ 159 h 1982"/>
                <a:gd name="TX90" fmla="*/ 0 w 834"/>
                <a:gd name="TY90" fmla="*/ 134 h 1982"/>
                <a:gd name="TX91" fmla="*/ 3 w 834"/>
                <a:gd name="TY91" fmla="*/ 107 h 1982"/>
                <a:gd name="TX92" fmla="*/ 10 w 834"/>
                <a:gd name="TY92" fmla="*/ 83 h 1982"/>
                <a:gd name="TX93" fmla="*/ 23 w 834"/>
                <a:gd name="TY93" fmla="*/ 60 h 1982"/>
                <a:gd name="TX94" fmla="*/ 41 w 834"/>
                <a:gd name="TY94" fmla="*/ 40 h 1982"/>
                <a:gd name="TX95" fmla="*/ 61 w 834"/>
                <a:gd name="TY95" fmla="*/ 22 h 1982"/>
                <a:gd name="TX96" fmla="*/ 84 w 834"/>
                <a:gd name="TY96" fmla="*/ 10 h 1982"/>
                <a:gd name="TX97" fmla="*/ 108 w 834"/>
                <a:gd name="TY97" fmla="*/ 3 h 1982"/>
                <a:gd name="TX98" fmla="*/ 133 w 834"/>
                <a:gd name="TY98" fmla="*/ 0 h 198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</a:cxnLst>
              <a:rect l="l" t="t" r="r" b="b"/>
              <a:pathLst>
                <a:path w="834" h="1982">
                  <a:moveTo>
                    <a:pt x="133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59" y="44"/>
                  </a:lnTo>
                  <a:lnTo>
                    <a:pt x="326" y="81"/>
                  </a:lnTo>
                  <a:lnTo>
                    <a:pt x="391" y="123"/>
                  </a:lnTo>
                  <a:lnTo>
                    <a:pt x="451" y="169"/>
                  </a:lnTo>
                  <a:lnTo>
                    <a:pt x="508" y="221"/>
                  </a:lnTo>
                  <a:lnTo>
                    <a:pt x="560" y="277"/>
                  </a:lnTo>
                  <a:lnTo>
                    <a:pt x="610" y="337"/>
                  </a:lnTo>
                  <a:lnTo>
                    <a:pt x="656" y="403"/>
                  </a:lnTo>
                  <a:lnTo>
                    <a:pt x="698" y="471"/>
                  </a:lnTo>
                  <a:lnTo>
                    <a:pt x="733" y="541"/>
                  </a:lnTo>
                  <a:lnTo>
                    <a:pt x="764" y="611"/>
                  </a:lnTo>
                  <a:lnTo>
                    <a:pt x="789" y="684"/>
                  </a:lnTo>
                  <a:lnTo>
                    <a:pt x="808" y="759"/>
                  </a:lnTo>
                  <a:lnTo>
                    <a:pt x="822" y="835"/>
                  </a:lnTo>
                  <a:lnTo>
                    <a:pt x="830" y="912"/>
                  </a:lnTo>
                  <a:lnTo>
                    <a:pt x="833" y="991"/>
                  </a:lnTo>
                  <a:lnTo>
                    <a:pt x="830" y="1069"/>
                  </a:lnTo>
                  <a:lnTo>
                    <a:pt x="822" y="1147"/>
                  </a:lnTo>
                  <a:lnTo>
                    <a:pt x="808" y="1223"/>
                  </a:lnTo>
                  <a:lnTo>
                    <a:pt x="789" y="1297"/>
                  </a:lnTo>
                  <a:lnTo>
                    <a:pt x="764" y="1369"/>
                  </a:lnTo>
                  <a:lnTo>
                    <a:pt x="733" y="1440"/>
                  </a:lnTo>
                  <a:lnTo>
                    <a:pt x="698" y="1511"/>
                  </a:lnTo>
                  <a:lnTo>
                    <a:pt x="656" y="1578"/>
                  </a:lnTo>
                  <a:lnTo>
                    <a:pt x="610" y="1644"/>
                  </a:lnTo>
                  <a:lnTo>
                    <a:pt x="560" y="1704"/>
                  </a:lnTo>
                  <a:lnTo>
                    <a:pt x="508" y="1760"/>
                  </a:lnTo>
                  <a:lnTo>
                    <a:pt x="451" y="1811"/>
                  </a:lnTo>
                  <a:lnTo>
                    <a:pt x="391" y="1858"/>
                  </a:lnTo>
                  <a:lnTo>
                    <a:pt x="326" y="1900"/>
                  </a:lnTo>
                  <a:lnTo>
                    <a:pt x="259" y="1938"/>
                  </a:lnTo>
                  <a:lnTo>
                    <a:pt x="188" y="1971"/>
                  </a:lnTo>
                  <a:lnTo>
                    <a:pt x="162" y="1979"/>
                  </a:lnTo>
                  <a:lnTo>
                    <a:pt x="135" y="1981"/>
                  </a:lnTo>
                  <a:lnTo>
                    <a:pt x="109" y="1979"/>
                  </a:lnTo>
                  <a:lnTo>
                    <a:pt x="84" y="1972"/>
                  </a:lnTo>
                  <a:lnTo>
                    <a:pt x="61" y="1959"/>
                  </a:lnTo>
                  <a:lnTo>
                    <a:pt x="41" y="1942"/>
                  </a:lnTo>
                  <a:lnTo>
                    <a:pt x="23" y="1921"/>
                  </a:lnTo>
                  <a:lnTo>
                    <a:pt x="10" y="1899"/>
                  </a:lnTo>
                  <a:lnTo>
                    <a:pt x="3" y="1874"/>
                  </a:lnTo>
                  <a:lnTo>
                    <a:pt x="0" y="1848"/>
                  </a:lnTo>
                  <a:lnTo>
                    <a:pt x="3" y="1822"/>
                  </a:lnTo>
                  <a:lnTo>
                    <a:pt x="10" y="1799"/>
                  </a:lnTo>
                  <a:lnTo>
                    <a:pt x="21" y="1777"/>
                  </a:lnTo>
                  <a:lnTo>
                    <a:pt x="36" y="1758"/>
                  </a:lnTo>
                  <a:lnTo>
                    <a:pt x="57" y="1740"/>
                  </a:lnTo>
                  <a:lnTo>
                    <a:pt x="82" y="1725"/>
                  </a:lnTo>
                  <a:lnTo>
                    <a:pt x="125" y="1702"/>
                  </a:lnTo>
                  <a:lnTo>
                    <a:pt x="163" y="1682"/>
                  </a:lnTo>
                  <a:lnTo>
                    <a:pt x="195" y="1664"/>
                  </a:lnTo>
                  <a:lnTo>
                    <a:pt x="220" y="1647"/>
                  </a:lnTo>
                  <a:lnTo>
                    <a:pt x="240" y="1633"/>
                  </a:lnTo>
                  <a:lnTo>
                    <a:pt x="289" y="1594"/>
                  </a:lnTo>
                  <a:lnTo>
                    <a:pt x="335" y="1552"/>
                  </a:lnTo>
                  <a:lnTo>
                    <a:pt x="377" y="1507"/>
                  </a:lnTo>
                  <a:lnTo>
                    <a:pt x="415" y="1458"/>
                  </a:lnTo>
                  <a:lnTo>
                    <a:pt x="450" y="1406"/>
                  </a:lnTo>
                  <a:lnTo>
                    <a:pt x="480" y="1352"/>
                  </a:lnTo>
                  <a:lnTo>
                    <a:pt x="507" y="1295"/>
                  </a:lnTo>
                  <a:lnTo>
                    <a:pt x="528" y="1236"/>
                  </a:lnTo>
                  <a:lnTo>
                    <a:pt x="545" y="1177"/>
                  </a:lnTo>
                  <a:lnTo>
                    <a:pt x="557" y="1115"/>
                  </a:lnTo>
                  <a:lnTo>
                    <a:pt x="565" y="1054"/>
                  </a:lnTo>
                  <a:lnTo>
                    <a:pt x="567" y="991"/>
                  </a:lnTo>
                  <a:lnTo>
                    <a:pt x="565" y="928"/>
                  </a:lnTo>
                  <a:lnTo>
                    <a:pt x="557" y="865"/>
                  </a:lnTo>
                  <a:lnTo>
                    <a:pt x="545" y="804"/>
                  </a:lnTo>
                  <a:lnTo>
                    <a:pt x="528" y="745"/>
                  </a:lnTo>
                  <a:lnTo>
                    <a:pt x="507" y="686"/>
                  </a:lnTo>
                  <a:lnTo>
                    <a:pt x="480" y="629"/>
                  </a:lnTo>
                  <a:lnTo>
                    <a:pt x="450" y="574"/>
                  </a:lnTo>
                  <a:lnTo>
                    <a:pt x="415" y="523"/>
                  </a:lnTo>
                  <a:lnTo>
                    <a:pt x="377" y="474"/>
                  </a:lnTo>
                  <a:lnTo>
                    <a:pt x="335" y="429"/>
                  </a:lnTo>
                  <a:lnTo>
                    <a:pt x="289" y="387"/>
                  </a:lnTo>
                  <a:lnTo>
                    <a:pt x="240" y="348"/>
                  </a:lnTo>
                  <a:lnTo>
                    <a:pt x="220" y="334"/>
                  </a:lnTo>
                  <a:lnTo>
                    <a:pt x="195" y="318"/>
                  </a:lnTo>
                  <a:lnTo>
                    <a:pt x="163" y="299"/>
                  </a:lnTo>
                  <a:lnTo>
                    <a:pt x="125" y="279"/>
                  </a:lnTo>
                  <a:lnTo>
                    <a:pt x="82" y="256"/>
                  </a:lnTo>
                  <a:lnTo>
                    <a:pt x="57" y="241"/>
                  </a:lnTo>
                  <a:lnTo>
                    <a:pt x="36" y="224"/>
                  </a:lnTo>
                  <a:lnTo>
                    <a:pt x="21" y="204"/>
                  </a:lnTo>
                  <a:lnTo>
                    <a:pt x="10" y="183"/>
                  </a:lnTo>
                  <a:lnTo>
                    <a:pt x="3" y="159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0" y="83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2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0112375" y="6483350"/>
              <a:ext cx="87630" cy="223520"/>
            </a:xfrm>
            <a:custGeom>
              <a:avLst/>
              <a:gdLst>
                <a:gd name="TX0" fmla="*/ 134 w 1157"/>
                <a:gd name="TY0" fmla="*/ 0 h 2960"/>
                <a:gd name="TX1" fmla="*/ 161 w 1157"/>
                <a:gd name="TY1" fmla="*/ 3 h 2960"/>
                <a:gd name="TX2" fmla="*/ 188 w 1157"/>
                <a:gd name="TY2" fmla="*/ 11 h 2960"/>
                <a:gd name="TX3" fmla="*/ 275 w 1157"/>
                <a:gd name="TY3" fmla="*/ 50 h 2960"/>
                <a:gd name="TX4" fmla="*/ 357 w 1157"/>
                <a:gd name="TY4" fmla="*/ 94 h 2960"/>
                <a:gd name="TX5" fmla="*/ 436 w 1157"/>
                <a:gd name="TY5" fmla="*/ 143 h 2960"/>
                <a:gd name="TX6" fmla="*/ 512 w 1157"/>
                <a:gd name="TY6" fmla="*/ 196 h 2960"/>
                <a:gd name="TX7" fmla="*/ 584 w 1157"/>
                <a:gd name="TY7" fmla="*/ 253 h 2960"/>
                <a:gd name="TX8" fmla="*/ 652 w 1157"/>
                <a:gd name="TY8" fmla="*/ 314 h 2960"/>
                <a:gd name="TX9" fmla="*/ 717 w 1157"/>
                <a:gd name="TY9" fmla="*/ 379 h 2960"/>
                <a:gd name="TX10" fmla="*/ 779 w 1157"/>
                <a:gd name="TY10" fmla="*/ 449 h 2960"/>
                <a:gd name="TX11" fmla="*/ 837 w 1157"/>
                <a:gd name="TY11" fmla="*/ 522 h 2960"/>
                <a:gd name="TX12" fmla="*/ 891 w 1157"/>
                <a:gd name="TY12" fmla="*/ 600 h 2960"/>
                <a:gd name="TX13" fmla="*/ 942 w 1157"/>
                <a:gd name="TY13" fmla="*/ 682 h 2960"/>
                <a:gd name="TX14" fmla="*/ 986 w 1157"/>
                <a:gd name="TY14" fmla="*/ 764 h 2960"/>
                <a:gd name="TX15" fmla="*/ 1026 w 1157"/>
                <a:gd name="TY15" fmla="*/ 848 h 2960"/>
                <a:gd name="TX16" fmla="*/ 1060 w 1157"/>
                <a:gd name="TY16" fmla="*/ 934 h 2960"/>
                <a:gd name="TX17" fmla="*/ 1090 w 1157"/>
                <a:gd name="TY17" fmla="*/ 1020 h 2960"/>
                <a:gd name="TX18" fmla="*/ 1113 w 1157"/>
                <a:gd name="TY18" fmla="*/ 1109 h 2960"/>
                <a:gd name="TX19" fmla="*/ 1132 w 1157"/>
                <a:gd name="TY19" fmla="*/ 1199 h 2960"/>
                <a:gd name="TX20" fmla="*/ 1146 w 1157"/>
                <a:gd name="TY20" fmla="*/ 1291 h 2960"/>
                <a:gd name="TX21" fmla="*/ 1153 w 1157"/>
                <a:gd name="TY21" fmla="*/ 1385 h 2960"/>
                <a:gd name="TX22" fmla="*/ 1156 w 1157"/>
                <a:gd name="TY22" fmla="*/ 1480 h 2960"/>
                <a:gd name="TX23" fmla="*/ 1153 w 1157"/>
                <a:gd name="TY23" fmla="*/ 1575 h 2960"/>
                <a:gd name="TX24" fmla="*/ 1146 w 1157"/>
                <a:gd name="TY24" fmla="*/ 1668 h 2960"/>
                <a:gd name="TX25" fmla="*/ 1132 w 1157"/>
                <a:gd name="TY25" fmla="*/ 1759 h 2960"/>
                <a:gd name="TX26" fmla="*/ 1113 w 1157"/>
                <a:gd name="TY26" fmla="*/ 1850 h 2960"/>
                <a:gd name="TX27" fmla="*/ 1090 w 1157"/>
                <a:gd name="TY27" fmla="*/ 1939 h 2960"/>
                <a:gd name="TX28" fmla="*/ 1060 w 1157"/>
                <a:gd name="TY28" fmla="*/ 2026 h 2960"/>
                <a:gd name="TX29" fmla="*/ 1026 w 1157"/>
                <a:gd name="TY29" fmla="*/ 2112 h 2960"/>
                <a:gd name="TX30" fmla="*/ 986 w 1157"/>
                <a:gd name="TY30" fmla="*/ 2195 h 2960"/>
                <a:gd name="TX31" fmla="*/ 942 w 1157"/>
                <a:gd name="TY31" fmla="*/ 2278 h 2960"/>
                <a:gd name="TX32" fmla="*/ 891 w 1157"/>
                <a:gd name="TY32" fmla="*/ 2358 h 2960"/>
                <a:gd name="TX33" fmla="*/ 837 w 1157"/>
                <a:gd name="TY33" fmla="*/ 2436 h 2960"/>
                <a:gd name="TX34" fmla="*/ 779 w 1157"/>
                <a:gd name="TY34" fmla="*/ 2510 h 2960"/>
                <a:gd name="TX35" fmla="*/ 717 w 1157"/>
                <a:gd name="TY35" fmla="*/ 2580 h 2960"/>
                <a:gd name="TX36" fmla="*/ 652 w 1157"/>
                <a:gd name="TY36" fmla="*/ 2645 h 2960"/>
                <a:gd name="TX37" fmla="*/ 584 w 1157"/>
                <a:gd name="TY37" fmla="*/ 2706 h 2960"/>
                <a:gd name="TX38" fmla="*/ 512 w 1157"/>
                <a:gd name="TY38" fmla="*/ 2763 h 2960"/>
                <a:gd name="TX39" fmla="*/ 436 w 1157"/>
                <a:gd name="TY39" fmla="*/ 2816 h 2960"/>
                <a:gd name="TX40" fmla="*/ 357 w 1157"/>
                <a:gd name="TY40" fmla="*/ 2864 h 2960"/>
                <a:gd name="TX41" fmla="*/ 275 w 1157"/>
                <a:gd name="TY41" fmla="*/ 2909 h 2960"/>
                <a:gd name="TX42" fmla="*/ 188 w 1157"/>
                <a:gd name="TY42" fmla="*/ 2949 h 2960"/>
                <a:gd name="TX43" fmla="*/ 161 w 1157"/>
                <a:gd name="TY43" fmla="*/ 2956 h 2960"/>
                <a:gd name="TX44" fmla="*/ 134 w 1157"/>
                <a:gd name="TY44" fmla="*/ 2959 h 2960"/>
                <a:gd name="TX45" fmla="*/ 108 w 1157"/>
                <a:gd name="TY45" fmla="*/ 2956 h 2960"/>
                <a:gd name="TX46" fmla="*/ 84 w 1157"/>
                <a:gd name="TY46" fmla="*/ 2949 h 2960"/>
                <a:gd name="TX47" fmla="*/ 62 w 1157"/>
                <a:gd name="TY47" fmla="*/ 2937 h 2960"/>
                <a:gd name="TX48" fmla="*/ 40 w 1157"/>
                <a:gd name="TY48" fmla="*/ 2919 h 2960"/>
                <a:gd name="TX49" fmla="*/ 22 w 1157"/>
                <a:gd name="TY49" fmla="*/ 2899 h 2960"/>
                <a:gd name="TX50" fmla="*/ 11 w 1157"/>
                <a:gd name="TY50" fmla="*/ 2876 h 2960"/>
                <a:gd name="TX51" fmla="*/ 4 w 1157"/>
                <a:gd name="TY51" fmla="*/ 2852 h 2960"/>
                <a:gd name="TX52" fmla="*/ 0 w 1157"/>
                <a:gd name="TY52" fmla="*/ 2825 h 2960"/>
                <a:gd name="TX53" fmla="*/ 2 w 1157"/>
                <a:gd name="TY53" fmla="*/ 2801 h 2960"/>
                <a:gd name="TX54" fmla="*/ 10 w 1157"/>
                <a:gd name="TY54" fmla="*/ 2779 h 2960"/>
                <a:gd name="TX55" fmla="*/ 21 w 1157"/>
                <a:gd name="TY55" fmla="*/ 2758 h 2960"/>
                <a:gd name="TX56" fmla="*/ 37 w 1157"/>
                <a:gd name="TY56" fmla="*/ 2738 h 2960"/>
                <a:gd name="TX57" fmla="*/ 57 w 1157"/>
                <a:gd name="TY57" fmla="*/ 2720 h 2960"/>
                <a:gd name="TX58" fmla="*/ 82 w 1157"/>
                <a:gd name="TY58" fmla="*/ 2703 h 2960"/>
                <a:gd name="TX59" fmla="*/ 93 w 1157"/>
                <a:gd name="TY59" fmla="*/ 2697 h 2960"/>
                <a:gd name="TX60" fmla="*/ 109 w 1157"/>
                <a:gd name="TY60" fmla="*/ 2689 h 2960"/>
                <a:gd name="TX61" fmla="*/ 129 w 1157"/>
                <a:gd name="TY61" fmla="*/ 2681 h 2960"/>
                <a:gd name="TX62" fmla="*/ 148 w 1157"/>
                <a:gd name="TY62" fmla="*/ 2673 h 2960"/>
                <a:gd name="TX63" fmla="*/ 164 w 1157"/>
                <a:gd name="TY63" fmla="*/ 2665 h 2960"/>
                <a:gd name="TX64" fmla="*/ 175 w 1157"/>
                <a:gd name="TY64" fmla="*/ 2660 h 2960"/>
                <a:gd name="TX65" fmla="*/ 237 w 1157"/>
                <a:gd name="TY65" fmla="*/ 2624 h 2960"/>
                <a:gd name="TX66" fmla="*/ 294 w 1157"/>
                <a:gd name="TY66" fmla="*/ 2589 h 2960"/>
                <a:gd name="TX67" fmla="*/ 346 w 1157"/>
                <a:gd name="TY67" fmla="*/ 2553 h 2960"/>
                <a:gd name="TX68" fmla="*/ 417 w 1157"/>
                <a:gd name="TY68" fmla="*/ 2498 h 2960"/>
                <a:gd name="TX69" fmla="*/ 483 w 1157"/>
                <a:gd name="TY69" fmla="*/ 2437 h 2960"/>
                <a:gd name="TX70" fmla="*/ 544 w 1157"/>
                <a:gd name="TY70" fmla="*/ 2374 h 2960"/>
                <a:gd name="TX71" fmla="*/ 602 w 1157"/>
                <a:gd name="TY71" fmla="*/ 2307 h 2960"/>
                <a:gd name="TX72" fmla="*/ 654 w 1157"/>
                <a:gd name="TY72" fmla="*/ 2235 h 2960"/>
                <a:gd name="TX73" fmla="*/ 703 w 1157"/>
                <a:gd name="TY73" fmla="*/ 2160 h 2960"/>
                <a:gd name="TX74" fmla="*/ 746 w 1157"/>
                <a:gd name="TY74" fmla="*/ 2081 h 2960"/>
                <a:gd name="TX75" fmla="*/ 784 w 1157"/>
                <a:gd name="TY75" fmla="*/ 2000 h 2960"/>
                <a:gd name="TX76" fmla="*/ 817 w 1157"/>
                <a:gd name="TY76" fmla="*/ 1916 h 2960"/>
                <a:gd name="TX77" fmla="*/ 843 w 1157"/>
                <a:gd name="TY77" fmla="*/ 1832 h 2960"/>
                <a:gd name="TX78" fmla="*/ 863 w 1157"/>
                <a:gd name="TY78" fmla="*/ 1746 h 2960"/>
                <a:gd name="TX79" fmla="*/ 878 w 1157"/>
                <a:gd name="TY79" fmla="*/ 1659 h 2960"/>
                <a:gd name="TX80" fmla="*/ 886 w 1157"/>
                <a:gd name="TY80" fmla="*/ 1570 h 2960"/>
                <a:gd name="TX81" fmla="*/ 889 w 1157"/>
                <a:gd name="TY81" fmla="*/ 1480 h 2960"/>
                <a:gd name="TX82" fmla="*/ 886 w 1157"/>
                <a:gd name="TY82" fmla="*/ 1389 h 2960"/>
                <a:gd name="TX83" fmla="*/ 878 w 1157"/>
                <a:gd name="TY83" fmla="*/ 1301 h 2960"/>
                <a:gd name="TX84" fmla="*/ 863 w 1157"/>
                <a:gd name="TY84" fmla="*/ 1213 h 2960"/>
                <a:gd name="TX85" fmla="*/ 843 w 1157"/>
                <a:gd name="TY85" fmla="*/ 1128 h 2960"/>
                <a:gd name="TX86" fmla="*/ 817 w 1157"/>
                <a:gd name="TY86" fmla="*/ 1042 h 2960"/>
                <a:gd name="TX87" fmla="*/ 784 w 1157"/>
                <a:gd name="TY87" fmla="*/ 960 h 2960"/>
                <a:gd name="TX88" fmla="*/ 746 w 1157"/>
                <a:gd name="TY88" fmla="*/ 878 h 2960"/>
                <a:gd name="TX89" fmla="*/ 703 w 1157"/>
                <a:gd name="TY89" fmla="*/ 800 h 2960"/>
                <a:gd name="TX90" fmla="*/ 654 w 1157"/>
                <a:gd name="TY90" fmla="*/ 724 h 2960"/>
                <a:gd name="TX91" fmla="*/ 602 w 1157"/>
                <a:gd name="TY91" fmla="*/ 653 h 2960"/>
                <a:gd name="TX92" fmla="*/ 544 w 1157"/>
                <a:gd name="TY92" fmla="*/ 586 h 2960"/>
                <a:gd name="TX93" fmla="*/ 483 w 1157"/>
                <a:gd name="TY93" fmla="*/ 521 h 2960"/>
                <a:gd name="TX94" fmla="*/ 417 w 1157"/>
                <a:gd name="TY94" fmla="*/ 462 h 2960"/>
                <a:gd name="TX95" fmla="*/ 346 w 1157"/>
                <a:gd name="TY95" fmla="*/ 405 h 2960"/>
                <a:gd name="TX96" fmla="*/ 294 w 1157"/>
                <a:gd name="TY96" fmla="*/ 370 h 2960"/>
                <a:gd name="TX97" fmla="*/ 237 w 1157"/>
                <a:gd name="TY97" fmla="*/ 335 h 2960"/>
                <a:gd name="TX98" fmla="*/ 175 w 1157"/>
                <a:gd name="TY98" fmla="*/ 300 h 2960"/>
                <a:gd name="TX99" fmla="*/ 164 w 1157"/>
                <a:gd name="TY99" fmla="*/ 294 h 2960"/>
                <a:gd name="TX100" fmla="*/ 148 w 1157"/>
                <a:gd name="TY100" fmla="*/ 286 h 2960"/>
                <a:gd name="TX101" fmla="*/ 129 w 1157"/>
                <a:gd name="TY101" fmla="*/ 278 h 2960"/>
                <a:gd name="TX102" fmla="*/ 109 w 1157"/>
                <a:gd name="TY102" fmla="*/ 269 h 2960"/>
                <a:gd name="TX103" fmla="*/ 93 w 1157"/>
                <a:gd name="TY103" fmla="*/ 262 h 2960"/>
                <a:gd name="TX104" fmla="*/ 82 w 1157"/>
                <a:gd name="TY104" fmla="*/ 256 h 2960"/>
                <a:gd name="TX105" fmla="*/ 57 w 1157"/>
                <a:gd name="TY105" fmla="*/ 240 h 2960"/>
                <a:gd name="TX106" fmla="*/ 37 w 1157"/>
                <a:gd name="TY106" fmla="*/ 221 h 2960"/>
                <a:gd name="TX107" fmla="*/ 21 w 1157"/>
                <a:gd name="TY107" fmla="*/ 202 h 2960"/>
                <a:gd name="TX108" fmla="*/ 10 w 1157"/>
                <a:gd name="TY108" fmla="*/ 181 h 2960"/>
                <a:gd name="TX109" fmla="*/ 2 w 1157"/>
                <a:gd name="TY109" fmla="*/ 158 h 2960"/>
                <a:gd name="TX110" fmla="*/ 0 w 1157"/>
                <a:gd name="TY110" fmla="*/ 133 h 2960"/>
                <a:gd name="TX111" fmla="*/ 4 w 1157"/>
                <a:gd name="TY111" fmla="*/ 107 h 2960"/>
                <a:gd name="TX112" fmla="*/ 11 w 1157"/>
                <a:gd name="TY112" fmla="*/ 83 h 2960"/>
                <a:gd name="TX113" fmla="*/ 22 w 1157"/>
                <a:gd name="TY113" fmla="*/ 61 h 2960"/>
                <a:gd name="TX114" fmla="*/ 40 w 1157"/>
                <a:gd name="TY114" fmla="*/ 40 h 2960"/>
                <a:gd name="TX115" fmla="*/ 62 w 1157"/>
                <a:gd name="TY115" fmla="*/ 23 h 2960"/>
                <a:gd name="TX116" fmla="*/ 84 w 1157"/>
                <a:gd name="TY116" fmla="*/ 10 h 2960"/>
                <a:gd name="TX117" fmla="*/ 108 w 1157"/>
                <a:gd name="TY117" fmla="*/ 3 h 2960"/>
                <a:gd name="TX118" fmla="*/ 134 w 1157"/>
                <a:gd name="TY118" fmla="*/ 0 h 296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</a:cxnLst>
              <a:rect l="l" t="t" r="r" b="b"/>
              <a:pathLst>
                <a:path w="1157" h="2960">
                  <a:moveTo>
                    <a:pt x="134" y="0"/>
                  </a:moveTo>
                  <a:lnTo>
                    <a:pt x="161" y="3"/>
                  </a:lnTo>
                  <a:lnTo>
                    <a:pt x="188" y="11"/>
                  </a:lnTo>
                  <a:lnTo>
                    <a:pt x="275" y="50"/>
                  </a:lnTo>
                  <a:lnTo>
                    <a:pt x="357" y="94"/>
                  </a:lnTo>
                  <a:lnTo>
                    <a:pt x="436" y="143"/>
                  </a:lnTo>
                  <a:lnTo>
                    <a:pt x="512" y="196"/>
                  </a:lnTo>
                  <a:lnTo>
                    <a:pt x="584" y="253"/>
                  </a:lnTo>
                  <a:lnTo>
                    <a:pt x="652" y="314"/>
                  </a:lnTo>
                  <a:lnTo>
                    <a:pt x="717" y="379"/>
                  </a:lnTo>
                  <a:lnTo>
                    <a:pt x="779" y="449"/>
                  </a:lnTo>
                  <a:lnTo>
                    <a:pt x="837" y="522"/>
                  </a:lnTo>
                  <a:lnTo>
                    <a:pt x="891" y="600"/>
                  </a:lnTo>
                  <a:lnTo>
                    <a:pt x="942" y="682"/>
                  </a:lnTo>
                  <a:lnTo>
                    <a:pt x="986" y="764"/>
                  </a:lnTo>
                  <a:lnTo>
                    <a:pt x="1026" y="848"/>
                  </a:lnTo>
                  <a:lnTo>
                    <a:pt x="1060" y="934"/>
                  </a:lnTo>
                  <a:lnTo>
                    <a:pt x="1090" y="1020"/>
                  </a:lnTo>
                  <a:lnTo>
                    <a:pt x="1113" y="1109"/>
                  </a:lnTo>
                  <a:lnTo>
                    <a:pt x="1132" y="1199"/>
                  </a:lnTo>
                  <a:lnTo>
                    <a:pt x="1146" y="1291"/>
                  </a:lnTo>
                  <a:lnTo>
                    <a:pt x="1153" y="1385"/>
                  </a:lnTo>
                  <a:lnTo>
                    <a:pt x="1156" y="1480"/>
                  </a:lnTo>
                  <a:lnTo>
                    <a:pt x="1153" y="1575"/>
                  </a:lnTo>
                  <a:lnTo>
                    <a:pt x="1146" y="1668"/>
                  </a:lnTo>
                  <a:lnTo>
                    <a:pt x="1132" y="1759"/>
                  </a:lnTo>
                  <a:lnTo>
                    <a:pt x="1113" y="1850"/>
                  </a:lnTo>
                  <a:lnTo>
                    <a:pt x="1090" y="1939"/>
                  </a:lnTo>
                  <a:lnTo>
                    <a:pt x="1060" y="2026"/>
                  </a:lnTo>
                  <a:lnTo>
                    <a:pt x="1026" y="2112"/>
                  </a:lnTo>
                  <a:lnTo>
                    <a:pt x="986" y="2195"/>
                  </a:lnTo>
                  <a:lnTo>
                    <a:pt x="942" y="2278"/>
                  </a:lnTo>
                  <a:lnTo>
                    <a:pt x="891" y="2358"/>
                  </a:lnTo>
                  <a:lnTo>
                    <a:pt x="837" y="2436"/>
                  </a:lnTo>
                  <a:lnTo>
                    <a:pt x="779" y="2510"/>
                  </a:lnTo>
                  <a:lnTo>
                    <a:pt x="717" y="2580"/>
                  </a:lnTo>
                  <a:lnTo>
                    <a:pt x="652" y="2645"/>
                  </a:lnTo>
                  <a:lnTo>
                    <a:pt x="584" y="2706"/>
                  </a:lnTo>
                  <a:lnTo>
                    <a:pt x="512" y="2763"/>
                  </a:lnTo>
                  <a:lnTo>
                    <a:pt x="436" y="2816"/>
                  </a:lnTo>
                  <a:lnTo>
                    <a:pt x="357" y="2864"/>
                  </a:lnTo>
                  <a:lnTo>
                    <a:pt x="275" y="2909"/>
                  </a:lnTo>
                  <a:lnTo>
                    <a:pt x="188" y="2949"/>
                  </a:lnTo>
                  <a:lnTo>
                    <a:pt x="161" y="2956"/>
                  </a:lnTo>
                  <a:lnTo>
                    <a:pt x="134" y="2959"/>
                  </a:lnTo>
                  <a:lnTo>
                    <a:pt x="108" y="2956"/>
                  </a:lnTo>
                  <a:lnTo>
                    <a:pt x="84" y="2949"/>
                  </a:lnTo>
                  <a:lnTo>
                    <a:pt x="62" y="2937"/>
                  </a:lnTo>
                  <a:lnTo>
                    <a:pt x="40" y="2919"/>
                  </a:lnTo>
                  <a:lnTo>
                    <a:pt x="22" y="2899"/>
                  </a:lnTo>
                  <a:lnTo>
                    <a:pt x="11" y="2876"/>
                  </a:lnTo>
                  <a:lnTo>
                    <a:pt x="4" y="2852"/>
                  </a:lnTo>
                  <a:lnTo>
                    <a:pt x="0" y="2825"/>
                  </a:lnTo>
                  <a:lnTo>
                    <a:pt x="2" y="2801"/>
                  </a:lnTo>
                  <a:lnTo>
                    <a:pt x="10" y="2779"/>
                  </a:lnTo>
                  <a:lnTo>
                    <a:pt x="21" y="2758"/>
                  </a:lnTo>
                  <a:lnTo>
                    <a:pt x="37" y="2738"/>
                  </a:lnTo>
                  <a:lnTo>
                    <a:pt x="57" y="2720"/>
                  </a:lnTo>
                  <a:lnTo>
                    <a:pt x="82" y="2703"/>
                  </a:lnTo>
                  <a:lnTo>
                    <a:pt x="93" y="2697"/>
                  </a:lnTo>
                  <a:lnTo>
                    <a:pt x="109" y="2689"/>
                  </a:lnTo>
                  <a:lnTo>
                    <a:pt x="129" y="2681"/>
                  </a:lnTo>
                  <a:lnTo>
                    <a:pt x="148" y="2673"/>
                  </a:lnTo>
                  <a:lnTo>
                    <a:pt x="164" y="2665"/>
                  </a:lnTo>
                  <a:lnTo>
                    <a:pt x="175" y="2660"/>
                  </a:lnTo>
                  <a:lnTo>
                    <a:pt x="237" y="2624"/>
                  </a:lnTo>
                  <a:lnTo>
                    <a:pt x="294" y="2589"/>
                  </a:lnTo>
                  <a:lnTo>
                    <a:pt x="346" y="2553"/>
                  </a:lnTo>
                  <a:lnTo>
                    <a:pt x="417" y="2498"/>
                  </a:lnTo>
                  <a:lnTo>
                    <a:pt x="483" y="2437"/>
                  </a:lnTo>
                  <a:lnTo>
                    <a:pt x="544" y="2374"/>
                  </a:lnTo>
                  <a:lnTo>
                    <a:pt x="602" y="2307"/>
                  </a:lnTo>
                  <a:lnTo>
                    <a:pt x="654" y="2235"/>
                  </a:lnTo>
                  <a:lnTo>
                    <a:pt x="703" y="2160"/>
                  </a:lnTo>
                  <a:lnTo>
                    <a:pt x="746" y="2081"/>
                  </a:lnTo>
                  <a:lnTo>
                    <a:pt x="784" y="2000"/>
                  </a:lnTo>
                  <a:lnTo>
                    <a:pt x="817" y="1916"/>
                  </a:lnTo>
                  <a:lnTo>
                    <a:pt x="843" y="1832"/>
                  </a:lnTo>
                  <a:lnTo>
                    <a:pt x="863" y="1746"/>
                  </a:lnTo>
                  <a:lnTo>
                    <a:pt x="878" y="1659"/>
                  </a:lnTo>
                  <a:lnTo>
                    <a:pt x="886" y="1570"/>
                  </a:lnTo>
                  <a:lnTo>
                    <a:pt x="889" y="1480"/>
                  </a:lnTo>
                  <a:lnTo>
                    <a:pt x="886" y="1389"/>
                  </a:lnTo>
                  <a:lnTo>
                    <a:pt x="878" y="1301"/>
                  </a:lnTo>
                  <a:lnTo>
                    <a:pt x="863" y="1213"/>
                  </a:lnTo>
                  <a:lnTo>
                    <a:pt x="843" y="1128"/>
                  </a:lnTo>
                  <a:lnTo>
                    <a:pt x="817" y="1042"/>
                  </a:lnTo>
                  <a:lnTo>
                    <a:pt x="784" y="960"/>
                  </a:lnTo>
                  <a:lnTo>
                    <a:pt x="746" y="878"/>
                  </a:lnTo>
                  <a:lnTo>
                    <a:pt x="703" y="800"/>
                  </a:lnTo>
                  <a:lnTo>
                    <a:pt x="654" y="724"/>
                  </a:lnTo>
                  <a:lnTo>
                    <a:pt x="602" y="653"/>
                  </a:lnTo>
                  <a:lnTo>
                    <a:pt x="544" y="586"/>
                  </a:lnTo>
                  <a:lnTo>
                    <a:pt x="483" y="521"/>
                  </a:lnTo>
                  <a:lnTo>
                    <a:pt x="417" y="462"/>
                  </a:lnTo>
                  <a:lnTo>
                    <a:pt x="346" y="405"/>
                  </a:lnTo>
                  <a:lnTo>
                    <a:pt x="294" y="370"/>
                  </a:lnTo>
                  <a:lnTo>
                    <a:pt x="237" y="335"/>
                  </a:lnTo>
                  <a:lnTo>
                    <a:pt x="175" y="300"/>
                  </a:lnTo>
                  <a:lnTo>
                    <a:pt x="164" y="294"/>
                  </a:lnTo>
                  <a:lnTo>
                    <a:pt x="148" y="286"/>
                  </a:lnTo>
                  <a:lnTo>
                    <a:pt x="129" y="278"/>
                  </a:lnTo>
                  <a:lnTo>
                    <a:pt x="109" y="269"/>
                  </a:lnTo>
                  <a:lnTo>
                    <a:pt x="93" y="262"/>
                  </a:lnTo>
                  <a:lnTo>
                    <a:pt x="82" y="256"/>
                  </a:lnTo>
                  <a:lnTo>
                    <a:pt x="57" y="240"/>
                  </a:lnTo>
                  <a:lnTo>
                    <a:pt x="37" y="221"/>
                  </a:lnTo>
                  <a:lnTo>
                    <a:pt x="21" y="202"/>
                  </a:lnTo>
                  <a:lnTo>
                    <a:pt x="10" y="181"/>
                  </a:lnTo>
                  <a:lnTo>
                    <a:pt x="2" y="158"/>
                  </a:lnTo>
                  <a:lnTo>
                    <a:pt x="0" y="133"/>
                  </a:lnTo>
                  <a:lnTo>
                    <a:pt x="4" y="107"/>
                  </a:lnTo>
                  <a:lnTo>
                    <a:pt x="11" y="83"/>
                  </a:lnTo>
                  <a:lnTo>
                    <a:pt x="22" y="61"/>
                  </a:lnTo>
                  <a:lnTo>
                    <a:pt x="40" y="40"/>
                  </a:lnTo>
                  <a:lnTo>
                    <a:pt x="62" y="23"/>
                  </a:lnTo>
                  <a:lnTo>
                    <a:pt x="84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0309860" y="6546850"/>
          <a:ext cx="1530350" cy="9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71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>
            <a:spLocks/>
          </p:cNvSpPr>
          <p:nvPr/>
        </p:nvSpPr>
        <p:spPr>
          <a:xfrm>
            <a:off x="314959" y="446405"/>
            <a:ext cx="6626859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수행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 err="1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과정</a:t>
            </a:r>
            <a:r>
              <a:rPr kumimoji="0" lang="en-US" altLang="ko-KR" sz="2800" b="1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232124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_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 AWS CLI 및 SDK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t>설정_SQS</a:t>
            </a:r>
            <a:endParaRPr kumimoji="0" lang="ko-KR" altLang="en-US" sz="2800" b="1" i="0" u="none" strike="noStrike" kern="1200" cap="none" spc="0" normalizeH="0" baseline="0" noProof="0" dirty="0">
              <a:ln w="9525" cap="flat" cmpd="sng">
                <a:noFill/>
                <a:prstDash/>
              </a:ln>
              <a:solidFill>
                <a:srgbClr val="232124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651615" y="320675"/>
            <a:ext cx="286385" cy="1556385"/>
            <a:chOff x="11651615" y="320675"/>
            <a:chExt cx="286385" cy="1556385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1651615" y="755015"/>
              <a:ext cx="285750" cy="285115"/>
            </a:xfrm>
            <a:custGeom>
              <a:avLst/>
              <a:gdLst>
                <a:gd name="TX0" fmla="*/ 2867 w 4016"/>
                <a:gd name="TY0" fmla="*/ 853 h 4007"/>
                <a:gd name="TX1" fmla="*/ 2803 w 4016"/>
                <a:gd name="TY1" fmla="*/ 857 h 4007"/>
                <a:gd name="TX2" fmla="*/ 2734 w 4016"/>
                <a:gd name="TY2" fmla="*/ 866 h 4007"/>
                <a:gd name="TX3" fmla="*/ 2702 w 4016"/>
                <a:gd name="TY3" fmla="*/ 872 h 4007"/>
                <a:gd name="TX4" fmla="*/ 2668 w 4016"/>
                <a:gd name="TY4" fmla="*/ 883 h 4007"/>
                <a:gd name="TX5" fmla="*/ 2627 w 4016"/>
                <a:gd name="TY5" fmla="*/ 898 h 4007"/>
                <a:gd name="TX6" fmla="*/ 2594 w 4016"/>
                <a:gd name="TY6" fmla="*/ 913 h 4007"/>
                <a:gd name="TX7" fmla="*/ 2558 w 4016"/>
                <a:gd name="TY7" fmla="*/ 930 h 4007"/>
                <a:gd name="TX8" fmla="*/ 2519 w 4016"/>
                <a:gd name="TY8" fmla="*/ 952 h 4007"/>
                <a:gd name="TX9" fmla="*/ 2477 w 4016"/>
                <a:gd name="TY9" fmla="*/ 977 h 4007"/>
                <a:gd name="TX10" fmla="*/ 2420 w 4016"/>
                <a:gd name="TY10" fmla="*/ 1015 h 4007"/>
                <a:gd name="TX11" fmla="*/ 2363 w 4016"/>
                <a:gd name="TY11" fmla="*/ 1059 h 4007"/>
                <a:gd name="TX12" fmla="*/ 2308 w 4016"/>
                <a:gd name="TY12" fmla="*/ 1104 h 4007"/>
                <a:gd name="TX13" fmla="*/ 2268 w 4016"/>
                <a:gd name="TY13" fmla="*/ 1143 h 4007"/>
                <a:gd name="TX14" fmla="*/ 2229 w 4016"/>
                <a:gd name="TY14" fmla="*/ 1186 h 4007"/>
                <a:gd name="TX15" fmla="*/ 2190 w 4016"/>
                <a:gd name="TY15" fmla="*/ 1233 h 4007"/>
                <a:gd name="TX16" fmla="*/ 2153 w 4016"/>
                <a:gd name="TY16" fmla="*/ 1286 h 4007"/>
                <a:gd name="TX17" fmla="*/ 2117 w 4016"/>
                <a:gd name="TY17" fmla="*/ 1343 h 4007"/>
                <a:gd name="TX18" fmla="*/ 2086 w 4016"/>
                <a:gd name="TY18" fmla="*/ 1401 h 4007"/>
                <a:gd name="TX19" fmla="*/ 2059 w 4016"/>
                <a:gd name="TY19" fmla="*/ 1462 h 4007"/>
                <a:gd name="TX20" fmla="*/ 2037 w 4016"/>
                <a:gd name="TY20" fmla="*/ 1525 h 4007"/>
                <a:gd name="TX21" fmla="*/ 2094 w 4016"/>
                <a:gd name="TY21" fmla="*/ 1521 h 4007"/>
                <a:gd name="TX22" fmla="*/ 2146 w 4016"/>
                <a:gd name="TY22" fmla="*/ 1521 h 4007"/>
                <a:gd name="TX23" fmla="*/ 2193 w 4016"/>
                <a:gd name="TY23" fmla="*/ 1524 h 4007"/>
                <a:gd name="TX24" fmla="*/ 2236 w 4016"/>
                <a:gd name="TY24" fmla="*/ 1530 h 4007"/>
                <a:gd name="TX25" fmla="*/ 2273 w 4016"/>
                <a:gd name="TY25" fmla="*/ 1538 h 4007"/>
                <a:gd name="TX26" fmla="*/ 2306 w 4016"/>
                <a:gd name="TY26" fmla="*/ 1551 h 4007"/>
                <a:gd name="TX27" fmla="*/ 2333 w 4016"/>
                <a:gd name="TY27" fmla="*/ 1567 h 4007"/>
                <a:gd name="TX28" fmla="*/ 2354 w 4016"/>
                <a:gd name="TY28" fmla="*/ 1584 h 4007"/>
                <a:gd name="TX29" fmla="*/ 2370 w 4016"/>
                <a:gd name="TY29" fmla="*/ 1605 h 4007"/>
                <a:gd name="TX30" fmla="*/ 2384 w 4016"/>
                <a:gd name="TY30" fmla="*/ 1631 h 4007"/>
                <a:gd name="TX31" fmla="*/ 2394 w 4016"/>
                <a:gd name="TY31" fmla="*/ 1661 h 4007"/>
                <a:gd name="TX32" fmla="*/ 2401 w 4016"/>
                <a:gd name="TY32" fmla="*/ 1695 h 4007"/>
                <a:gd name="TX33" fmla="*/ 2405 w 4016"/>
                <a:gd name="TY33" fmla="*/ 1735 h 4007"/>
                <a:gd name="TX34" fmla="*/ 2405 w 4016"/>
                <a:gd name="TY34" fmla="*/ 1777 h 4007"/>
                <a:gd name="TX35" fmla="*/ 2402 w 4016"/>
                <a:gd name="TY35" fmla="*/ 1825 h 4007"/>
                <a:gd name="TX36" fmla="*/ 2396 w 4016"/>
                <a:gd name="TY36" fmla="*/ 1866 h 4007"/>
                <a:gd name="TX37" fmla="*/ 2386 w 4016"/>
                <a:gd name="TY37" fmla="*/ 1911 h 4007"/>
                <a:gd name="TX38" fmla="*/ 2371 w 4016"/>
                <a:gd name="TY38" fmla="*/ 1960 h 4007"/>
                <a:gd name="TX39" fmla="*/ 2351 w 4016"/>
                <a:gd name="TY39" fmla="*/ 2013 h 4007"/>
                <a:gd name="TX40" fmla="*/ 2328 w 4016"/>
                <a:gd name="TY40" fmla="*/ 2070 h 4007"/>
                <a:gd name="TX41" fmla="*/ 2299 w 4016"/>
                <a:gd name="TY41" fmla="*/ 2132 h 4007"/>
                <a:gd name="TX42" fmla="*/ 2266 w 4016"/>
                <a:gd name="TY42" fmla="*/ 2198 h 4007"/>
                <a:gd name="TX43" fmla="*/ 2235 w 4016"/>
                <a:gd name="TY43" fmla="*/ 2253 h 4007"/>
                <a:gd name="TX44" fmla="*/ 2205 w 4016"/>
                <a:gd name="TY44" fmla="*/ 2301 h 4007"/>
                <a:gd name="TX45" fmla="*/ 2178 w 4016"/>
                <a:gd name="TY45" fmla="*/ 2345 h 4007"/>
                <a:gd name="TX46" fmla="*/ 2151 w 4016"/>
                <a:gd name="TY46" fmla="*/ 2382 h 4007"/>
                <a:gd name="TX47" fmla="*/ 2126 w 4016"/>
                <a:gd name="TY47" fmla="*/ 2413 h 4007"/>
                <a:gd name="TX48" fmla="*/ 2102 w 4016"/>
                <a:gd name="TY48" fmla="*/ 2437 h 4007"/>
                <a:gd name="TX49" fmla="*/ 2081 w 4016"/>
                <a:gd name="TY49" fmla="*/ 2456 h 4007"/>
                <a:gd name="TX50" fmla="*/ 2048 w 4016"/>
                <a:gd name="TY50" fmla="*/ 2476 h 4007"/>
                <a:gd name="TX51" fmla="*/ 2015 w 4016"/>
                <a:gd name="TY51" fmla="*/ 2487 h 4007"/>
                <a:gd name="TX52" fmla="*/ 1983 w 4016"/>
                <a:gd name="TY52" fmla="*/ 2491 h 4007"/>
                <a:gd name="TX53" fmla="*/ 1950 w 4016"/>
                <a:gd name="TY53" fmla="*/ 2484 h 4007"/>
                <a:gd name="TX54" fmla="*/ 1918 w 4016"/>
                <a:gd name="TY54" fmla="*/ 2471 h 4007"/>
                <a:gd name="TX55" fmla="*/ 1885 w 4016"/>
                <a:gd name="TY55" fmla="*/ 2450 h 4007"/>
                <a:gd name="TX56" fmla="*/ 1853 w 4016"/>
                <a:gd name="TY56" fmla="*/ 2419 h 4007"/>
                <a:gd name="TX57" fmla="*/ 1825 w 4016"/>
                <a:gd name="TY57" fmla="*/ 2386 h 4007"/>
                <a:gd name="TX58" fmla="*/ 1799 w 4016"/>
                <a:gd name="TY58" fmla="*/ 2346 h 4007"/>
                <a:gd name="TX59" fmla="*/ 1776 w 4016"/>
                <a:gd name="TY59" fmla="*/ 2301 h 4007"/>
                <a:gd name="TX60" fmla="*/ 1755 w 4016"/>
                <a:gd name="TY60" fmla="*/ 2251 h 4007"/>
                <a:gd name="TX61" fmla="*/ 1738 w 4016"/>
                <a:gd name="TY61" fmla="*/ 2200 h 4007"/>
                <a:gd name="TX62" fmla="*/ 1724 w 4016"/>
                <a:gd name="TY62" fmla="*/ 2151 h 4007"/>
                <a:gd name="TX63" fmla="*/ 1713 w 4016"/>
                <a:gd name="TY63" fmla="*/ 2105 h 4007"/>
                <a:gd name="TX64" fmla="*/ 1706 w 4016"/>
                <a:gd name="TY64" fmla="*/ 2060 h 4007"/>
                <a:gd name="TX65" fmla="*/ 1699 w 4016"/>
                <a:gd name="TY65" fmla="*/ 2016 h 4007"/>
                <a:gd name="TX66" fmla="*/ 1693 w 4016"/>
                <a:gd name="TY66" fmla="*/ 1964 h 4007"/>
                <a:gd name="TX67" fmla="*/ 1687 w 4016"/>
                <a:gd name="TY67" fmla="*/ 1906 h 4007"/>
                <a:gd name="TX68" fmla="*/ 1680 w 4016"/>
                <a:gd name="TY68" fmla="*/ 1841 h 4007"/>
                <a:gd name="TX69" fmla="*/ 1675 w 4016"/>
                <a:gd name="TY69" fmla="*/ 1792 h 4007"/>
                <a:gd name="TX70" fmla="*/ 1670 w 4016"/>
                <a:gd name="TY70" fmla="*/ 1747 h 4007"/>
                <a:gd name="TX71" fmla="*/ 1665 w 4016"/>
                <a:gd name="TY71" fmla="*/ 1710 h 4007"/>
                <a:gd name="TX72" fmla="*/ 1661 w 4016"/>
                <a:gd name="TY72" fmla="*/ 1679 h 4007"/>
                <a:gd name="TX73" fmla="*/ 1657 w 4016"/>
                <a:gd name="TY73" fmla="*/ 1656 h 4007"/>
                <a:gd name="TX74" fmla="*/ 1642 w 4016"/>
                <a:gd name="TY74" fmla="*/ 1575 h 4007"/>
                <a:gd name="TX75" fmla="*/ 1629 w 4016"/>
                <a:gd name="TY75" fmla="*/ 1503 h 4007"/>
                <a:gd name="TX76" fmla="*/ 1616 w 4016"/>
                <a:gd name="TY76" fmla="*/ 1437 h 4007"/>
                <a:gd name="TX77" fmla="*/ 1605 w 4016"/>
                <a:gd name="TY77" fmla="*/ 1380 h 4007"/>
                <a:gd name="TX78" fmla="*/ 1594 w 4016"/>
                <a:gd name="TY78" fmla="*/ 1331 h 4007"/>
                <a:gd name="TX79" fmla="*/ 1585 w 4016"/>
                <a:gd name="TY79" fmla="*/ 1289 h 4007"/>
                <a:gd name="TX80" fmla="*/ 1577 w 4016"/>
                <a:gd name="TY80" fmla="*/ 1254 h 4007"/>
                <a:gd name="TX81" fmla="*/ 1568 w 4016"/>
                <a:gd name="TY81" fmla="*/ 1228 h 4007"/>
                <a:gd name="TX82" fmla="*/ 1544 w 4016"/>
                <a:gd name="TY82" fmla="*/ 1165 h 4007"/>
                <a:gd name="TX83" fmla="*/ 1513 w 4016"/>
                <a:gd name="TY83" fmla="*/ 1104 h 4007"/>
                <a:gd name="TX84" fmla="*/ 1476 w 4016"/>
                <a:gd name="TY84" fmla="*/ 1047 h 4007"/>
                <a:gd name="TX85" fmla="*/ 1444 w 4016"/>
                <a:gd name="TY85" fmla="*/ 1010 h 4007"/>
                <a:gd name="TX86" fmla="*/ 1412 w 4016"/>
                <a:gd name="TY86" fmla="*/ 979 h 4007"/>
                <a:gd name="TX87" fmla="*/ 1378 w 4016"/>
                <a:gd name="TY87" fmla="*/ 958 h 4007"/>
                <a:gd name="TX88" fmla="*/ 1344 w 4016"/>
                <a:gd name="TY88" fmla="*/ 943 h 4007"/>
                <a:gd name="TX89" fmla="*/ 1300 w 4016"/>
                <a:gd name="TY89" fmla="*/ 935 h 4007"/>
                <a:gd name="TX90" fmla="*/ 1256 w 4016"/>
                <a:gd name="TY90" fmla="*/ 932 h 4007"/>
                <a:gd name="TX91" fmla="*/ 1210 w 4016"/>
                <a:gd name="TY91" fmla="*/ 935 h 4007"/>
                <a:gd name="TX92" fmla="*/ 1163 w 4016"/>
                <a:gd name="TY92" fmla="*/ 945 h 4007"/>
                <a:gd name="TX93" fmla="*/ 1113 w 4016"/>
                <a:gd name="TY93" fmla="*/ 960 h 4007"/>
                <a:gd name="TX94" fmla="*/ 1063 w 4016"/>
                <a:gd name="TY94" fmla="*/ 981 h 4007"/>
                <a:gd name="TX95" fmla="*/ 1011 w 4016"/>
                <a:gd name="TY95" fmla="*/ 1009 h 4007"/>
                <a:gd name="TX96" fmla="*/ 970 w 4016"/>
                <a:gd name="TY96" fmla="*/ 1035 h 4007"/>
                <a:gd name="TX97" fmla="*/ 925 w 4016"/>
                <a:gd name="TY97" fmla="*/ 1065 h 4007"/>
                <a:gd name="TX98" fmla="*/ 877 w 4016"/>
                <a:gd name="TY98" fmla="*/ 1101 h 4007"/>
                <a:gd name="TX99" fmla="*/ 827 w 4016"/>
                <a:gd name="TY99" fmla="*/ 1140 h 4007"/>
                <a:gd name="TX100" fmla="*/ 772 w 4016"/>
                <a:gd name="TY100" fmla="*/ 1183 h 4007"/>
                <a:gd name="TX101" fmla="*/ 715 w 4016"/>
                <a:gd name="TY101" fmla="*/ 1232 h 4007"/>
                <a:gd name="TX102" fmla="*/ 654 w 4016"/>
                <a:gd name="TY102" fmla="*/ 1285 h 4007"/>
                <a:gd name="TX103" fmla="*/ 596 w 4016"/>
                <a:gd name="TY103" fmla="*/ 1338 h 4007"/>
                <a:gd name="TX104" fmla="*/ 540 w 4016"/>
                <a:gd name="TY104" fmla="*/ 1385 h 4007"/>
                <a:gd name="TX105" fmla="*/ 491 w 4016"/>
                <a:gd name="TY105" fmla="*/ 1428 h 4007"/>
                <a:gd name="TX106" fmla="*/ 445 w 4016"/>
                <a:gd name="TY106" fmla="*/ 1467 h 4007"/>
                <a:gd name="TX107" fmla="*/ 404 w 4016"/>
                <a:gd name="TY107" fmla="*/ 1500 h 4007"/>
                <a:gd name="TX108" fmla="*/ 367 w 4016"/>
                <a:gd name="TY108" fmla="*/ 1527 h 4007"/>
                <a:gd name="TX109" fmla="*/ 334 w 4016"/>
                <a:gd name="TY109" fmla="*/ 1551 h 4007"/>
                <a:gd name="TX110" fmla="*/ 334 w 4016"/>
                <a:gd name="TY110" fmla="*/ 1569 h 4007"/>
                <a:gd name="TX111" fmla="*/ 361 w 4016"/>
                <a:gd name="TY111" fmla="*/ 1587 h 4007"/>
                <a:gd name="TX112" fmla="*/ 383 w 4016"/>
                <a:gd name="TY112" fmla="*/ 1609 h 4007"/>
                <a:gd name="TX113" fmla="*/ 401 w 4016"/>
                <a:gd name="TY113" fmla="*/ 1637 h 4007"/>
                <a:gd name="TX114" fmla="*/ 414 w 4016"/>
                <a:gd name="TY114" fmla="*/ 1658 h 4007"/>
                <a:gd name="TX115" fmla="*/ 427 w 4016"/>
                <a:gd name="TY115" fmla="*/ 1673 h 4007"/>
                <a:gd name="TX116" fmla="*/ 442 w 4016"/>
                <a:gd name="TY116" fmla="*/ 1684 h 4007"/>
                <a:gd name="TX117" fmla="*/ 457 w 4016"/>
                <a:gd name="TY117" fmla="*/ 1689 h 4007"/>
                <a:gd name="TX118" fmla="*/ 487 w 4016"/>
                <a:gd name="TY118" fmla="*/ 1690 h 4007"/>
                <a:gd name="TX119" fmla="*/ 520 w 4016"/>
                <a:gd name="TY119" fmla="*/ 1688 h 4007"/>
                <a:gd name="TX120" fmla="*/ 559 w 4016"/>
                <a:gd name="TY120" fmla="*/ 1679 h 4007"/>
                <a:gd name="TX121" fmla="*/ 600 w 4016"/>
                <a:gd name="TY121" fmla="*/ 1667 h 4007"/>
                <a:gd name="TX122" fmla="*/ 642 w 4016"/>
                <a:gd name="TY122" fmla="*/ 1655 h 4007"/>
                <a:gd name="TX123" fmla="*/ 682 w 4016"/>
                <a:gd name="TY123" fmla="*/ 1645 h 4007"/>
                <a:gd name="TX124" fmla="*/ 718 w 4016"/>
                <a:gd name="TY124" fmla="*/ 1641 h 4007"/>
                <a:gd name="TX125" fmla="*/ 751 w 4016"/>
                <a:gd name="TY125" fmla="*/ 1640 h 4007"/>
                <a:gd name="TX126" fmla="*/ 776 w 4016"/>
                <a:gd name="TY126" fmla="*/ 1643 h 4007"/>
                <a:gd name="TX127" fmla="*/ 799 w 4016"/>
                <a:gd name="TY127" fmla="*/ 1653 h 4007"/>
                <a:gd name="TX128" fmla="*/ 822 w 4016"/>
                <a:gd name="TY128" fmla="*/ 1669 h 4007"/>
                <a:gd name="TX129" fmla="*/ 841 w 4016"/>
                <a:gd name="TY129" fmla="*/ 1690 h 4007"/>
                <a:gd name="TX130" fmla="*/ 860 w 4016"/>
                <a:gd name="TY130" fmla="*/ 1718 h 4007"/>
                <a:gd name="TX131" fmla="*/ 886 w 4016"/>
                <a:gd name="TY131" fmla="*/ 1767 h 4007"/>
                <a:gd name="TX132" fmla="*/ 908 w 4016"/>
                <a:gd name="TY132" fmla="*/ 1818 h 4007"/>
                <a:gd name="TX133" fmla="*/ 928 w 4016"/>
                <a:gd name="TY133" fmla="*/ 1876 h 4007"/>
                <a:gd name="TX134" fmla="*/ 948 w 4016"/>
                <a:gd name="TY134" fmla="*/ 1944 h 4007"/>
                <a:gd name="TX135" fmla="*/ 957 w 4016"/>
                <a:gd name="TY135" fmla="*/ 1977 h 4007"/>
                <a:gd name="TX136" fmla="*/ 965 w 4016"/>
                <a:gd name="TY136" fmla="*/ 2006 h 4007"/>
                <a:gd name="TX137" fmla="*/ 973 w 4016"/>
                <a:gd name="TY137" fmla="*/ 2029 h 4007"/>
                <a:gd name="TX138" fmla="*/ 980 w 4016"/>
                <a:gd name="TY138" fmla="*/ 2049 h 4007"/>
                <a:gd name="TX139" fmla="*/ 993 w 4016"/>
                <a:gd name="TY139" fmla="*/ 2083 h 4007"/>
                <a:gd name="TX140" fmla="*/ 1005 w 4016"/>
                <a:gd name="TY140" fmla="*/ 2125 h 4007"/>
                <a:gd name="TX141" fmla="*/ 1020 w 4016"/>
                <a:gd name="TY141" fmla="*/ 2174 h 4007"/>
                <a:gd name="TX142" fmla="*/ 1037 w 4016"/>
                <a:gd name="TY142" fmla="*/ 2231 h 4007"/>
                <a:gd name="TX143" fmla="*/ 1055 w 4016"/>
                <a:gd name="TY143" fmla="*/ 2296 h 4007"/>
                <a:gd name="TX144" fmla="*/ 1075 w 4016"/>
                <a:gd name="TY144" fmla="*/ 2368 h 4007"/>
                <a:gd name="TX145" fmla="*/ 1096 w 4016"/>
                <a:gd name="TY145" fmla="*/ 2449 h 4007"/>
                <a:gd name="TX146" fmla="*/ 1119 w 4016"/>
                <a:gd name="TY146" fmla="*/ 2536 h 4007"/>
                <a:gd name="TX147" fmla="*/ 1141 w 4016"/>
                <a:gd name="TY147" fmla="*/ 2628 h 4007"/>
                <a:gd name="TX148" fmla="*/ 1164 w 4016"/>
                <a:gd name="TY148" fmla="*/ 2712 h 4007"/>
                <a:gd name="TX149" fmla="*/ 1184 w 4016"/>
                <a:gd name="TY149" fmla="*/ 2787 h 4007"/>
                <a:gd name="TX150" fmla="*/ 1203 w 4016"/>
                <a:gd name="TY150" fmla="*/ 2855 h 4007"/>
                <a:gd name="TX151" fmla="*/ 1221 w 4016"/>
                <a:gd name="TY151" fmla="*/ 2916 h 4007"/>
                <a:gd name="TX152" fmla="*/ 1238 w 4016"/>
                <a:gd name="TY152" fmla="*/ 2968 h 4007"/>
                <a:gd name="TX153" fmla="*/ 1253 w 4016"/>
                <a:gd name="TY153" fmla="*/ 3014 h 4007"/>
                <a:gd name="TX154" fmla="*/ 1268 w 4016"/>
                <a:gd name="TY154" fmla="*/ 3051 h 4007"/>
                <a:gd name="TX155" fmla="*/ 1300 w 4016"/>
                <a:gd name="TY155" fmla="*/ 3120 h 4007"/>
                <a:gd name="TX156" fmla="*/ 1335 w 4016"/>
                <a:gd name="TY156" fmla="*/ 3183 h 4007"/>
                <a:gd name="TX157" fmla="*/ 1371 w 4016"/>
                <a:gd name="TY157" fmla="*/ 3236 h 4007"/>
                <a:gd name="TX158" fmla="*/ 1409 w 4016"/>
                <a:gd name="TY158" fmla="*/ 3283 h 4007"/>
                <a:gd name="TX159" fmla="*/ 1450 w 4016"/>
                <a:gd name="TY159" fmla="*/ 3323 h 4007"/>
                <a:gd name="TX160" fmla="*/ 1492 w 4016"/>
                <a:gd name="TY160" fmla="*/ 3354 h 4007"/>
                <a:gd name="TX161" fmla="*/ 1537 w 4016"/>
                <a:gd name="TY161" fmla="*/ 3376 h 4007"/>
                <a:gd name="TX162" fmla="*/ 1593 w 4016"/>
                <a:gd name="TY162" fmla="*/ 3389 h 4007"/>
                <a:gd name="TX163" fmla="*/ 1649 w 4016"/>
                <a:gd name="TY163" fmla="*/ 3393 h 4007"/>
                <a:gd name="TX164" fmla="*/ 1704 w 4016"/>
                <a:gd name="TY164" fmla="*/ 3391 h 4007"/>
                <a:gd name="TX165" fmla="*/ 1759 w 4016"/>
                <a:gd name="TY165" fmla="*/ 3381 h 4007"/>
                <a:gd name="TX166" fmla="*/ 1813 w 4016"/>
                <a:gd name="TY166" fmla="*/ 3365 h 4007"/>
                <a:gd name="TX167" fmla="*/ 1864 w 4016"/>
                <a:gd name="TY167" fmla="*/ 3346 h 4007"/>
                <a:gd name="TX168" fmla="*/ 1913 w 4016"/>
                <a:gd name="TY168" fmla="*/ 3324 h 4007"/>
                <a:gd name="TX169" fmla="*/ 1958 w 4016"/>
                <a:gd name="TY169" fmla="*/ 3298 h 4007"/>
                <a:gd name="TX170" fmla="*/ 2043 w 4016"/>
                <a:gd name="TY170" fmla="*/ 3245 h 4007"/>
                <a:gd name="TX171" fmla="*/ 2127 w 4016"/>
                <a:gd name="TY171" fmla="*/ 3184 h 4007"/>
                <a:gd name="TX172" fmla="*/ 2210 w 4016"/>
                <a:gd name="TY172" fmla="*/ 3118 h 4007"/>
                <a:gd name="TX173" fmla="*/ 2292 w 4016"/>
                <a:gd name="TY173" fmla="*/ 3043 h 4007"/>
                <a:gd name="TX174" fmla="*/ 2374 w 4016"/>
                <a:gd name="TY174" fmla="*/ 2963 h 4007"/>
                <a:gd name="TX175" fmla="*/ 2454 w 4016"/>
                <a:gd name="TY175" fmla="*/ 2875 h 4007"/>
                <a:gd name="TX176" fmla="*/ 2534 w 4016"/>
                <a:gd name="TY176" fmla="*/ 2781 h 4007"/>
                <a:gd name="TX177" fmla="*/ 2612 w 4016"/>
                <a:gd name="TY177" fmla="*/ 2680 h 4007"/>
                <a:gd name="TX178" fmla="*/ 2700 w 4016"/>
                <a:gd name="TY178" fmla="*/ 2559 h 4007"/>
                <a:gd name="TX179" fmla="*/ 2783 w 4016"/>
                <a:gd name="TY179" fmla="*/ 2435 h 4007"/>
                <a:gd name="TX180" fmla="*/ 2860 w 4016"/>
                <a:gd name="TY180" fmla="*/ 2309 h 4007"/>
                <a:gd name="TX181" fmla="*/ 2933 w 4016"/>
                <a:gd name="TY181" fmla="*/ 2180 h 4007"/>
                <a:gd name="TX182" fmla="*/ 3000 w 4016"/>
                <a:gd name="TY182" fmla="*/ 2050 h 4007"/>
                <a:gd name="TX183" fmla="*/ 3062 w 4016"/>
                <a:gd name="TY183" fmla="*/ 1918 h 4007"/>
                <a:gd name="TX184" fmla="*/ 3100 w 4016"/>
                <a:gd name="TY184" fmla="*/ 1831 h 4007"/>
                <a:gd name="TX185" fmla="*/ 3135 w 4016"/>
                <a:gd name="TY185" fmla="*/ 1750 h 4007"/>
                <a:gd name="TX186" fmla="*/ 3166 w 4016"/>
                <a:gd name="TY186" fmla="*/ 1674 h 4007"/>
                <a:gd name="TX187" fmla="*/ 3193 w 4016"/>
                <a:gd name="TY187" fmla="*/ 1603 h 4007"/>
                <a:gd name="TX188" fmla="*/ 3218 w 4016"/>
                <a:gd name="TY188" fmla="*/ 1537 h 4007"/>
                <a:gd name="TX189" fmla="*/ 3238 w 4016"/>
                <a:gd name="TY189" fmla="*/ 1477 h 4007"/>
                <a:gd name="TX190" fmla="*/ 3255 w 4016"/>
                <a:gd name="TY190" fmla="*/ 1422 h 4007"/>
                <a:gd name="TX191" fmla="*/ 3269 w 4016"/>
                <a:gd name="TY191" fmla="*/ 1371 h 4007"/>
                <a:gd name="TX192" fmla="*/ 3279 w 4016"/>
                <a:gd name="TY192" fmla="*/ 1327 h 4007"/>
                <a:gd name="TX193" fmla="*/ 3287 w 4016"/>
                <a:gd name="TY193" fmla="*/ 1265 h 4007"/>
                <a:gd name="TX194" fmla="*/ 3291 w 4016"/>
                <a:gd name="TY194" fmla="*/ 1208 h 4007"/>
                <a:gd name="TX195" fmla="*/ 3289 w 4016"/>
                <a:gd name="TY195" fmla="*/ 1155 h 4007"/>
                <a:gd name="TX196" fmla="*/ 3281 w 4016"/>
                <a:gd name="TY196" fmla="*/ 1106 h 4007"/>
                <a:gd name="TX197" fmla="*/ 3268 w 4016"/>
                <a:gd name="TY197" fmla="*/ 1061 h 4007"/>
                <a:gd name="TX198" fmla="*/ 3248 w 4016"/>
                <a:gd name="TY198" fmla="*/ 1020 h 4007"/>
                <a:gd name="TX199" fmla="*/ 3223 w 4016"/>
                <a:gd name="TY199" fmla="*/ 983 h 4007"/>
                <a:gd name="TX200" fmla="*/ 3194 w 4016"/>
                <a:gd name="TY200" fmla="*/ 951 h 4007"/>
                <a:gd name="TX201" fmla="*/ 3160 w 4016"/>
                <a:gd name="TY201" fmla="*/ 924 h 4007"/>
                <a:gd name="TX202" fmla="*/ 3122 w 4016"/>
                <a:gd name="TY202" fmla="*/ 900 h 4007"/>
                <a:gd name="TX203" fmla="*/ 3080 w 4016"/>
                <a:gd name="TY203" fmla="*/ 883 h 4007"/>
                <a:gd name="TX204" fmla="*/ 3033 w 4016"/>
                <a:gd name="TY204" fmla="*/ 868 h 4007"/>
                <a:gd name="TX205" fmla="*/ 2982 w 4016"/>
                <a:gd name="TY205" fmla="*/ 859 h 4007"/>
                <a:gd name="TX206" fmla="*/ 2927 w 4016"/>
                <a:gd name="TY206" fmla="*/ 854 h 4007"/>
                <a:gd name="TX207" fmla="*/ 2867 w 4016"/>
                <a:gd name="TY207" fmla="*/ 853 h 4007"/>
                <a:gd name="TX209" fmla="*/ 752 w 4016"/>
                <a:gd name="TY209" fmla="*/ 0 h 4007"/>
                <a:gd name="TX210" fmla="*/ 3263 w 4016"/>
                <a:gd name="TY210" fmla="*/ 0 h 4007"/>
                <a:gd name="TX211" fmla="*/ 3338 w 4016"/>
                <a:gd name="TY211" fmla="*/ 2 h 4007"/>
                <a:gd name="TX212" fmla="*/ 3413 w 4016"/>
                <a:gd name="TY212" fmla="*/ 13 h 4007"/>
                <a:gd name="TX213" fmla="*/ 3483 w 4016"/>
                <a:gd name="TY213" fmla="*/ 31 h 4007"/>
                <a:gd name="TX214" fmla="*/ 3551 w 4016"/>
                <a:gd name="TY214" fmla="*/ 54 h 4007"/>
                <a:gd name="TX215" fmla="*/ 3616 w 4016"/>
                <a:gd name="TY215" fmla="*/ 85 h 4007"/>
                <a:gd name="TX216" fmla="*/ 3678 w 4016"/>
                <a:gd name="TY216" fmla="*/ 124 h 4007"/>
                <a:gd name="TX217" fmla="*/ 3737 w 4016"/>
                <a:gd name="TY217" fmla="*/ 168 h 4007"/>
                <a:gd name="TX218" fmla="*/ 3794 w 4016"/>
                <a:gd name="TY218" fmla="*/ 220 h 4007"/>
                <a:gd name="TX219" fmla="*/ 3846 w 4016"/>
                <a:gd name="TY219" fmla="*/ 277 h 4007"/>
                <a:gd name="TX220" fmla="*/ 3891 w 4016"/>
                <a:gd name="TY220" fmla="*/ 335 h 4007"/>
                <a:gd name="TX221" fmla="*/ 3930 w 4016"/>
                <a:gd name="TY221" fmla="*/ 398 h 4007"/>
                <a:gd name="TX222" fmla="*/ 3961 w 4016"/>
                <a:gd name="TY222" fmla="*/ 462 h 4007"/>
                <a:gd name="TX223" fmla="*/ 3984 w 4016"/>
                <a:gd name="TY223" fmla="*/ 530 h 4007"/>
                <a:gd name="TX224" fmla="*/ 4001 w 4016"/>
                <a:gd name="TY224" fmla="*/ 601 h 4007"/>
                <a:gd name="TX225" fmla="*/ 4011 w 4016"/>
                <a:gd name="TY225" fmla="*/ 674 h 4007"/>
                <a:gd name="TX226" fmla="*/ 4015 w 4016"/>
                <a:gd name="TY226" fmla="*/ 751 h 4007"/>
                <a:gd name="TX227" fmla="*/ 4015 w 4016"/>
                <a:gd name="TY227" fmla="*/ 3254 h 4007"/>
                <a:gd name="TX228" fmla="*/ 4011 w 4016"/>
                <a:gd name="TY228" fmla="*/ 3330 h 4007"/>
                <a:gd name="TX229" fmla="*/ 4001 w 4016"/>
                <a:gd name="TY229" fmla="*/ 3403 h 4007"/>
                <a:gd name="TX230" fmla="*/ 3984 w 4016"/>
                <a:gd name="TY230" fmla="*/ 3474 h 4007"/>
                <a:gd name="TX231" fmla="*/ 3961 w 4016"/>
                <a:gd name="TY231" fmla="*/ 3542 h 4007"/>
                <a:gd name="TX232" fmla="*/ 3930 w 4016"/>
                <a:gd name="TY232" fmla="*/ 3607 h 4007"/>
                <a:gd name="TX233" fmla="*/ 3891 w 4016"/>
                <a:gd name="TY233" fmla="*/ 3669 h 4007"/>
                <a:gd name="TX234" fmla="*/ 3846 w 4016"/>
                <a:gd name="TY234" fmla="*/ 3729 h 4007"/>
                <a:gd name="TX235" fmla="*/ 3794 w 4016"/>
                <a:gd name="TY235" fmla="*/ 3784 h 4007"/>
                <a:gd name="TX236" fmla="*/ 3737 w 4016"/>
                <a:gd name="TY236" fmla="*/ 3836 h 4007"/>
                <a:gd name="TX237" fmla="*/ 3678 w 4016"/>
                <a:gd name="TY237" fmla="*/ 3881 h 4007"/>
                <a:gd name="TX238" fmla="*/ 3616 w 4016"/>
                <a:gd name="TY238" fmla="*/ 3919 h 4007"/>
                <a:gd name="TX239" fmla="*/ 3551 w 4016"/>
                <a:gd name="TY239" fmla="*/ 3950 h 4007"/>
                <a:gd name="TX240" fmla="*/ 3483 w 4016"/>
                <a:gd name="TY240" fmla="*/ 3975 h 4007"/>
                <a:gd name="TX241" fmla="*/ 3413 w 4016"/>
                <a:gd name="TY241" fmla="*/ 3991 h 4007"/>
                <a:gd name="TX242" fmla="*/ 3338 w 4016"/>
                <a:gd name="TY242" fmla="*/ 4002 h 4007"/>
                <a:gd name="TX243" fmla="*/ 3263 w 4016"/>
                <a:gd name="TY243" fmla="*/ 4006 h 4007"/>
                <a:gd name="TX244" fmla="*/ 752 w 4016"/>
                <a:gd name="TY244" fmla="*/ 4006 h 4007"/>
                <a:gd name="TX245" fmla="*/ 677 w 4016"/>
                <a:gd name="TY245" fmla="*/ 4002 h 4007"/>
                <a:gd name="TX246" fmla="*/ 603 w 4016"/>
                <a:gd name="TY246" fmla="*/ 3991 h 4007"/>
                <a:gd name="TX247" fmla="*/ 533 w 4016"/>
                <a:gd name="TY247" fmla="*/ 3975 h 4007"/>
                <a:gd name="TX248" fmla="*/ 465 w 4016"/>
                <a:gd name="TY248" fmla="*/ 3950 h 4007"/>
                <a:gd name="TX249" fmla="*/ 399 w 4016"/>
                <a:gd name="TY249" fmla="*/ 3919 h 4007"/>
                <a:gd name="TX250" fmla="*/ 337 w 4016"/>
                <a:gd name="TY250" fmla="*/ 3881 h 4007"/>
                <a:gd name="TX251" fmla="*/ 277 w 4016"/>
                <a:gd name="TY251" fmla="*/ 3836 h 4007"/>
                <a:gd name="TX252" fmla="*/ 220 w 4016"/>
                <a:gd name="TY252" fmla="*/ 3784 h 4007"/>
                <a:gd name="TX253" fmla="*/ 170 w 4016"/>
                <a:gd name="TY253" fmla="*/ 3729 h 4007"/>
                <a:gd name="TX254" fmla="*/ 124 w 4016"/>
                <a:gd name="TY254" fmla="*/ 3669 h 4007"/>
                <a:gd name="TX255" fmla="*/ 87 w 4016"/>
                <a:gd name="TY255" fmla="*/ 3607 h 4007"/>
                <a:gd name="TX256" fmla="*/ 56 w 4016"/>
                <a:gd name="TY256" fmla="*/ 3542 h 4007"/>
                <a:gd name="TX257" fmla="*/ 31 w 4016"/>
                <a:gd name="TY257" fmla="*/ 3474 h 4007"/>
                <a:gd name="TX258" fmla="*/ 13 w 4016"/>
                <a:gd name="TY258" fmla="*/ 3403 h 4007"/>
                <a:gd name="TX259" fmla="*/ 3 w 4016"/>
                <a:gd name="TY259" fmla="*/ 3330 h 4007"/>
                <a:gd name="TX260" fmla="*/ 0 w 4016"/>
                <a:gd name="TY260" fmla="*/ 3254 h 4007"/>
                <a:gd name="TX261" fmla="*/ 0 w 4016"/>
                <a:gd name="TY261" fmla="*/ 2012 h 4007"/>
                <a:gd name="TX262" fmla="*/ 0 w 4016"/>
                <a:gd name="TY262" fmla="*/ 751 h 4007"/>
                <a:gd name="TX263" fmla="*/ 3 w 4016"/>
                <a:gd name="TY263" fmla="*/ 674 h 4007"/>
                <a:gd name="TX264" fmla="*/ 13 w 4016"/>
                <a:gd name="TY264" fmla="*/ 601 h 4007"/>
                <a:gd name="TX265" fmla="*/ 31 w 4016"/>
                <a:gd name="TY265" fmla="*/ 530 h 4007"/>
                <a:gd name="TX266" fmla="*/ 56 w 4016"/>
                <a:gd name="TY266" fmla="*/ 462 h 4007"/>
                <a:gd name="TX267" fmla="*/ 87 w 4016"/>
                <a:gd name="TY267" fmla="*/ 398 h 4007"/>
                <a:gd name="TX268" fmla="*/ 124 w 4016"/>
                <a:gd name="TY268" fmla="*/ 335 h 4007"/>
                <a:gd name="TX269" fmla="*/ 170 w 4016"/>
                <a:gd name="TY269" fmla="*/ 277 h 4007"/>
                <a:gd name="TX270" fmla="*/ 220 w 4016"/>
                <a:gd name="TY270" fmla="*/ 220 h 4007"/>
                <a:gd name="TX271" fmla="*/ 277 w 4016"/>
                <a:gd name="TY271" fmla="*/ 168 h 4007"/>
                <a:gd name="TX272" fmla="*/ 337 w 4016"/>
                <a:gd name="TY272" fmla="*/ 124 h 4007"/>
                <a:gd name="TX273" fmla="*/ 399 w 4016"/>
                <a:gd name="TY273" fmla="*/ 85 h 4007"/>
                <a:gd name="TX274" fmla="*/ 465 w 4016"/>
                <a:gd name="TY274" fmla="*/ 54 h 4007"/>
                <a:gd name="TX275" fmla="*/ 533 w 4016"/>
                <a:gd name="TY275" fmla="*/ 31 h 4007"/>
                <a:gd name="TX276" fmla="*/ 603 w 4016"/>
                <a:gd name="TY276" fmla="*/ 13 h 4007"/>
                <a:gd name="TX277" fmla="*/ 677 w 4016"/>
                <a:gd name="TY277" fmla="*/ 2 h 4007"/>
                <a:gd name="TX278" fmla="*/ 752 w 4016"/>
                <a:gd name="TY278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  <a:cxn ang="0">
                  <a:pos x="TX245" y="TY245"/>
                </a:cxn>
                <a:cxn ang="0">
                  <a:pos x="TX246" y="TY246"/>
                </a:cxn>
                <a:cxn ang="0">
                  <a:pos x="TX247" y="TY247"/>
                </a:cxn>
                <a:cxn ang="0">
                  <a:pos x="TX248" y="TY248"/>
                </a:cxn>
                <a:cxn ang="0">
                  <a:pos x="TX249" y="TY249"/>
                </a:cxn>
                <a:cxn ang="0">
                  <a:pos x="TX250" y="TY250"/>
                </a:cxn>
                <a:cxn ang="0">
                  <a:pos x="TX251" y="TY251"/>
                </a:cxn>
                <a:cxn ang="0">
                  <a:pos x="TX252" y="TY252"/>
                </a:cxn>
                <a:cxn ang="0">
                  <a:pos x="TX253" y="TY253"/>
                </a:cxn>
                <a:cxn ang="0">
                  <a:pos x="TX254" y="TY254"/>
                </a:cxn>
                <a:cxn ang="0">
                  <a:pos x="TX255" y="TY255"/>
                </a:cxn>
                <a:cxn ang="0">
                  <a:pos x="TX256" y="TY256"/>
                </a:cxn>
                <a:cxn ang="0">
                  <a:pos x="TX257" y="TY257"/>
                </a:cxn>
                <a:cxn ang="0">
                  <a:pos x="TX258" y="TY258"/>
                </a:cxn>
                <a:cxn ang="0">
                  <a:pos x="TX259" y="TY259"/>
                </a:cxn>
                <a:cxn ang="0">
                  <a:pos x="TX260" y="TY260"/>
                </a:cxn>
                <a:cxn ang="0">
                  <a:pos x="TX261" y="TY261"/>
                </a:cxn>
                <a:cxn ang="0">
                  <a:pos x="TX262" y="TY262"/>
                </a:cxn>
                <a:cxn ang="0">
                  <a:pos x="TX263" y="TY263"/>
                </a:cxn>
                <a:cxn ang="0">
                  <a:pos x="TX264" y="TY264"/>
                </a:cxn>
                <a:cxn ang="0">
                  <a:pos x="TX265" y="TY265"/>
                </a:cxn>
                <a:cxn ang="0">
                  <a:pos x="TX266" y="TY266"/>
                </a:cxn>
                <a:cxn ang="0">
                  <a:pos x="TX267" y="TY267"/>
                </a:cxn>
                <a:cxn ang="0">
                  <a:pos x="TX268" y="TY268"/>
                </a:cxn>
                <a:cxn ang="0">
                  <a:pos x="TX269" y="TY269"/>
                </a:cxn>
                <a:cxn ang="0">
                  <a:pos x="TX270" y="TY270"/>
                </a:cxn>
                <a:cxn ang="0">
                  <a:pos x="TX271" y="TY271"/>
                </a:cxn>
                <a:cxn ang="0">
                  <a:pos x="TX272" y="TY272"/>
                </a:cxn>
                <a:cxn ang="0">
                  <a:pos x="TX273" y="TY273"/>
                </a:cxn>
                <a:cxn ang="0">
                  <a:pos x="TX274" y="TY274"/>
                </a:cxn>
                <a:cxn ang="0">
                  <a:pos x="TX275" y="TY275"/>
                </a:cxn>
                <a:cxn ang="0">
                  <a:pos x="TX276" y="TY276"/>
                </a:cxn>
                <a:cxn ang="0">
                  <a:pos x="TX277" y="TY277"/>
                </a:cxn>
                <a:cxn ang="0">
                  <a:pos x="TX278" y="TY278"/>
                </a:cxn>
              </a:cxnLst>
              <a:rect l="l" t="t" r="r" b="b"/>
              <a:pathLst>
                <a:path w="4016" h="4007">
                  <a:moveTo>
                    <a:pt x="2867" y="853"/>
                  </a:moveTo>
                  <a:lnTo>
                    <a:pt x="2803" y="857"/>
                  </a:lnTo>
                  <a:lnTo>
                    <a:pt x="2734" y="866"/>
                  </a:lnTo>
                  <a:lnTo>
                    <a:pt x="2702" y="872"/>
                  </a:lnTo>
                  <a:lnTo>
                    <a:pt x="2668" y="883"/>
                  </a:lnTo>
                  <a:lnTo>
                    <a:pt x="2627" y="898"/>
                  </a:lnTo>
                  <a:lnTo>
                    <a:pt x="2594" y="913"/>
                  </a:lnTo>
                  <a:lnTo>
                    <a:pt x="2558" y="930"/>
                  </a:lnTo>
                  <a:lnTo>
                    <a:pt x="2519" y="952"/>
                  </a:lnTo>
                  <a:lnTo>
                    <a:pt x="2477" y="977"/>
                  </a:lnTo>
                  <a:lnTo>
                    <a:pt x="2420" y="1015"/>
                  </a:lnTo>
                  <a:lnTo>
                    <a:pt x="2363" y="1059"/>
                  </a:lnTo>
                  <a:lnTo>
                    <a:pt x="2308" y="1104"/>
                  </a:lnTo>
                  <a:lnTo>
                    <a:pt x="2268" y="1143"/>
                  </a:lnTo>
                  <a:lnTo>
                    <a:pt x="2229" y="1186"/>
                  </a:lnTo>
                  <a:lnTo>
                    <a:pt x="2190" y="1233"/>
                  </a:lnTo>
                  <a:lnTo>
                    <a:pt x="2153" y="1286"/>
                  </a:lnTo>
                  <a:lnTo>
                    <a:pt x="2117" y="1343"/>
                  </a:lnTo>
                  <a:lnTo>
                    <a:pt x="2086" y="1401"/>
                  </a:lnTo>
                  <a:lnTo>
                    <a:pt x="2059" y="1462"/>
                  </a:lnTo>
                  <a:lnTo>
                    <a:pt x="2037" y="1525"/>
                  </a:lnTo>
                  <a:lnTo>
                    <a:pt x="2094" y="1521"/>
                  </a:lnTo>
                  <a:lnTo>
                    <a:pt x="2146" y="1521"/>
                  </a:lnTo>
                  <a:lnTo>
                    <a:pt x="2193" y="1524"/>
                  </a:lnTo>
                  <a:lnTo>
                    <a:pt x="2236" y="1530"/>
                  </a:lnTo>
                  <a:lnTo>
                    <a:pt x="2273" y="1538"/>
                  </a:lnTo>
                  <a:lnTo>
                    <a:pt x="2306" y="1551"/>
                  </a:lnTo>
                  <a:lnTo>
                    <a:pt x="2333" y="1567"/>
                  </a:lnTo>
                  <a:lnTo>
                    <a:pt x="2354" y="1584"/>
                  </a:lnTo>
                  <a:lnTo>
                    <a:pt x="2370" y="1605"/>
                  </a:lnTo>
                  <a:lnTo>
                    <a:pt x="2384" y="1631"/>
                  </a:lnTo>
                  <a:lnTo>
                    <a:pt x="2394" y="1661"/>
                  </a:lnTo>
                  <a:lnTo>
                    <a:pt x="2401" y="1695"/>
                  </a:lnTo>
                  <a:lnTo>
                    <a:pt x="2405" y="1735"/>
                  </a:lnTo>
                  <a:lnTo>
                    <a:pt x="2405" y="1777"/>
                  </a:lnTo>
                  <a:lnTo>
                    <a:pt x="2402" y="1825"/>
                  </a:lnTo>
                  <a:lnTo>
                    <a:pt x="2396" y="1866"/>
                  </a:lnTo>
                  <a:lnTo>
                    <a:pt x="2386" y="1911"/>
                  </a:lnTo>
                  <a:lnTo>
                    <a:pt x="2371" y="1960"/>
                  </a:lnTo>
                  <a:lnTo>
                    <a:pt x="2351" y="2013"/>
                  </a:lnTo>
                  <a:lnTo>
                    <a:pt x="2328" y="2070"/>
                  </a:lnTo>
                  <a:lnTo>
                    <a:pt x="2299" y="2132"/>
                  </a:lnTo>
                  <a:lnTo>
                    <a:pt x="2266" y="2198"/>
                  </a:lnTo>
                  <a:lnTo>
                    <a:pt x="2235" y="2253"/>
                  </a:lnTo>
                  <a:lnTo>
                    <a:pt x="2205" y="2301"/>
                  </a:lnTo>
                  <a:lnTo>
                    <a:pt x="2178" y="2345"/>
                  </a:lnTo>
                  <a:lnTo>
                    <a:pt x="2151" y="2382"/>
                  </a:lnTo>
                  <a:lnTo>
                    <a:pt x="2126" y="2413"/>
                  </a:lnTo>
                  <a:lnTo>
                    <a:pt x="2102" y="2437"/>
                  </a:lnTo>
                  <a:lnTo>
                    <a:pt x="2081" y="2456"/>
                  </a:lnTo>
                  <a:lnTo>
                    <a:pt x="2048" y="2476"/>
                  </a:lnTo>
                  <a:lnTo>
                    <a:pt x="2015" y="2487"/>
                  </a:lnTo>
                  <a:lnTo>
                    <a:pt x="1983" y="2491"/>
                  </a:lnTo>
                  <a:lnTo>
                    <a:pt x="1950" y="2484"/>
                  </a:lnTo>
                  <a:lnTo>
                    <a:pt x="1918" y="2471"/>
                  </a:lnTo>
                  <a:lnTo>
                    <a:pt x="1885" y="2450"/>
                  </a:lnTo>
                  <a:lnTo>
                    <a:pt x="1853" y="2419"/>
                  </a:lnTo>
                  <a:lnTo>
                    <a:pt x="1825" y="2386"/>
                  </a:lnTo>
                  <a:lnTo>
                    <a:pt x="1799" y="2346"/>
                  </a:lnTo>
                  <a:lnTo>
                    <a:pt x="1776" y="2301"/>
                  </a:lnTo>
                  <a:lnTo>
                    <a:pt x="1755" y="2251"/>
                  </a:lnTo>
                  <a:lnTo>
                    <a:pt x="1738" y="2200"/>
                  </a:lnTo>
                  <a:lnTo>
                    <a:pt x="1724" y="2151"/>
                  </a:lnTo>
                  <a:lnTo>
                    <a:pt x="1713" y="2105"/>
                  </a:lnTo>
                  <a:lnTo>
                    <a:pt x="1706" y="2060"/>
                  </a:lnTo>
                  <a:lnTo>
                    <a:pt x="1699" y="2016"/>
                  </a:lnTo>
                  <a:lnTo>
                    <a:pt x="1693" y="1964"/>
                  </a:lnTo>
                  <a:lnTo>
                    <a:pt x="1687" y="1906"/>
                  </a:lnTo>
                  <a:lnTo>
                    <a:pt x="1680" y="1841"/>
                  </a:lnTo>
                  <a:lnTo>
                    <a:pt x="1675" y="1792"/>
                  </a:lnTo>
                  <a:lnTo>
                    <a:pt x="1670" y="1747"/>
                  </a:lnTo>
                  <a:lnTo>
                    <a:pt x="1665" y="1710"/>
                  </a:lnTo>
                  <a:lnTo>
                    <a:pt x="1661" y="1679"/>
                  </a:lnTo>
                  <a:lnTo>
                    <a:pt x="1657" y="1656"/>
                  </a:lnTo>
                  <a:lnTo>
                    <a:pt x="1642" y="1575"/>
                  </a:lnTo>
                  <a:lnTo>
                    <a:pt x="1629" y="1503"/>
                  </a:lnTo>
                  <a:lnTo>
                    <a:pt x="1616" y="1437"/>
                  </a:lnTo>
                  <a:lnTo>
                    <a:pt x="1605" y="1380"/>
                  </a:lnTo>
                  <a:lnTo>
                    <a:pt x="1594" y="1331"/>
                  </a:lnTo>
                  <a:lnTo>
                    <a:pt x="1585" y="1289"/>
                  </a:lnTo>
                  <a:lnTo>
                    <a:pt x="1577" y="1254"/>
                  </a:lnTo>
                  <a:lnTo>
                    <a:pt x="1568" y="1228"/>
                  </a:lnTo>
                  <a:lnTo>
                    <a:pt x="1544" y="1165"/>
                  </a:lnTo>
                  <a:lnTo>
                    <a:pt x="1513" y="1104"/>
                  </a:lnTo>
                  <a:lnTo>
                    <a:pt x="1476" y="1047"/>
                  </a:lnTo>
                  <a:lnTo>
                    <a:pt x="1444" y="1010"/>
                  </a:lnTo>
                  <a:lnTo>
                    <a:pt x="1412" y="979"/>
                  </a:lnTo>
                  <a:lnTo>
                    <a:pt x="1378" y="958"/>
                  </a:lnTo>
                  <a:lnTo>
                    <a:pt x="1344" y="943"/>
                  </a:lnTo>
                  <a:lnTo>
                    <a:pt x="1300" y="935"/>
                  </a:lnTo>
                  <a:lnTo>
                    <a:pt x="1256" y="932"/>
                  </a:lnTo>
                  <a:lnTo>
                    <a:pt x="1210" y="935"/>
                  </a:lnTo>
                  <a:lnTo>
                    <a:pt x="1163" y="945"/>
                  </a:lnTo>
                  <a:lnTo>
                    <a:pt x="1113" y="960"/>
                  </a:lnTo>
                  <a:lnTo>
                    <a:pt x="1063" y="981"/>
                  </a:lnTo>
                  <a:lnTo>
                    <a:pt x="1011" y="1009"/>
                  </a:lnTo>
                  <a:lnTo>
                    <a:pt x="970" y="1035"/>
                  </a:lnTo>
                  <a:lnTo>
                    <a:pt x="925" y="1065"/>
                  </a:lnTo>
                  <a:lnTo>
                    <a:pt x="877" y="1101"/>
                  </a:lnTo>
                  <a:lnTo>
                    <a:pt x="827" y="1140"/>
                  </a:lnTo>
                  <a:lnTo>
                    <a:pt x="772" y="1183"/>
                  </a:lnTo>
                  <a:lnTo>
                    <a:pt x="715" y="1232"/>
                  </a:lnTo>
                  <a:lnTo>
                    <a:pt x="654" y="1285"/>
                  </a:lnTo>
                  <a:lnTo>
                    <a:pt x="596" y="1338"/>
                  </a:lnTo>
                  <a:lnTo>
                    <a:pt x="540" y="1385"/>
                  </a:lnTo>
                  <a:lnTo>
                    <a:pt x="491" y="1428"/>
                  </a:lnTo>
                  <a:lnTo>
                    <a:pt x="445" y="1467"/>
                  </a:lnTo>
                  <a:lnTo>
                    <a:pt x="404" y="1500"/>
                  </a:lnTo>
                  <a:lnTo>
                    <a:pt x="367" y="1527"/>
                  </a:lnTo>
                  <a:lnTo>
                    <a:pt x="334" y="1551"/>
                  </a:lnTo>
                  <a:lnTo>
                    <a:pt x="334" y="1569"/>
                  </a:lnTo>
                  <a:lnTo>
                    <a:pt x="361" y="1587"/>
                  </a:lnTo>
                  <a:lnTo>
                    <a:pt x="383" y="1609"/>
                  </a:lnTo>
                  <a:lnTo>
                    <a:pt x="401" y="1637"/>
                  </a:lnTo>
                  <a:lnTo>
                    <a:pt x="414" y="1658"/>
                  </a:lnTo>
                  <a:lnTo>
                    <a:pt x="427" y="1673"/>
                  </a:lnTo>
                  <a:lnTo>
                    <a:pt x="442" y="1684"/>
                  </a:lnTo>
                  <a:lnTo>
                    <a:pt x="457" y="1689"/>
                  </a:lnTo>
                  <a:lnTo>
                    <a:pt x="487" y="1690"/>
                  </a:lnTo>
                  <a:lnTo>
                    <a:pt x="520" y="1688"/>
                  </a:lnTo>
                  <a:lnTo>
                    <a:pt x="559" y="1679"/>
                  </a:lnTo>
                  <a:lnTo>
                    <a:pt x="600" y="1667"/>
                  </a:lnTo>
                  <a:lnTo>
                    <a:pt x="642" y="1655"/>
                  </a:lnTo>
                  <a:lnTo>
                    <a:pt x="682" y="1645"/>
                  </a:lnTo>
                  <a:lnTo>
                    <a:pt x="718" y="1641"/>
                  </a:lnTo>
                  <a:lnTo>
                    <a:pt x="751" y="1640"/>
                  </a:lnTo>
                  <a:lnTo>
                    <a:pt x="776" y="1643"/>
                  </a:lnTo>
                  <a:lnTo>
                    <a:pt x="799" y="1653"/>
                  </a:lnTo>
                  <a:lnTo>
                    <a:pt x="822" y="1669"/>
                  </a:lnTo>
                  <a:lnTo>
                    <a:pt x="841" y="1690"/>
                  </a:lnTo>
                  <a:lnTo>
                    <a:pt x="860" y="1718"/>
                  </a:lnTo>
                  <a:lnTo>
                    <a:pt x="886" y="1767"/>
                  </a:lnTo>
                  <a:lnTo>
                    <a:pt x="908" y="1818"/>
                  </a:lnTo>
                  <a:lnTo>
                    <a:pt x="928" y="1876"/>
                  </a:lnTo>
                  <a:lnTo>
                    <a:pt x="948" y="1944"/>
                  </a:lnTo>
                  <a:lnTo>
                    <a:pt x="957" y="1977"/>
                  </a:lnTo>
                  <a:lnTo>
                    <a:pt x="965" y="2006"/>
                  </a:lnTo>
                  <a:lnTo>
                    <a:pt x="973" y="2029"/>
                  </a:lnTo>
                  <a:lnTo>
                    <a:pt x="980" y="2049"/>
                  </a:lnTo>
                  <a:lnTo>
                    <a:pt x="993" y="2083"/>
                  </a:lnTo>
                  <a:lnTo>
                    <a:pt x="1005" y="2125"/>
                  </a:lnTo>
                  <a:lnTo>
                    <a:pt x="1020" y="2174"/>
                  </a:lnTo>
                  <a:lnTo>
                    <a:pt x="1037" y="2231"/>
                  </a:lnTo>
                  <a:lnTo>
                    <a:pt x="1055" y="2296"/>
                  </a:lnTo>
                  <a:lnTo>
                    <a:pt x="1075" y="2368"/>
                  </a:lnTo>
                  <a:lnTo>
                    <a:pt x="1096" y="2449"/>
                  </a:lnTo>
                  <a:lnTo>
                    <a:pt x="1119" y="2536"/>
                  </a:lnTo>
                  <a:lnTo>
                    <a:pt x="1141" y="2628"/>
                  </a:lnTo>
                  <a:lnTo>
                    <a:pt x="1164" y="2712"/>
                  </a:lnTo>
                  <a:lnTo>
                    <a:pt x="1184" y="2787"/>
                  </a:lnTo>
                  <a:lnTo>
                    <a:pt x="1203" y="2855"/>
                  </a:lnTo>
                  <a:lnTo>
                    <a:pt x="1221" y="2916"/>
                  </a:lnTo>
                  <a:lnTo>
                    <a:pt x="1238" y="2968"/>
                  </a:lnTo>
                  <a:lnTo>
                    <a:pt x="1253" y="3014"/>
                  </a:lnTo>
                  <a:lnTo>
                    <a:pt x="1268" y="3051"/>
                  </a:lnTo>
                  <a:lnTo>
                    <a:pt x="1300" y="3120"/>
                  </a:lnTo>
                  <a:lnTo>
                    <a:pt x="1335" y="3183"/>
                  </a:lnTo>
                  <a:lnTo>
                    <a:pt x="1371" y="3236"/>
                  </a:lnTo>
                  <a:lnTo>
                    <a:pt x="1409" y="3283"/>
                  </a:lnTo>
                  <a:lnTo>
                    <a:pt x="1450" y="3323"/>
                  </a:lnTo>
                  <a:lnTo>
                    <a:pt x="1492" y="3354"/>
                  </a:lnTo>
                  <a:lnTo>
                    <a:pt x="1537" y="3376"/>
                  </a:lnTo>
                  <a:lnTo>
                    <a:pt x="1593" y="3389"/>
                  </a:lnTo>
                  <a:lnTo>
                    <a:pt x="1649" y="3393"/>
                  </a:lnTo>
                  <a:lnTo>
                    <a:pt x="1704" y="3391"/>
                  </a:lnTo>
                  <a:lnTo>
                    <a:pt x="1759" y="3381"/>
                  </a:lnTo>
                  <a:lnTo>
                    <a:pt x="1813" y="3365"/>
                  </a:lnTo>
                  <a:lnTo>
                    <a:pt x="1864" y="3346"/>
                  </a:lnTo>
                  <a:lnTo>
                    <a:pt x="1913" y="3324"/>
                  </a:lnTo>
                  <a:lnTo>
                    <a:pt x="1958" y="3298"/>
                  </a:lnTo>
                  <a:lnTo>
                    <a:pt x="2043" y="3245"/>
                  </a:lnTo>
                  <a:lnTo>
                    <a:pt x="2127" y="3184"/>
                  </a:lnTo>
                  <a:lnTo>
                    <a:pt x="2210" y="3118"/>
                  </a:lnTo>
                  <a:lnTo>
                    <a:pt x="2292" y="3043"/>
                  </a:lnTo>
                  <a:lnTo>
                    <a:pt x="2374" y="2963"/>
                  </a:lnTo>
                  <a:lnTo>
                    <a:pt x="2454" y="2875"/>
                  </a:lnTo>
                  <a:lnTo>
                    <a:pt x="2534" y="2781"/>
                  </a:lnTo>
                  <a:lnTo>
                    <a:pt x="2612" y="2680"/>
                  </a:lnTo>
                  <a:lnTo>
                    <a:pt x="2700" y="2559"/>
                  </a:lnTo>
                  <a:lnTo>
                    <a:pt x="2783" y="2435"/>
                  </a:lnTo>
                  <a:lnTo>
                    <a:pt x="2860" y="2309"/>
                  </a:lnTo>
                  <a:lnTo>
                    <a:pt x="2933" y="2180"/>
                  </a:lnTo>
                  <a:lnTo>
                    <a:pt x="3000" y="2050"/>
                  </a:lnTo>
                  <a:lnTo>
                    <a:pt x="3062" y="1918"/>
                  </a:lnTo>
                  <a:lnTo>
                    <a:pt x="3100" y="1831"/>
                  </a:lnTo>
                  <a:lnTo>
                    <a:pt x="3135" y="1750"/>
                  </a:lnTo>
                  <a:lnTo>
                    <a:pt x="3166" y="1674"/>
                  </a:lnTo>
                  <a:lnTo>
                    <a:pt x="3193" y="1603"/>
                  </a:lnTo>
                  <a:lnTo>
                    <a:pt x="3218" y="1537"/>
                  </a:lnTo>
                  <a:lnTo>
                    <a:pt x="3238" y="1477"/>
                  </a:lnTo>
                  <a:lnTo>
                    <a:pt x="3255" y="1422"/>
                  </a:lnTo>
                  <a:lnTo>
                    <a:pt x="3269" y="1371"/>
                  </a:lnTo>
                  <a:lnTo>
                    <a:pt x="3279" y="1327"/>
                  </a:lnTo>
                  <a:lnTo>
                    <a:pt x="3287" y="1265"/>
                  </a:lnTo>
                  <a:lnTo>
                    <a:pt x="3291" y="1208"/>
                  </a:lnTo>
                  <a:lnTo>
                    <a:pt x="3289" y="1155"/>
                  </a:lnTo>
                  <a:lnTo>
                    <a:pt x="3281" y="1106"/>
                  </a:lnTo>
                  <a:lnTo>
                    <a:pt x="3268" y="1061"/>
                  </a:lnTo>
                  <a:lnTo>
                    <a:pt x="3248" y="1020"/>
                  </a:lnTo>
                  <a:lnTo>
                    <a:pt x="3223" y="983"/>
                  </a:lnTo>
                  <a:lnTo>
                    <a:pt x="3194" y="951"/>
                  </a:lnTo>
                  <a:lnTo>
                    <a:pt x="3160" y="924"/>
                  </a:lnTo>
                  <a:lnTo>
                    <a:pt x="3122" y="900"/>
                  </a:lnTo>
                  <a:lnTo>
                    <a:pt x="3080" y="883"/>
                  </a:lnTo>
                  <a:lnTo>
                    <a:pt x="3033" y="868"/>
                  </a:lnTo>
                  <a:lnTo>
                    <a:pt x="2982" y="859"/>
                  </a:lnTo>
                  <a:lnTo>
                    <a:pt x="2927" y="854"/>
                  </a:lnTo>
                  <a:lnTo>
                    <a:pt x="2867" y="853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1651615" y="1169670"/>
              <a:ext cx="286385" cy="286385"/>
            </a:xfrm>
            <a:custGeom>
              <a:avLst/>
              <a:gdLst>
                <a:gd name="TX0" fmla="*/ 1531 w 3480"/>
                <a:gd name="TY0" fmla="*/ 522 h 3480"/>
                <a:gd name="TX1" fmla="*/ 1525 w 3480"/>
                <a:gd name="TY1" fmla="*/ 550 h 3480"/>
                <a:gd name="TX2" fmla="*/ 1521 w 3480"/>
                <a:gd name="TY2" fmla="*/ 581 h 3480"/>
                <a:gd name="TX3" fmla="*/ 1515 w 3480"/>
                <a:gd name="TY3" fmla="*/ 611 h 3480"/>
                <a:gd name="TX4" fmla="*/ 1510 w 3480"/>
                <a:gd name="TY4" fmla="*/ 643 h 3480"/>
                <a:gd name="TX5" fmla="*/ 1502 w 3480"/>
                <a:gd name="TY5" fmla="*/ 676 h 3480"/>
                <a:gd name="TX6" fmla="*/ 1494 w 3480"/>
                <a:gd name="TY6" fmla="*/ 708 h 3480"/>
                <a:gd name="TX7" fmla="*/ 1485 w 3480"/>
                <a:gd name="TY7" fmla="*/ 740 h 3480"/>
                <a:gd name="TX8" fmla="*/ 1474 w 3480"/>
                <a:gd name="TY8" fmla="*/ 773 h 3480"/>
                <a:gd name="TX9" fmla="*/ 1461 w 3480"/>
                <a:gd name="TY9" fmla="*/ 804 h 3480"/>
                <a:gd name="TX10" fmla="*/ 1447 w 3480"/>
                <a:gd name="TY10" fmla="*/ 835 h 3480"/>
                <a:gd name="TX11" fmla="*/ 1431 w 3480"/>
                <a:gd name="TY11" fmla="*/ 866 h 3480"/>
                <a:gd name="TX12" fmla="*/ 1412 w 3480"/>
                <a:gd name="TY12" fmla="*/ 894 h 3480"/>
                <a:gd name="TX13" fmla="*/ 1389 w 3480"/>
                <a:gd name="TY13" fmla="*/ 922 h 3480"/>
                <a:gd name="TX14" fmla="*/ 1365 w 3480"/>
                <a:gd name="TY14" fmla="*/ 949 h 3480"/>
                <a:gd name="TX15" fmla="*/ 1338 w 3480"/>
                <a:gd name="TY15" fmla="*/ 973 h 3480"/>
                <a:gd name="TX16" fmla="*/ 1307 w 3480"/>
                <a:gd name="TY16" fmla="*/ 996 h 3480"/>
                <a:gd name="TX17" fmla="*/ 1274 w 3480"/>
                <a:gd name="TY17" fmla="*/ 1016 h 3480"/>
                <a:gd name="TX18" fmla="*/ 1236 w 3480"/>
                <a:gd name="TY18" fmla="*/ 1034 h 3480"/>
                <a:gd name="TX19" fmla="*/ 1194 w 3480"/>
                <a:gd name="TY19" fmla="*/ 1050 h 3480"/>
                <a:gd name="TX20" fmla="*/ 1148 w 3480"/>
                <a:gd name="TY20" fmla="*/ 1063 h 3480"/>
                <a:gd name="TX21" fmla="*/ 1099 w 3480"/>
                <a:gd name="TY21" fmla="*/ 1072 h 3480"/>
                <a:gd name="TX22" fmla="*/ 1044 w 3480"/>
                <a:gd name="TY22" fmla="*/ 1078 h 3480"/>
                <a:gd name="TX23" fmla="*/ 1044 w 3480"/>
                <a:gd name="TY23" fmla="*/ 1566 h 3480"/>
                <a:gd name="TX24" fmla="*/ 1392 w 3480"/>
                <a:gd name="TY24" fmla="*/ 1566 h 3480"/>
                <a:gd name="TX25" fmla="*/ 1392 w 3480"/>
                <a:gd name="TY25" fmla="*/ 2384 h 3480"/>
                <a:gd name="TX26" fmla="*/ 1393 w 3480"/>
                <a:gd name="TY26" fmla="*/ 2432 h 3480"/>
                <a:gd name="TX27" fmla="*/ 1399 w 3480"/>
                <a:gd name="TY27" fmla="*/ 2481 h 3480"/>
                <a:gd name="TX28" fmla="*/ 1408 w 3480"/>
                <a:gd name="TY28" fmla="*/ 2528 h 3480"/>
                <a:gd name="TX29" fmla="*/ 1421 w 3480"/>
                <a:gd name="TY29" fmla="*/ 2573 h 3480"/>
                <a:gd name="TX30" fmla="*/ 1438 w 3480"/>
                <a:gd name="TY30" fmla="*/ 2619 h 3480"/>
                <a:gd name="TX31" fmla="*/ 1459 w 3480"/>
                <a:gd name="TY31" fmla="*/ 2662 h 3480"/>
                <a:gd name="TX32" fmla="*/ 1483 w 3480"/>
                <a:gd name="TY32" fmla="*/ 2703 h 3480"/>
                <a:gd name="TX33" fmla="*/ 1512 w 3480"/>
                <a:gd name="TY33" fmla="*/ 2742 h 3480"/>
                <a:gd name="TX34" fmla="*/ 1543 w 3480"/>
                <a:gd name="TY34" fmla="*/ 2779 h 3480"/>
                <a:gd name="TX35" fmla="*/ 1579 w 3480"/>
                <a:gd name="TY35" fmla="*/ 2813 h 3480"/>
                <a:gd name="TX36" fmla="*/ 1619 w 3480"/>
                <a:gd name="TY36" fmla="*/ 2844 h 3480"/>
                <a:gd name="TX37" fmla="*/ 1663 w 3480"/>
                <a:gd name="TY37" fmla="*/ 2873 h 3480"/>
                <a:gd name="TX38" fmla="*/ 1709 w 3480"/>
                <a:gd name="TY38" fmla="*/ 2899 h 3480"/>
                <a:gd name="TX39" fmla="*/ 1760 w 3480"/>
                <a:gd name="TY39" fmla="*/ 2921 h 3480"/>
                <a:gd name="TX40" fmla="*/ 1814 w 3480"/>
                <a:gd name="TY40" fmla="*/ 2940 h 3480"/>
                <a:gd name="TX41" fmla="*/ 1872 w 3480"/>
                <a:gd name="TY41" fmla="*/ 2955 h 3480"/>
                <a:gd name="TX42" fmla="*/ 1935 w 3480"/>
                <a:gd name="TY42" fmla="*/ 2966 h 3480"/>
                <a:gd name="TX43" fmla="*/ 2001 w 3480"/>
                <a:gd name="TY43" fmla="*/ 2972 h 3480"/>
                <a:gd name="TX44" fmla="*/ 2071 w 3480"/>
                <a:gd name="TY44" fmla="*/ 2975 h 3480"/>
                <a:gd name="TX45" fmla="*/ 2117 w 3480"/>
                <a:gd name="TY45" fmla="*/ 2974 h 3480"/>
                <a:gd name="TX46" fmla="*/ 2163 w 3480"/>
                <a:gd name="TY46" fmla="*/ 2973 h 3480"/>
                <a:gd name="TX47" fmla="*/ 2208 w 3480"/>
                <a:gd name="TY47" fmla="*/ 2972 h 3480"/>
                <a:gd name="TX48" fmla="*/ 2250 w 3480"/>
                <a:gd name="TY48" fmla="*/ 2970 h 3480"/>
                <a:gd name="TX49" fmla="*/ 2289 w 3480"/>
                <a:gd name="TY49" fmla="*/ 2968 h 3480"/>
                <a:gd name="TX50" fmla="*/ 2325 w 3480"/>
                <a:gd name="TY50" fmla="*/ 2966 h 3480"/>
                <a:gd name="TX51" fmla="*/ 2356 w 3480"/>
                <a:gd name="TY51" fmla="*/ 2963 h 3480"/>
                <a:gd name="TX52" fmla="*/ 2383 w 3480"/>
                <a:gd name="TY52" fmla="*/ 2962 h 3480"/>
                <a:gd name="TX53" fmla="*/ 2405 w 3480"/>
                <a:gd name="TY53" fmla="*/ 2960 h 3480"/>
                <a:gd name="TX54" fmla="*/ 2422 w 3480"/>
                <a:gd name="TY54" fmla="*/ 2959 h 3480"/>
                <a:gd name="TX55" fmla="*/ 2431 w 3480"/>
                <a:gd name="TY55" fmla="*/ 2958 h 3480"/>
                <a:gd name="TX56" fmla="*/ 2435 w 3480"/>
                <a:gd name="TY56" fmla="*/ 2957 h 3480"/>
                <a:gd name="TX57" fmla="*/ 2435 w 3480"/>
                <a:gd name="TY57" fmla="*/ 2435 h 3480"/>
                <a:gd name="TX58" fmla="*/ 2105 w 3480"/>
                <a:gd name="TY58" fmla="*/ 2435 h 3480"/>
                <a:gd name="TX59" fmla="*/ 2067 w 3480"/>
                <a:gd name="TY59" fmla="*/ 2434 h 3480"/>
                <a:gd name="TX60" fmla="*/ 2035 w 3480"/>
                <a:gd name="TY60" fmla="*/ 2430 h 3480"/>
                <a:gd name="TX61" fmla="*/ 2007 w 3480"/>
                <a:gd name="TY61" fmla="*/ 2424 h 3480"/>
                <a:gd name="TX62" fmla="*/ 1984 w 3480"/>
                <a:gd name="TY62" fmla="*/ 2416 h 3480"/>
                <a:gd name="TX63" fmla="*/ 1965 w 3480"/>
                <a:gd name="TY63" fmla="*/ 2405 h 3480"/>
                <a:gd name="TX64" fmla="*/ 1950 w 3480"/>
                <a:gd name="TY64" fmla="*/ 2392 h 3480"/>
                <a:gd name="TX65" fmla="*/ 1939 w 3480"/>
                <a:gd name="TY65" fmla="*/ 2377 h 3480"/>
                <a:gd name="TX66" fmla="*/ 1929 w 3480"/>
                <a:gd name="TY66" fmla="*/ 2360 h 3480"/>
                <a:gd name="TX67" fmla="*/ 1923 w 3480"/>
                <a:gd name="TY67" fmla="*/ 2340 h 3480"/>
                <a:gd name="TX68" fmla="*/ 1918 w 3480"/>
                <a:gd name="TY68" fmla="*/ 2319 h 3480"/>
                <a:gd name="TX69" fmla="*/ 1916 w 3480"/>
                <a:gd name="TY69" fmla="*/ 2296 h 3480"/>
                <a:gd name="TX70" fmla="*/ 1915 w 3480"/>
                <a:gd name="TY70" fmla="*/ 2271 h 3480"/>
                <a:gd name="TX71" fmla="*/ 1913 w 3480"/>
                <a:gd name="TY71" fmla="*/ 2244 h 3480"/>
                <a:gd name="TX72" fmla="*/ 1913 w 3480"/>
                <a:gd name="TY72" fmla="*/ 1566 h 3480"/>
                <a:gd name="TX73" fmla="*/ 2435 w 3480"/>
                <a:gd name="TY73" fmla="*/ 1566 h 3480"/>
                <a:gd name="TX74" fmla="*/ 2435 w 3480"/>
                <a:gd name="TY74" fmla="*/ 1044 h 3480"/>
                <a:gd name="TX75" fmla="*/ 1913 w 3480"/>
                <a:gd name="TY75" fmla="*/ 1044 h 3480"/>
                <a:gd name="TX76" fmla="*/ 1913 w 3480"/>
                <a:gd name="TY76" fmla="*/ 522 h 3480"/>
                <a:gd name="TX77" fmla="*/ 1531 w 3480"/>
                <a:gd name="TY77" fmla="*/ 522 h 3480"/>
                <a:gd name="TX79" fmla="*/ 348 w 3480"/>
                <a:gd name="TY79" fmla="*/ 0 h 3480"/>
                <a:gd name="TX80" fmla="*/ 3131 w 3480"/>
                <a:gd name="TY80" fmla="*/ 0 h 3480"/>
                <a:gd name="TX81" fmla="*/ 3177 w 3480"/>
                <a:gd name="TY81" fmla="*/ 3 h 3480"/>
                <a:gd name="TX82" fmla="*/ 3223 w 3480"/>
                <a:gd name="TY82" fmla="*/ 13 h 3480"/>
                <a:gd name="TX83" fmla="*/ 3266 w 3480"/>
                <a:gd name="TY83" fmla="*/ 27 h 3480"/>
                <a:gd name="TX84" fmla="*/ 3306 w 3480"/>
                <a:gd name="TY84" fmla="*/ 47 h 3480"/>
                <a:gd name="TX85" fmla="*/ 3343 w 3480"/>
                <a:gd name="TY85" fmla="*/ 73 h 3480"/>
                <a:gd name="TX86" fmla="*/ 3377 w 3480"/>
                <a:gd name="TY86" fmla="*/ 102 h 3480"/>
                <a:gd name="TX87" fmla="*/ 3406 w 3480"/>
                <a:gd name="TY87" fmla="*/ 136 h 3480"/>
                <a:gd name="TX88" fmla="*/ 3432 w 3480"/>
                <a:gd name="TY88" fmla="*/ 173 h 3480"/>
                <a:gd name="TX89" fmla="*/ 3452 w 3480"/>
                <a:gd name="TY89" fmla="*/ 213 h 3480"/>
                <a:gd name="TX90" fmla="*/ 3466 w 3480"/>
                <a:gd name="TY90" fmla="*/ 256 h 3480"/>
                <a:gd name="TX91" fmla="*/ 3476 w 3480"/>
                <a:gd name="TY91" fmla="*/ 302 h 3480"/>
                <a:gd name="TX92" fmla="*/ 3479 w 3480"/>
                <a:gd name="TY92" fmla="*/ 348 h 3480"/>
                <a:gd name="TX93" fmla="*/ 3479 w 3480"/>
                <a:gd name="TY93" fmla="*/ 3131 h 3480"/>
                <a:gd name="TX94" fmla="*/ 3476 w 3480"/>
                <a:gd name="TY94" fmla="*/ 3177 h 3480"/>
                <a:gd name="TX95" fmla="*/ 3466 w 3480"/>
                <a:gd name="TY95" fmla="*/ 3223 h 3480"/>
                <a:gd name="TX96" fmla="*/ 3452 w 3480"/>
                <a:gd name="TY96" fmla="*/ 3266 h 3480"/>
                <a:gd name="TX97" fmla="*/ 3432 w 3480"/>
                <a:gd name="TY97" fmla="*/ 3306 h 3480"/>
                <a:gd name="TX98" fmla="*/ 3406 w 3480"/>
                <a:gd name="TY98" fmla="*/ 3343 h 3480"/>
                <a:gd name="TX99" fmla="*/ 3377 w 3480"/>
                <a:gd name="TY99" fmla="*/ 3377 h 3480"/>
                <a:gd name="TX100" fmla="*/ 3343 w 3480"/>
                <a:gd name="TY100" fmla="*/ 3406 h 3480"/>
                <a:gd name="TX101" fmla="*/ 3306 w 3480"/>
                <a:gd name="TY101" fmla="*/ 3432 h 3480"/>
                <a:gd name="TX102" fmla="*/ 3266 w 3480"/>
                <a:gd name="TY102" fmla="*/ 3452 h 3480"/>
                <a:gd name="TX103" fmla="*/ 3223 w 3480"/>
                <a:gd name="TY103" fmla="*/ 3466 h 3480"/>
                <a:gd name="TX104" fmla="*/ 3177 w 3480"/>
                <a:gd name="TY104" fmla="*/ 3476 h 3480"/>
                <a:gd name="TX105" fmla="*/ 3131 w 3480"/>
                <a:gd name="TY105" fmla="*/ 3479 h 3480"/>
                <a:gd name="TX106" fmla="*/ 348 w 3480"/>
                <a:gd name="TY106" fmla="*/ 3479 h 3480"/>
                <a:gd name="TX107" fmla="*/ 302 w 3480"/>
                <a:gd name="TY107" fmla="*/ 3476 h 3480"/>
                <a:gd name="TX108" fmla="*/ 256 w 3480"/>
                <a:gd name="TY108" fmla="*/ 3466 h 3480"/>
                <a:gd name="TX109" fmla="*/ 213 w 3480"/>
                <a:gd name="TY109" fmla="*/ 3452 h 3480"/>
                <a:gd name="TX110" fmla="*/ 173 w 3480"/>
                <a:gd name="TY110" fmla="*/ 3432 h 3480"/>
                <a:gd name="TX111" fmla="*/ 136 w 3480"/>
                <a:gd name="TY111" fmla="*/ 3406 h 3480"/>
                <a:gd name="TX112" fmla="*/ 102 w 3480"/>
                <a:gd name="TY112" fmla="*/ 3377 h 3480"/>
                <a:gd name="TX113" fmla="*/ 73 w 3480"/>
                <a:gd name="TY113" fmla="*/ 3343 h 3480"/>
                <a:gd name="TX114" fmla="*/ 47 w 3480"/>
                <a:gd name="TY114" fmla="*/ 3306 h 3480"/>
                <a:gd name="TX115" fmla="*/ 27 w 3480"/>
                <a:gd name="TY115" fmla="*/ 3266 h 3480"/>
                <a:gd name="TX116" fmla="*/ 13 w 3480"/>
                <a:gd name="TY116" fmla="*/ 3223 h 3480"/>
                <a:gd name="TX117" fmla="*/ 3 w 3480"/>
                <a:gd name="TY117" fmla="*/ 3177 h 3480"/>
                <a:gd name="TX118" fmla="*/ 0 w 3480"/>
                <a:gd name="TY118" fmla="*/ 3131 h 3480"/>
                <a:gd name="TX119" fmla="*/ 0 w 3480"/>
                <a:gd name="TY119" fmla="*/ 348 h 3480"/>
                <a:gd name="TX120" fmla="*/ 3 w 3480"/>
                <a:gd name="TY120" fmla="*/ 302 h 3480"/>
                <a:gd name="TX121" fmla="*/ 13 w 3480"/>
                <a:gd name="TY121" fmla="*/ 256 h 3480"/>
                <a:gd name="TX122" fmla="*/ 27 w 3480"/>
                <a:gd name="TY122" fmla="*/ 213 h 3480"/>
                <a:gd name="TX123" fmla="*/ 47 w 3480"/>
                <a:gd name="TY123" fmla="*/ 173 h 3480"/>
                <a:gd name="TX124" fmla="*/ 73 w 3480"/>
                <a:gd name="TY124" fmla="*/ 136 h 3480"/>
                <a:gd name="TX125" fmla="*/ 102 w 3480"/>
                <a:gd name="TY125" fmla="*/ 102 h 3480"/>
                <a:gd name="TX126" fmla="*/ 136 w 3480"/>
                <a:gd name="TY126" fmla="*/ 73 h 3480"/>
                <a:gd name="TX127" fmla="*/ 173 w 3480"/>
                <a:gd name="TY127" fmla="*/ 47 h 3480"/>
                <a:gd name="TX128" fmla="*/ 213 w 3480"/>
                <a:gd name="TY128" fmla="*/ 27 h 3480"/>
                <a:gd name="TX129" fmla="*/ 256 w 3480"/>
                <a:gd name="TY129" fmla="*/ 13 h 3480"/>
                <a:gd name="TX130" fmla="*/ 302 w 3480"/>
                <a:gd name="TY130" fmla="*/ 3 h 3480"/>
                <a:gd name="TX131" fmla="*/ 348 w 3480"/>
                <a:gd name="TY131" fmla="*/ 0 h 348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</a:cxnLst>
              <a:rect l="l" t="t" r="r" b="b"/>
              <a:pathLst>
                <a:path w="3480" h="3480">
                  <a:moveTo>
                    <a:pt x="1531" y="522"/>
                  </a:moveTo>
                  <a:lnTo>
                    <a:pt x="1525" y="550"/>
                  </a:lnTo>
                  <a:lnTo>
                    <a:pt x="1521" y="581"/>
                  </a:lnTo>
                  <a:lnTo>
                    <a:pt x="1515" y="611"/>
                  </a:lnTo>
                  <a:lnTo>
                    <a:pt x="1510" y="643"/>
                  </a:lnTo>
                  <a:lnTo>
                    <a:pt x="1502" y="676"/>
                  </a:lnTo>
                  <a:lnTo>
                    <a:pt x="1494" y="708"/>
                  </a:lnTo>
                  <a:lnTo>
                    <a:pt x="1485" y="740"/>
                  </a:lnTo>
                  <a:lnTo>
                    <a:pt x="1474" y="773"/>
                  </a:lnTo>
                  <a:lnTo>
                    <a:pt x="1461" y="804"/>
                  </a:lnTo>
                  <a:lnTo>
                    <a:pt x="1447" y="835"/>
                  </a:lnTo>
                  <a:lnTo>
                    <a:pt x="1431" y="866"/>
                  </a:lnTo>
                  <a:lnTo>
                    <a:pt x="1412" y="894"/>
                  </a:lnTo>
                  <a:lnTo>
                    <a:pt x="1389" y="922"/>
                  </a:lnTo>
                  <a:lnTo>
                    <a:pt x="1365" y="949"/>
                  </a:lnTo>
                  <a:lnTo>
                    <a:pt x="1338" y="973"/>
                  </a:lnTo>
                  <a:lnTo>
                    <a:pt x="1307" y="996"/>
                  </a:lnTo>
                  <a:lnTo>
                    <a:pt x="1274" y="1016"/>
                  </a:lnTo>
                  <a:lnTo>
                    <a:pt x="1236" y="1034"/>
                  </a:lnTo>
                  <a:lnTo>
                    <a:pt x="1194" y="1050"/>
                  </a:lnTo>
                  <a:lnTo>
                    <a:pt x="1148" y="1063"/>
                  </a:lnTo>
                  <a:lnTo>
                    <a:pt x="1099" y="1072"/>
                  </a:lnTo>
                  <a:lnTo>
                    <a:pt x="1044" y="1078"/>
                  </a:lnTo>
                  <a:lnTo>
                    <a:pt x="1044" y="1566"/>
                  </a:lnTo>
                  <a:lnTo>
                    <a:pt x="1392" y="1566"/>
                  </a:lnTo>
                  <a:lnTo>
                    <a:pt x="1392" y="2384"/>
                  </a:lnTo>
                  <a:lnTo>
                    <a:pt x="1393" y="2432"/>
                  </a:lnTo>
                  <a:lnTo>
                    <a:pt x="1399" y="2481"/>
                  </a:lnTo>
                  <a:lnTo>
                    <a:pt x="1408" y="2528"/>
                  </a:lnTo>
                  <a:lnTo>
                    <a:pt x="1421" y="2573"/>
                  </a:lnTo>
                  <a:lnTo>
                    <a:pt x="1438" y="2619"/>
                  </a:lnTo>
                  <a:lnTo>
                    <a:pt x="1459" y="2662"/>
                  </a:lnTo>
                  <a:lnTo>
                    <a:pt x="1483" y="2703"/>
                  </a:lnTo>
                  <a:lnTo>
                    <a:pt x="1512" y="2742"/>
                  </a:lnTo>
                  <a:lnTo>
                    <a:pt x="1543" y="2779"/>
                  </a:lnTo>
                  <a:lnTo>
                    <a:pt x="1579" y="2813"/>
                  </a:lnTo>
                  <a:lnTo>
                    <a:pt x="1619" y="2844"/>
                  </a:lnTo>
                  <a:lnTo>
                    <a:pt x="1663" y="2873"/>
                  </a:lnTo>
                  <a:lnTo>
                    <a:pt x="1709" y="2899"/>
                  </a:lnTo>
                  <a:lnTo>
                    <a:pt x="1760" y="2921"/>
                  </a:lnTo>
                  <a:lnTo>
                    <a:pt x="1814" y="2940"/>
                  </a:lnTo>
                  <a:lnTo>
                    <a:pt x="1872" y="2955"/>
                  </a:lnTo>
                  <a:lnTo>
                    <a:pt x="1935" y="2966"/>
                  </a:lnTo>
                  <a:lnTo>
                    <a:pt x="2001" y="2972"/>
                  </a:lnTo>
                  <a:lnTo>
                    <a:pt x="2071" y="2975"/>
                  </a:lnTo>
                  <a:lnTo>
                    <a:pt x="2117" y="2974"/>
                  </a:lnTo>
                  <a:lnTo>
                    <a:pt x="2163" y="2973"/>
                  </a:lnTo>
                  <a:lnTo>
                    <a:pt x="2208" y="2972"/>
                  </a:lnTo>
                  <a:lnTo>
                    <a:pt x="2250" y="2970"/>
                  </a:lnTo>
                  <a:lnTo>
                    <a:pt x="2289" y="2968"/>
                  </a:lnTo>
                  <a:lnTo>
                    <a:pt x="2325" y="2966"/>
                  </a:lnTo>
                  <a:lnTo>
                    <a:pt x="2356" y="2963"/>
                  </a:lnTo>
                  <a:lnTo>
                    <a:pt x="2383" y="2962"/>
                  </a:lnTo>
                  <a:lnTo>
                    <a:pt x="2405" y="2960"/>
                  </a:lnTo>
                  <a:lnTo>
                    <a:pt x="2422" y="2959"/>
                  </a:lnTo>
                  <a:lnTo>
                    <a:pt x="2431" y="2958"/>
                  </a:lnTo>
                  <a:lnTo>
                    <a:pt x="2435" y="2957"/>
                  </a:lnTo>
                  <a:lnTo>
                    <a:pt x="2435" y="2435"/>
                  </a:lnTo>
                  <a:lnTo>
                    <a:pt x="2105" y="2435"/>
                  </a:lnTo>
                  <a:lnTo>
                    <a:pt x="2067" y="2434"/>
                  </a:lnTo>
                  <a:lnTo>
                    <a:pt x="2035" y="2430"/>
                  </a:lnTo>
                  <a:lnTo>
                    <a:pt x="2007" y="2424"/>
                  </a:lnTo>
                  <a:lnTo>
                    <a:pt x="1984" y="2416"/>
                  </a:lnTo>
                  <a:lnTo>
                    <a:pt x="1965" y="2405"/>
                  </a:lnTo>
                  <a:lnTo>
                    <a:pt x="1950" y="2392"/>
                  </a:lnTo>
                  <a:lnTo>
                    <a:pt x="1939" y="2377"/>
                  </a:lnTo>
                  <a:lnTo>
                    <a:pt x="1929" y="2360"/>
                  </a:lnTo>
                  <a:lnTo>
                    <a:pt x="1923" y="2340"/>
                  </a:lnTo>
                  <a:lnTo>
                    <a:pt x="1918" y="2319"/>
                  </a:lnTo>
                  <a:lnTo>
                    <a:pt x="1916" y="2296"/>
                  </a:lnTo>
                  <a:lnTo>
                    <a:pt x="1915" y="2271"/>
                  </a:lnTo>
                  <a:lnTo>
                    <a:pt x="1913" y="2244"/>
                  </a:lnTo>
                  <a:lnTo>
                    <a:pt x="1913" y="1566"/>
                  </a:lnTo>
                  <a:lnTo>
                    <a:pt x="2435" y="1566"/>
                  </a:lnTo>
                  <a:lnTo>
                    <a:pt x="2435" y="1044"/>
                  </a:lnTo>
                  <a:lnTo>
                    <a:pt x="1913" y="1044"/>
                  </a:lnTo>
                  <a:lnTo>
                    <a:pt x="1913" y="522"/>
                  </a:lnTo>
                  <a:lnTo>
                    <a:pt x="1531" y="522"/>
                  </a:lnTo>
                  <a:close/>
                  <a:moveTo>
                    <a:pt x="348" y="0"/>
                  </a:moveTo>
                  <a:lnTo>
                    <a:pt x="3131" y="0"/>
                  </a:lnTo>
                  <a:lnTo>
                    <a:pt x="3177" y="3"/>
                  </a:lnTo>
                  <a:lnTo>
                    <a:pt x="3223" y="13"/>
                  </a:lnTo>
                  <a:lnTo>
                    <a:pt x="3266" y="27"/>
                  </a:lnTo>
                  <a:lnTo>
                    <a:pt x="3306" y="47"/>
                  </a:lnTo>
                  <a:lnTo>
                    <a:pt x="3343" y="73"/>
                  </a:lnTo>
                  <a:lnTo>
                    <a:pt x="3377" y="102"/>
                  </a:lnTo>
                  <a:lnTo>
                    <a:pt x="3406" y="136"/>
                  </a:lnTo>
                  <a:lnTo>
                    <a:pt x="3432" y="173"/>
                  </a:lnTo>
                  <a:lnTo>
                    <a:pt x="3452" y="213"/>
                  </a:lnTo>
                  <a:lnTo>
                    <a:pt x="3466" y="256"/>
                  </a:lnTo>
                  <a:lnTo>
                    <a:pt x="3476" y="302"/>
                  </a:lnTo>
                  <a:lnTo>
                    <a:pt x="3479" y="348"/>
                  </a:lnTo>
                  <a:lnTo>
                    <a:pt x="3479" y="3131"/>
                  </a:lnTo>
                  <a:lnTo>
                    <a:pt x="3476" y="3177"/>
                  </a:lnTo>
                  <a:lnTo>
                    <a:pt x="3466" y="3223"/>
                  </a:lnTo>
                  <a:lnTo>
                    <a:pt x="3452" y="3266"/>
                  </a:lnTo>
                  <a:lnTo>
                    <a:pt x="3432" y="3306"/>
                  </a:lnTo>
                  <a:lnTo>
                    <a:pt x="3406" y="3343"/>
                  </a:lnTo>
                  <a:lnTo>
                    <a:pt x="3377" y="3377"/>
                  </a:lnTo>
                  <a:lnTo>
                    <a:pt x="3343" y="3406"/>
                  </a:lnTo>
                  <a:lnTo>
                    <a:pt x="3306" y="3432"/>
                  </a:lnTo>
                  <a:lnTo>
                    <a:pt x="3266" y="3452"/>
                  </a:lnTo>
                  <a:lnTo>
                    <a:pt x="3223" y="3466"/>
                  </a:lnTo>
                  <a:lnTo>
                    <a:pt x="3177" y="3476"/>
                  </a:lnTo>
                  <a:lnTo>
                    <a:pt x="3131" y="3479"/>
                  </a:lnTo>
                  <a:lnTo>
                    <a:pt x="348" y="3479"/>
                  </a:lnTo>
                  <a:lnTo>
                    <a:pt x="302" y="3476"/>
                  </a:lnTo>
                  <a:lnTo>
                    <a:pt x="256" y="3466"/>
                  </a:lnTo>
                  <a:lnTo>
                    <a:pt x="213" y="3452"/>
                  </a:lnTo>
                  <a:lnTo>
                    <a:pt x="173" y="3432"/>
                  </a:lnTo>
                  <a:lnTo>
                    <a:pt x="136" y="3406"/>
                  </a:lnTo>
                  <a:lnTo>
                    <a:pt x="102" y="3377"/>
                  </a:lnTo>
                  <a:lnTo>
                    <a:pt x="73" y="3343"/>
                  </a:lnTo>
                  <a:lnTo>
                    <a:pt x="47" y="3306"/>
                  </a:lnTo>
                  <a:lnTo>
                    <a:pt x="27" y="3266"/>
                  </a:lnTo>
                  <a:lnTo>
                    <a:pt x="13" y="3223"/>
                  </a:lnTo>
                  <a:lnTo>
                    <a:pt x="3" y="3177"/>
                  </a:lnTo>
                  <a:lnTo>
                    <a:pt x="0" y="3131"/>
                  </a:lnTo>
                  <a:lnTo>
                    <a:pt x="0" y="348"/>
                  </a:lnTo>
                  <a:lnTo>
                    <a:pt x="3" y="302"/>
                  </a:lnTo>
                  <a:lnTo>
                    <a:pt x="13" y="256"/>
                  </a:lnTo>
                  <a:lnTo>
                    <a:pt x="27" y="213"/>
                  </a:lnTo>
                  <a:lnTo>
                    <a:pt x="47" y="173"/>
                  </a:lnTo>
                  <a:lnTo>
                    <a:pt x="73" y="136"/>
                  </a:lnTo>
                  <a:lnTo>
                    <a:pt x="102" y="102"/>
                  </a:lnTo>
                  <a:lnTo>
                    <a:pt x="136" y="73"/>
                  </a:lnTo>
                  <a:lnTo>
                    <a:pt x="173" y="47"/>
                  </a:lnTo>
                  <a:lnTo>
                    <a:pt x="213" y="27"/>
                  </a:lnTo>
                  <a:lnTo>
                    <a:pt x="256" y="13"/>
                  </a:lnTo>
                  <a:lnTo>
                    <a:pt x="302" y="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1651615" y="320675"/>
              <a:ext cx="285750" cy="297180"/>
            </a:xfrm>
            <a:custGeom>
              <a:avLst/>
              <a:gdLst>
                <a:gd name="TX0" fmla="*/ 2115 w 3209"/>
                <a:gd name="TY0" fmla="*/ 736 h 3334"/>
                <a:gd name="TX1" fmla="*/ 2071 w 3209"/>
                <a:gd name="TY1" fmla="*/ 739 h 3334"/>
                <a:gd name="TX2" fmla="*/ 2030 w 3209"/>
                <a:gd name="TY2" fmla="*/ 749 h 3334"/>
                <a:gd name="TX3" fmla="*/ 1991 w 3209"/>
                <a:gd name="TY3" fmla="*/ 764 h 3334"/>
                <a:gd name="TX4" fmla="*/ 1954 w 3209"/>
                <a:gd name="TY4" fmla="*/ 785 h 3334"/>
                <a:gd name="TX5" fmla="*/ 1921 w 3209"/>
                <a:gd name="TY5" fmla="*/ 811 h 3334"/>
                <a:gd name="TX6" fmla="*/ 1892 w 3209"/>
                <a:gd name="TY6" fmla="*/ 842 h 3334"/>
                <a:gd name="TX7" fmla="*/ 1867 w 3209"/>
                <a:gd name="TY7" fmla="*/ 876 h 3334"/>
                <a:gd name="TX8" fmla="*/ 1847 w 3209"/>
                <a:gd name="TY8" fmla="*/ 913 h 3334"/>
                <a:gd name="TX9" fmla="*/ 1831 w 3209"/>
                <a:gd name="TY9" fmla="*/ 954 h 3334"/>
                <a:gd name="TX10" fmla="*/ 1823 w 3209"/>
                <a:gd name="TY10" fmla="*/ 998 h 3334"/>
                <a:gd name="TX11" fmla="*/ 1819 w 3209"/>
                <a:gd name="TY11" fmla="*/ 1044 h 3334"/>
                <a:gd name="TX12" fmla="*/ 1088 w 3209"/>
                <a:gd name="TY12" fmla="*/ 1410 h 3334"/>
                <a:gd name="TX13" fmla="*/ 1056 w 3209"/>
                <a:gd name="TY13" fmla="*/ 1387 h 3334"/>
                <a:gd name="TX14" fmla="*/ 1021 w 3209"/>
                <a:gd name="TY14" fmla="*/ 1370 h 3334"/>
                <a:gd name="TX15" fmla="*/ 984 w 3209"/>
                <a:gd name="TY15" fmla="*/ 1355 h 3334"/>
                <a:gd name="TX16" fmla="*/ 944 w 3209"/>
                <a:gd name="TY16" fmla="*/ 1346 h 3334"/>
                <a:gd name="TX17" fmla="*/ 903 w 3209"/>
                <a:gd name="TY17" fmla="*/ 1343 h 3334"/>
                <a:gd name="TX18" fmla="*/ 859 w 3209"/>
                <a:gd name="TY18" fmla="*/ 1346 h 3334"/>
                <a:gd name="TX19" fmla="*/ 817 w 3209"/>
                <a:gd name="TY19" fmla="*/ 1356 h 3334"/>
                <a:gd name="TX20" fmla="*/ 778 w 3209"/>
                <a:gd name="TY20" fmla="*/ 1372 h 3334"/>
                <a:gd name="TX21" fmla="*/ 741 w 3209"/>
                <a:gd name="TY21" fmla="*/ 1393 h 3334"/>
                <a:gd name="TX22" fmla="*/ 708 w 3209"/>
                <a:gd name="TY22" fmla="*/ 1419 h 3334"/>
                <a:gd name="TX23" fmla="*/ 679 w 3209"/>
                <a:gd name="TY23" fmla="*/ 1450 h 3334"/>
                <a:gd name="TX24" fmla="*/ 654 w 3209"/>
                <a:gd name="TY24" fmla="*/ 1484 h 3334"/>
                <a:gd name="TX25" fmla="*/ 635 w 3209"/>
                <a:gd name="TY25" fmla="*/ 1522 h 3334"/>
                <a:gd name="TX26" fmla="*/ 620 w 3209"/>
                <a:gd name="TY26" fmla="*/ 1563 h 3334"/>
                <a:gd name="TX27" fmla="*/ 610 w 3209"/>
                <a:gd name="TY27" fmla="*/ 1606 h 3334"/>
                <a:gd name="TX28" fmla="*/ 607 w 3209"/>
                <a:gd name="TY28" fmla="*/ 1652 h 3334"/>
                <a:gd name="TX29" fmla="*/ 610 w 3209"/>
                <a:gd name="TY29" fmla="*/ 1698 h 3334"/>
                <a:gd name="TX30" fmla="*/ 620 w 3209"/>
                <a:gd name="TY30" fmla="*/ 1741 h 3334"/>
                <a:gd name="TX31" fmla="*/ 635 w 3209"/>
                <a:gd name="TY31" fmla="*/ 1782 h 3334"/>
                <a:gd name="TX32" fmla="*/ 654 w 3209"/>
                <a:gd name="TY32" fmla="*/ 1819 h 3334"/>
                <a:gd name="TX33" fmla="*/ 679 w 3209"/>
                <a:gd name="TY33" fmla="*/ 1853 h 3334"/>
                <a:gd name="TX34" fmla="*/ 708 w 3209"/>
                <a:gd name="TY34" fmla="*/ 1883 h 3334"/>
                <a:gd name="TX35" fmla="*/ 741 w 3209"/>
                <a:gd name="TY35" fmla="*/ 1910 h 3334"/>
                <a:gd name="TX36" fmla="*/ 778 w 3209"/>
                <a:gd name="TY36" fmla="*/ 1931 h 3334"/>
                <a:gd name="TX37" fmla="*/ 817 w 3209"/>
                <a:gd name="TY37" fmla="*/ 1946 h 3334"/>
                <a:gd name="TX38" fmla="*/ 859 w 3209"/>
                <a:gd name="TY38" fmla="*/ 1955 h 3334"/>
                <a:gd name="TX39" fmla="*/ 903 w 3209"/>
                <a:gd name="TY39" fmla="*/ 1958 h 3334"/>
                <a:gd name="TX40" fmla="*/ 946 w 3209"/>
                <a:gd name="TY40" fmla="*/ 1955 h 3334"/>
                <a:gd name="TX41" fmla="*/ 988 w 3209"/>
                <a:gd name="TY41" fmla="*/ 1946 h 3334"/>
                <a:gd name="TX42" fmla="*/ 1027 w 3209"/>
                <a:gd name="TY42" fmla="*/ 1931 h 3334"/>
                <a:gd name="TX43" fmla="*/ 1063 w 3209"/>
                <a:gd name="TY43" fmla="*/ 1910 h 3334"/>
                <a:gd name="TX44" fmla="*/ 1819 w 3209"/>
                <a:gd name="TY44" fmla="*/ 2290 h 3334"/>
                <a:gd name="TX45" fmla="*/ 1823 w 3209"/>
                <a:gd name="TY45" fmla="*/ 2335 h 3334"/>
                <a:gd name="TX46" fmla="*/ 1832 w 3209"/>
                <a:gd name="TY46" fmla="*/ 2378 h 3334"/>
                <a:gd name="TX47" fmla="*/ 1847 w 3209"/>
                <a:gd name="TY47" fmla="*/ 2419 h 3334"/>
                <a:gd name="TX48" fmla="*/ 1867 w 3209"/>
                <a:gd name="TY48" fmla="*/ 2458 h 3334"/>
                <a:gd name="TX49" fmla="*/ 1892 w 3209"/>
                <a:gd name="TY49" fmla="*/ 2492 h 3334"/>
                <a:gd name="TX50" fmla="*/ 1921 w 3209"/>
                <a:gd name="TY50" fmla="*/ 2522 h 3334"/>
                <a:gd name="TX51" fmla="*/ 1954 w 3209"/>
                <a:gd name="TY51" fmla="*/ 2548 h 3334"/>
                <a:gd name="TX52" fmla="*/ 1991 w 3209"/>
                <a:gd name="TY52" fmla="*/ 2569 h 3334"/>
                <a:gd name="TX53" fmla="*/ 2030 w 3209"/>
                <a:gd name="TY53" fmla="*/ 2585 h 3334"/>
                <a:gd name="TX54" fmla="*/ 2071 w 3209"/>
                <a:gd name="TY54" fmla="*/ 2594 h 3334"/>
                <a:gd name="TX55" fmla="*/ 2116 w 3209"/>
                <a:gd name="TY55" fmla="*/ 2598 h 3334"/>
                <a:gd name="TX56" fmla="*/ 2160 w 3209"/>
                <a:gd name="TY56" fmla="*/ 2594 h 3334"/>
                <a:gd name="TX57" fmla="*/ 2201 w 3209"/>
                <a:gd name="TY57" fmla="*/ 2585 h 3334"/>
                <a:gd name="TX58" fmla="*/ 2240 w 3209"/>
                <a:gd name="TY58" fmla="*/ 2569 h 3334"/>
                <a:gd name="TX59" fmla="*/ 2277 w 3209"/>
                <a:gd name="TY59" fmla="*/ 2548 h 3334"/>
                <a:gd name="TX60" fmla="*/ 2310 w 3209"/>
                <a:gd name="TY60" fmla="*/ 2522 h 3334"/>
                <a:gd name="TX61" fmla="*/ 2339 w 3209"/>
                <a:gd name="TY61" fmla="*/ 2492 h 3334"/>
                <a:gd name="TX62" fmla="*/ 2364 w 3209"/>
                <a:gd name="TY62" fmla="*/ 2458 h 3334"/>
                <a:gd name="TX63" fmla="*/ 2384 w 3209"/>
                <a:gd name="TY63" fmla="*/ 2419 h 3334"/>
                <a:gd name="TX64" fmla="*/ 2399 w 3209"/>
                <a:gd name="TY64" fmla="*/ 2378 h 3334"/>
                <a:gd name="TX65" fmla="*/ 2408 w 3209"/>
                <a:gd name="TY65" fmla="*/ 2335 h 3334"/>
                <a:gd name="TX66" fmla="*/ 2412 w 3209"/>
                <a:gd name="TY66" fmla="*/ 2290 h 3334"/>
                <a:gd name="TX67" fmla="*/ 2408 w 3209"/>
                <a:gd name="TY67" fmla="*/ 2244 h 3334"/>
                <a:gd name="TX68" fmla="*/ 2399 w 3209"/>
                <a:gd name="TY68" fmla="*/ 2200 h 3334"/>
                <a:gd name="TX69" fmla="*/ 2384 w 3209"/>
                <a:gd name="TY69" fmla="*/ 2159 h 3334"/>
                <a:gd name="TX70" fmla="*/ 2364 w 3209"/>
                <a:gd name="TY70" fmla="*/ 2122 h 3334"/>
                <a:gd name="TX71" fmla="*/ 2339 w 3209"/>
                <a:gd name="TY71" fmla="*/ 2088 h 3334"/>
                <a:gd name="TX72" fmla="*/ 2310 w 3209"/>
                <a:gd name="TY72" fmla="*/ 2057 h 3334"/>
                <a:gd name="TX73" fmla="*/ 2277 w 3209"/>
                <a:gd name="TY73" fmla="*/ 2031 h 3334"/>
                <a:gd name="TX74" fmla="*/ 2240 w 3209"/>
                <a:gd name="TY74" fmla="*/ 2010 h 3334"/>
                <a:gd name="TX75" fmla="*/ 2201 w 3209"/>
                <a:gd name="TY75" fmla="*/ 1995 h 3334"/>
                <a:gd name="TX76" fmla="*/ 2160 w 3209"/>
                <a:gd name="TY76" fmla="*/ 1985 h 3334"/>
                <a:gd name="TX77" fmla="*/ 2116 w 3209"/>
                <a:gd name="TY77" fmla="*/ 1981 h 3334"/>
                <a:gd name="TX78" fmla="*/ 2076 w 3209"/>
                <a:gd name="TY78" fmla="*/ 1984 h 3334"/>
                <a:gd name="TX79" fmla="*/ 2037 w 3209"/>
                <a:gd name="TY79" fmla="*/ 1991 h 3334"/>
                <a:gd name="TX80" fmla="*/ 2002 w 3209"/>
                <a:gd name="TY80" fmla="*/ 2005 h 3334"/>
                <a:gd name="TX81" fmla="*/ 1968 w 3209"/>
                <a:gd name="TY81" fmla="*/ 2022 h 3334"/>
                <a:gd name="TX82" fmla="*/ 1937 w 3209"/>
                <a:gd name="TY82" fmla="*/ 2043 h 3334"/>
                <a:gd name="TX83" fmla="*/ 1198 w 3209"/>
                <a:gd name="TY83" fmla="*/ 1673 h 3334"/>
                <a:gd name="TX84" fmla="*/ 1199 w 3209"/>
                <a:gd name="TY84" fmla="*/ 1659 h 3334"/>
                <a:gd name="TX85" fmla="*/ 1936 w 3209"/>
                <a:gd name="TY85" fmla="*/ 1289 h 3334"/>
                <a:gd name="TX86" fmla="*/ 1968 w 3209"/>
                <a:gd name="TY86" fmla="*/ 1310 h 3334"/>
                <a:gd name="TX87" fmla="*/ 2001 w 3209"/>
                <a:gd name="TY87" fmla="*/ 1328 h 3334"/>
                <a:gd name="TX88" fmla="*/ 2037 w 3209"/>
                <a:gd name="TY88" fmla="*/ 1341 h 3334"/>
                <a:gd name="TX89" fmla="*/ 2076 w 3209"/>
                <a:gd name="TY89" fmla="*/ 1349 h 3334"/>
                <a:gd name="TX90" fmla="*/ 2115 w 3209"/>
                <a:gd name="TY90" fmla="*/ 1352 h 3334"/>
                <a:gd name="TX91" fmla="*/ 2159 w 3209"/>
                <a:gd name="TY91" fmla="*/ 1349 h 3334"/>
                <a:gd name="TX92" fmla="*/ 2201 w 3209"/>
                <a:gd name="TY92" fmla="*/ 1339 h 3334"/>
                <a:gd name="TX93" fmla="*/ 2240 w 3209"/>
                <a:gd name="TY93" fmla="*/ 1323 h 3334"/>
                <a:gd name="TX94" fmla="*/ 2277 w 3209"/>
                <a:gd name="TY94" fmla="*/ 1302 h 3334"/>
                <a:gd name="TX95" fmla="*/ 2310 w 3209"/>
                <a:gd name="TY95" fmla="*/ 1276 h 3334"/>
                <a:gd name="TX96" fmla="*/ 2338 w 3209"/>
                <a:gd name="TY96" fmla="*/ 1246 h 3334"/>
                <a:gd name="TX97" fmla="*/ 2364 w 3209"/>
                <a:gd name="TY97" fmla="*/ 1212 h 3334"/>
                <a:gd name="TX98" fmla="*/ 2384 w 3209"/>
                <a:gd name="TY98" fmla="*/ 1173 h 3334"/>
                <a:gd name="TX99" fmla="*/ 2399 w 3209"/>
                <a:gd name="TY99" fmla="*/ 1132 h 3334"/>
                <a:gd name="TX100" fmla="*/ 2408 w 3209"/>
                <a:gd name="TY100" fmla="*/ 1089 h 3334"/>
                <a:gd name="TX101" fmla="*/ 2412 w 3209"/>
                <a:gd name="TY101" fmla="*/ 1044 h 3334"/>
                <a:gd name="TX102" fmla="*/ 2408 w 3209"/>
                <a:gd name="TY102" fmla="*/ 998 h 3334"/>
                <a:gd name="TX103" fmla="*/ 2399 w 3209"/>
                <a:gd name="TY103" fmla="*/ 954 h 3334"/>
                <a:gd name="TX104" fmla="*/ 2384 w 3209"/>
                <a:gd name="TY104" fmla="*/ 913 h 3334"/>
                <a:gd name="TX105" fmla="*/ 2364 w 3209"/>
                <a:gd name="TY105" fmla="*/ 876 h 3334"/>
                <a:gd name="TX106" fmla="*/ 2338 w 3209"/>
                <a:gd name="TY106" fmla="*/ 842 h 3334"/>
                <a:gd name="TX107" fmla="*/ 2310 w 3209"/>
                <a:gd name="TY107" fmla="*/ 811 h 3334"/>
                <a:gd name="TX108" fmla="*/ 2277 w 3209"/>
                <a:gd name="TY108" fmla="*/ 785 h 3334"/>
                <a:gd name="TX109" fmla="*/ 2240 w 3209"/>
                <a:gd name="TY109" fmla="*/ 764 h 3334"/>
                <a:gd name="TX110" fmla="*/ 2201 w 3209"/>
                <a:gd name="TY110" fmla="*/ 749 h 3334"/>
                <a:gd name="TX111" fmla="*/ 2159 w 3209"/>
                <a:gd name="TY111" fmla="*/ 739 h 3334"/>
                <a:gd name="TX112" fmla="*/ 2115 w 3209"/>
                <a:gd name="TY112" fmla="*/ 736 h 3334"/>
                <a:gd name="TX114" fmla="*/ 601 w 3209"/>
                <a:gd name="TY114" fmla="*/ 0 h 3334"/>
                <a:gd name="TX115" fmla="*/ 2606 w 3209"/>
                <a:gd name="TY115" fmla="*/ 0 h 3334"/>
                <a:gd name="TX116" fmla="*/ 2668 w 3209"/>
                <a:gd name="TY116" fmla="*/ 3 h 3334"/>
                <a:gd name="TX117" fmla="*/ 2727 w 3209"/>
                <a:gd name="TY117" fmla="*/ 13 h 3334"/>
                <a:gd name="TX118" fmla="*/ 2785 w 3209"/>
                <a:gd name="TY118" fmla="*/ 29 h 3334"/>
                <a:gd name="TX119" fmla="*/ 2840 w 3209"/>
                <a:gd name="TY119" fmla="*/ 50 h 3334"/>
                <a:gd name="TX120" fmla="*/ 2893 w 3209"/>
                <a:gd name="TY120" fmla="*/ 75 h 3334"/>
                <a:gd name="TX121" fmla="*/ 2943 w 3209"/>
                <a:gd name="TY121" fmla="*/ 107 h 3334"/>
                <a:gd name="TX122" fmla="*/ 2989 w 3209"/>
                <a:gd name="TY122" fmla="*/ 142 h 3334"/>
                <a:gd name="TX123" fmla="*/ 3032 w 3209"/>
                <a:gd name="TY123" fmla="*/ 183 h 3334"/>
                <a:gd name="TX124" fmla="*/ 3071 w 3209"/>
                <a:gd name="TY124" fmla="*/ 227 h 3334"/>
                <a:gd name="TX125" fmla="*/ 3106 w 3209"/>
                <a:gd name="TY125" fmla="*/ 275 h 3334"/>
                <a:gd name="TX126" fmla="*/ 3136 w 3209"/>
                <a:gd name="TY126" fmla="*/ 327 h 3334"/>
                <a:gd name="TX127" fmla="*/ 3161 w 3209"/>
                <a:gd name="TY127" fmla="*/ 381 h 3334"/>
                <a:gd name="TX128" fmla="*/ 3181 w 3209"/>
                <a:gd name="TY128" fmla="*/ 438 h 3334"/>
                <a:gd name="TX129" fmla="*/ 3196 w 3209"/>
                <a:gd name="TY129" fmla="*/ 498 h 3334"/>
                <a:gd name="TX130" fmla="*/ 3205 w 3209"/>
                <a:gd name="TY130" fmla="*/ 561 h 3334"/>
                <a:gd name="TX131" fmla="*/ 3208 w 3209"/>
                <a:gd name="TY131" fmla="*/ 624 h 3334"/>
                <a:gd name="TX132" fmla="*/ 3208 w 3209"/>
                <a:gd name="TY132" fmla="*/ 2707 h 3334"/>
                <a:gd name="TX133" fmla="*/ 3205 w 3209"/>
                <a:gd name="TY133" fmla="*/ 2771 h 3334"/>
                <a:gd name="TX134" fmla="*/ 3196 w 3209"/>
                <a:gd name="TY134" fmla="*/ 2833 h 3334"/>
                <a:gd name="TX135" fmla="*/ 3181 w 3209"/>
                <a:gd name="TY135" fmla="*/ 2894 h 3334"/>
                <a:gd name="TX136" fmla="*/ 3161 w 3209"/>
                <a:gd name="TY136" fmla="*/ 2951 h 3334"/>
                <a:gd name="TX137" fmla="*/ 3136 w 3209"/>
                <a:gd name="TY137" fmla="*/ 3005 h 3334"/>
                <a:gd name="TX138" fmla="*/ 3106 w 3209"/>
                <a:gd name="TY138" fmla="*/ 3057 h 3334"/>
                <a:gd name="TX139" fmla="*/ 3071 w 3209"/>
                <a:gd name="TY139" fmla="*/ 3106 h 3334"/>
                <a:gd name="TX140" fmla="*/ 3032 w 3209"/>
                <a:gd name="TY140" fmla="*/ 3150 h 3334"/>
                <a:gd name="TX141" fmla="*/ 2989 w 3209"/>
                <a:gd name="TY141" fmla="*/ 3190 h 3334"/>
                <a:gd name="TX142" fmla="*/ 2943 w 3209"/>
                <a:gd name="TY142" fmla="*/ 3226 h 3334"/>
                <a:gd name="TX143" fmla="*/ 2893 w 3209"/>
                <a:gd name="TY143" fmla="*/ 3257 h 3334"/>
                <a:gd name="TX144" fmla="*/ 2840 w 3209"/>
                <a:gd name="TY144" fmla="*/ 3284 h 3334"/>
                <a:gd name="TX145" fmla="*/ 2785 w 3209"/>
                <a:gd name="TY145" fmla="*/ 3305 h 3334"/>
                <a:gd name="TX146" fmla="*/ 2727 w 3209"/>
                <a:gd name="TY146" fmla="*/ 3320 h 3334"/>
                <a:gd name="TX147" fmla="*/ 2668 w 3209"/>
                <a:gd name="TY147" fmla="*/ 3330 h 3334"/>
                <a:gd name="TX148" fmla="*/ 2606 w 3209"/>
                <a:gd name="TY148" fmla="*/ 3333 h 3334"/>
                <a:gd name="TX149" fmla="*/ 601 w 3209"/>
                <a:gd name="TY149" fmla="*/ 3333 h 3334"/>
                <a:gd name="TX150" fmla="*/ 539 w 3209"/>
                <a:gd name="TY150" fmla="*/ 3330 h 3334"/>
                <a:gd name="TX151" fmla="*/ 480 w 3209"/>
                <a:gd name="TY151" fmla="*/ 3320 h 3334"/>
                <a:gd name="TX152" fmla="*/ 422 w 3209"/>
                <a:gd name="TY152" fmla="*/ 3305 h 3334"/>
                <a:gd name="TX153" fmla="*/ 367 w 3209"/>
                <a:gd name="TY153" fmla="*/ 3284 h 3334"/>
                <a:gd name="TX154" fmla="*/ 315 w 3209"/>
                <a:gd name="TY154" fmla="*/ 3257 h 3334"/>
                <a:gd name="TX155" fmla="*/ 265 w 3209"/>
                <a:gd name="TY155" fmla="*/ 3226 h 3334"/>
                <a:gd name="TX156" fmla="*/ 219 w 3209"/>
                <a:gd name="TY156" fmla="*/ 3190 h 3334"/>
                <a:gd name="TX157" fmla="*/ 175 w 3209"/>
                <a:gd name="TY157" fmla="*/ 3150 h 3334"/>
                <a:gd name="TX158" fmla="*/ 137 w 3209"/>
                <a:gd name="TY158" fmla="*/ 3106 h 3334"/>
                <a:gd name="TX159" fmla="*/ 102 w 3209"/>
                <a:gd name="TY159" fmla="*/ 3057 h 3334"/>
                <a:gd name="TX160" fmla="*/ 72 w 3209"/>
                <a:gd name="TY160" fmla="*/ 3005 h 3334"/>
                <a:gd name="TX161" fmla="*/ 47 w 3209"/>
                <a:gd name="TY161" fmla="*/ 2951 h 3334"/>
                <a:gd name="TX162" fmla="*/ 27 w 3209"/>
                <a:gd name="TY162" fmla="*/ 2894 h 3334"/>
                <a:gd name="TX163" fmla="*/ 12 w 3209"/>
                <a:gd name="TY163" fmla="*/ 2833 h 3334"/>
                <a:gd name="TX164" fmla="*/ 3 w 3209"/>
                <a:gd name="TY164" fmla="*/ 2771 h 3334"/>
                <a:gd name="TX165" fmla="*/ 0 w 3209"/>
                <a:gd name="TY165" fmla="*/ 2707 h 3334"/>
                <a:gd name="TX166" fmla="*/ 0 w 3209"/>
                <a:gd name="TY166" fmla="*/ 624 h 3334"/>
                <a:gd name="TX167" fmla="*/ 3 w 3209"/>
                <a:gd name="TY167" fmla="*/ 561 h 3334"/>
                <a:gd name="TX168" fmla="*/ 12 w 3209"/>
                <a:gd name="TY168" fmla="*/ 498 h 3334"/>
                <a:gd name="TX169" fmla="*/ 27 w 3209"/>
                <a:gd name="TY169" fmla="*/ 438 h 3334"/>
                <a:gd name="TX170" fmla="*/ 47 w 3209"/>
                <a:gd name="TY170" fmla="*/ 381 h 3334"/>
                <a:gd name="TX171" fmla="*/ 72 w 3209"/>
                <a:gd name="TY171" fmla="*/ 327 h 3334"/>
                <a:gd name="TX172" fmla="*/ 102 w 3209"/>
                <a:gd name="TY172" fmla="*/ 275 h 3334"/>
                <a:gd name="TX173" fmla="*/ 137 w 3209"/>
                <a:gd name="TY173" fmla="*/ 227 h 3334"/>
                <a:gd name="TX174" fmla="*/ 175 w 3209"/>
                <a:gd name="TY174" fmla="*/ 183 h 3334"/>
                <a:gd name="TX175" fmla="*/ 219 w 3209"/>
                <a:gd name="TY175" fmla="*/ 142 h 3334"/>
                <a:gd name="TX176" fmla="*/ 265 w 3209"/>
                <a:gd name="TY176" fmla="*/ 107 h 3334"/>
                <a:gd name="TX177" fmla="*/ 315 w 3209"/>
                <a:gd name="TY177" fmla="*/ 75 h 3334"/>
                <a:gd name="TX178" fmla="*/ 367 w 3209"/>
                <a:gd name="TY178" fmla="*/ 50 h 3334"/>
                <a:gd name="TX179" fmla="*/ 422 w 3209"/>
                <a:gd name="TY179" fmla="*/ 29 h 3334"/>
                <a:gd name="TX180" fmla="*/ 480 w 3209"/>
                <a:gd name="TY180" fmla="*/ 13 h 3334"/>
                <a:gd name="TX181" fmla="*/ 539 w 3209"/>
                <a:gd name="TY181" fmla="*/ 3 h 3334"/>
                <a:gd name="TX182" fmla="*/ 601 w 3209"/>
                <a:gd name="TY182" fmla="*/ 0 h 333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</a:cxnLst>
              <a:rect l="l" t="t" r="r" b="b"/>
              <a:pathLst>
                <a:path w="3209" h="3334">
                  <a:moveTo>
                    <a:pt x="2115" y="736"/>
                  </a:moveTo>
                  <a:lnTo>
                    <a:pt x="2071" y="739"/>
                  </a:lnTo>
                  <a:lnTo>
                    <a:pt x="2030" y="749"/>
                  </a:lnTo>
                  <a:lnTo>
                    <a:pt x="1991" y="764"/>
                  </a:lnTo>
                  <a:lnTo>
                    <a:pt x="1954" y="785"/>
                  </a:lnTo>
                  <a:lnTo>
                    <a:pt x="1921" y="811"/>
                  </a:lnTo>
                  <a:lnTo>
                    <a:pt x="1892" y="842"/>
                  </a:lnTo>
                  <a:lnTo>
                    <a:pt x="1867" y="876"/>
                  </a:lnTo>
                  <a:lnTo>
                    <a:pt x="1847" y="913"/>
                  </a:lnTo>
                  <a:lnTo>
                    <a:pt x="1831" y="954"/>
                  </a:lnTo>
                  <a:lnTo>
                    <a:pt x="1823" y="998"/>
                  </a:lnTo>
                  <a:lnTo>
                    <a:pt x="1819" y="1044"/>
                  </a:lnTo>
                  <a:lnTo>
                    <a:pt x="1088" y="1410"/>
                  </a:lnTo>
                  <a:lnTo>
                    <a:pt x="1056" y="1387"/>
                  </a:lnTo>
                  <a:lnTo>
                    <a:pt x="1021" y="1370"/>
                  </a:lnTo>
                  <a:lnTo>
                    <a:pt x="984" y="1355"/>
                  </a:lnTo>
                  <a:lnTo>
                    <a:pt x="944" y="1346"/>
                  </a:lnTo>
                  <a:lnTo>
                    <a:pt x="903" y="1343"/>
                  </a:lnTo>
                  <a:lnTo>
                    <a:pt x="859" y="1346"/>
                  </a:lnTo>
                  <a:lnTo>
                    <a:pt x="817" y="1356"/>
                  </a:lnTo>
                  <a:lnTo>
                    <a:pt x="778" y="1372"/>
                  </a:lnTo>
                  <a:lnTo>
                    <a:pt x="741" y="1393"/>
                  </a:lnTo>
                  <a:lnTo>
                    <a:pt x="708" y="1419"/>
                  </a:lnTo>
                  <a:lnTo>
                    <a:pt x="679" y="1450"/>
                  </a:lnTo>
                  <a:lnTo>
                    <a:pt x="654" y="1484"/>
                  </a:lnTo>
                  <a:lnTo>
                    <a:pt x="635" y="1522"/>
                  </a:lnTo>
                  <a:lnTo>
                    <a:pt x="620" y="1563"/>
                  </a:lnTo>
                  <a:lnTo>
                    <a:pt x="610" y="1606"/>
                  </a:lnTo>
                  <a:lnTo>
                    <a:pt x="607" y="1652"/>
                  </a:lnTo>
                  <a:lnTo>
                    <a:pt x="610" y="1698"/>
                  </a:lnTo>
                  <a:lnTo>
                    <a:pt x="620" y="1741"/>
                  </a:lnTo>
                  <a:lnTo>
                    <a:pt x="635" y="1782"/>
                  </a:lnTo>
                  <a:lnTo>
                    <a:pt x="654" y="1819"/>
                  </a:lnTo>
                  <a:lnTo>
                    <a:pt x="679" y="1853"/>
                  </a:lnTo>
                  <a:lnTo>
                    <a:pt x="708" y="1883"/>
                  </a:lnTo>
                  <a:lnTo>
                    <a:pt x="741" y="1910"/>
                  </a:lnTo>
                  <a:lnTo>
                    <a:pt x="778" y="1931"/>
                  </a:lnTo>
                  <a:lnTo>
                    <a:pt x="817" y="1946"/>
                  </a:lnTo>
                  <a:lnTo>
                    <a:pt x="859" y="1955"/>
                  </a:lnTo>
                  <a:lnTo>
                    <a:pt x="903" y="1958"/>
                  </a:lnTo>
                  <a:lnTo>
                    <a:pt x="946" y="1955"/>
                  </a:lnTo>
                  <a:lnTo>
                    <a:pt x="988" y="1946"/>
                  </a:lnTo>
                  <a:lnTo>
                    <a:pt x="1027" y="1931"/>
                  </a:lnTo>
                  <a:lnTo>
                    <a:pt x="1063" y="1910"/>
                  </a:lnTo>
                  <a:lnTo>
                    <a:pt x="1819" y="2290"/>
                  </a:lnTo>
                  <a:lnTo>
                    <a:pt x="1823" y="2335"/>
                  </a:lnTo>
                  <a:lnTo>
                    <a:pt x="1832" y="2378"/>
                  </a:lnTo>
                  <a:lnTo>
                    <a:pt x="1847" y="2419"/>
                  </a:lnTo>
                  <a:lnTo>
                    <a:pt x="1867" y="2458"/>
                  </a:lnTo>
                  <a:lnTo>
                    <a:pt x="1892" y="2492"/>
                  </a:lnTo>
                  <a:lnTo>
                    <a:pt x="1921" y="2522"/>
                  </a:lnTo>
                  <a:lnTo>
                    <a:pt x="1954" y="2548"/>
                  </a:lnTo>
                  <a:lnTo>
                    <a:pt x="1991" y="2569"/>
                  </a:lnTo>
                  <a:lnTo>
                    <a:pt x="2030" y="2585"/>
                  </a:lnTo>
                  <a:lnTo>
                    <a:pt x="2071" y="2594"/>
                  </a:lnTo>
                  <a:lnTo>
                    <a:pt x="2116" y="2598"/>
                  </a:lnTo>
                  <a:lnTo>
                    <a:pt x="2160" y="2594"/>
                  </a:lnTo>
                  <a:lnTo>
                    <a:pt x="2201" y="2585"/>
                  </a:lnTo>
                  <a:lnTo>
                    <a:pt x="2240" y="2569"/>
                  </a:lnTo>
                  <a:lnTo>
                    <a:pt x="2277" y="2548"/>
                  </a:lnTo>
                  <a:lnTo>
                    <a:pt x="2310" y="2522"/>
                  </a:lnTo>
                  <a:lnTo>
                    <a:pt x="2339" y="2492"/>
                  </a:lnTo>
                  <a:lnTo>
                    <a:pt x="2364" y="2458"/>
                  </a:lnTo>
                  <a:lnTo>
                    <a:pt x="2384" y="2419"/>
                  </a:lnTo>
                  <a:lnTo>
                    <a:pt x="2399" y="2378"/>
                  </a:lnTo>
                  <a:lnTo>
                    <a:pt x="2408" y="2335"/>
                  </a:lnTo>
                  <a:lnTo>
                    <a:pt x="2412" y="2290"/>
                  </a:lnTo>
                  <a:lnTo>
                    <a:pt x="2408" y="2244"/>
                  </a:lnTo>
                  <a:lnTo>
                    <a:pt x="2399" y="2200"/>
                  </a:lnTo>
                  <a:lnTo>
                    <a:pt x="2384" y="2159"/>
                  </a:lnTo>
                  <a:lnTo>
                    <a:pt x="2364" y="2122"/>
                  </a:lnTo>
                  <a:lnTo>
                    <a:pt x="2339" y="2088"/>
                  </a:lnTo>
                  <a:lnTo>
                    <a:pt x="2310" y="2057"/>
                  </a:lnTo>
                  <a:lnTo>
                    <a:pt x="2277" y="2031"/>
                  </a:lnTo>
                  <a:lnTo>
                    <a:pt x="2240" y="2010"/>
                  </a:lnTo>
                  <a:lnTo>
                    <a:pt x="2201" y="1995"/>
                  </a:lnTo>
                  <a:lnTo>
                    <a:pt x="2160" y="1985"/>
                  </a:lnTo>
                  <a:lnTo>
                    <a:pt x="2116" y="1981"/>
                  </a:lnTo>
                  <a:lnTo>
                    <a:pt x="2076" y="1984"/>
                  </a:lnTo>
                  <a:lnTo>
                    <a:pt x="2037" y="1991"/>
                  </a:lnTo>
                  <a:lnTo>
                    <a:pt x="2002" y="2005"/>
                  </a:lnTo>
                  <a:lnTo>
                    <a:pt x="1968" y="2022"/>
                  </a:lnTo>
                  <a:lnTo>
                    <a:pt x="1937" y="2043"/>
                  </a:lnTo>
                  <a:lnTo>
                    <a:pt x="1198" y="1673"/>
                  </a:lnTo>
                  <a:lnTo>
                    <a:pt x="1199" y="1659"/>
                  </a:lnTo>
                  <a:lnTo>
                    <a:pt x="1936" y="1289"/>
                  </a:lnTo>
                  <a:lnTo>
                    <a:pt x="1968" y="1310"/>
                  </a:lnTo>
                  <a:lnTo>
                    <a:pt x="2001" y="1328"/>
                  </a:lnTo>
                  <a:lnTo>
                    <a:pt x="2037" y="1341"/>
                  </a:lnTo>
                  <a:lnTo>
                    <a:pt x="2076" y="1349"/>
                  </a:lnTo>
                  <a:lnTo>
                    <a:pt x="2115" y="1352"/>
                  </a:lnTo>
                  <a:lnTo>
                    <a:pt x="2159" y="1349"/>
                  </a:lnTo>
                  <a:lnTo>
                    <a:pt x="2201" y="1339"/>
                  </a:lnTo>
                  <a:lnTo>
                    <a:pt x="2240" y="1323"/>
                  </a:lnTo>
                  <a:lnTo>
                    <a:pt x="2277" y="1302"/>
                  </a:lnTo>
                  <a:lnTo>
                    <a:pt x="2310" y="1276"/>
                  </a:lnTo>
                  <a:lnTo>
                    <a:pt x="2338" y="1246"/>
                  </a:lnTo>
                  <a:lnTo>
                    <a:pt x="2364" y="1212"/>
                  </a:lnTo>
                  <a:lnTo>
                    <a:pt x="2384" y="1173"/>
                  </a:lnTo>
                  <a:lnTo>
                    <a:pt x="2399" y="1132"/>
                  </a:lnTo>
                  <a:lnTo>
                    <a:pt x="2408" y="1089"/>
                  </a:lnTo>
                  <a:lnTo>
                    <a:pt x="2412" y="1044"/>
                  </a:lnTo>
                  <a:lnTo>
                    <a:pt x="2408" y="998"/>
                  </a:lnTo>
                  <a:lnTo>
                    <a:pt x="2399" y="954"/>
                  </a:lnTo>
                  <a:lnTo>
                    <a:pt x="2384" y="913"/>
                  </a:lnTo>
                  <a:lnTo>
                    <a:pt x="2364" y="876"/>
                  </a:lnTo>
                  <a:lnTo>
                    <a:pt x="2338" y="842"/>
                  </a:lnTo>
                  <a:lnTo>
                    <a:pt x="2310" y="811"/>
                  </a:lnTo>
                  <a:lnTo>
                    <a:pt x="2277" y="785"/>
                  </a:lnTo>
                  <a:lnTo>
                    <a:pt x="2240" y="764"/>
                  </a:lnTo>
                  <a:lnTo>
                    <a:pt x="2201" y="749"/>
                  </a:lnTo>
                  <a:lnTo>
                    <a:pt x="2159" y="739"/>
                  </a:lnTo>
                  <a:lnTo>
                    <a:pt x="2115" y="736"/>
                  </a:lnTo>
                  <a:close/>
                  <a:moveTo>
                    <a:pt x="601" y="0"/>
                  </a:moveTo>
                  <a:lnTo>
                    <a:pt x="2606" y="0"/>
                  </a:lnTo>
                  <a:lnTo>
                    <a:pt x="2668" y="3"/>
                  </a:lnTo>
                  <a:lnTo>
                    <a:pt x="2727" y="13"/>
                  </a:lnTo>
                  <a:lnTo>
                    <a:pt x="2785" y="29"/>
                  </a:lnTo>
                  <a:lnTo>
                    <a:pt x="2840" y="50"/>
                  </a:lnTo>
                  <a:lnTo>
                    <a:pt x="2893" y="75"/>
                  </a:lnTo>
                  <a:lnTo>
                    <a:pt x="2943" y="107"/>
                  </a:lnTo>
                  <a:lnTo>
                    <a:pt x="2989" y="142"/>
                  </a:lnTo>
                  <a:lnTo>
                    <a:pt x="3032" y="183"/>
                  </a:lnTo>
                  <a:lnTo>
                    <a:pt x="3071" y="227"/>
                  </a:lnTo>
                  <a:lnTo>
                    <a:pt x="3106" y="275"/>
                  </a:lnTo>
                  <a:lnTo>
                    <a:pt x="3136" y="327"/>
                  </a:lnTo>
                  <a:lnTo>
                    <a:pt x="3161" y="381"/>
                  </a:lnTo>
                  <a:lnTo>
                    <a:pt x="3181" y="438"/>
                  </a:lnTo>
                  <a:lnTo>
                    <a:pt x="3196" y="498"/>
                  </a:lnTo>
                  <a:lnTo>
                    <a:pt x="3205" y="561"/>
                  </a:lnTo>
                  <a:lnTo>
                    <a:pt x="3208" y="624"/>
                  </a:lnTo>
                  <a:lnTo>
                    <a:pt x="3208" y="2707"/>
                  </a:lnTo>
                  <a:lnTo>
                    <a:pt x="3205" y="2771"/>
                  </a:lnTo>
                  <a:lnTo>
                    <a:pt x="3196" y="2833"/>
                  </a:lnTo>
                  <a:lnTo>
                    <a:pt x="3181" y="2894"/>
                  </a:lnTo>
                  <a:lnTo>
                    <a:pt x="3161" y="2951"/>
                  </a:lnTo>
                  <a:lnTo>
                    <a:pt x="3136" y="3005"/>
                  </a:lnTo>
                  <a:lnTo>
                    <a:pt x="3106" y="3057"/>
                  </a:lnTo>
                  <a:lnTo>
                    <a:pt x="3071" y="3106"/>
                  </a:lnTo>
                  <a:lnTo>
                    <a:pt x="3032" y="3150"/>
                  </a:lnTo>
                  <a:lnTo>
                    <a:pt x="2989" y="3190"/>
                  </a:lnTo>
                  <a:lnTo>
                    <a:pt x="2943" y="3226"/>
                  </a:lnTo>
                  <a:lnTo>
                    <a:pt x="2893" y="3257"/>
                  </a:lnTo>
                  <a:lnTo>
                    <a:pt x="2840" y="3284"/>
                  </a:lnTo>
                  <a:lnTo>
                    <a:pt x="2785" y="3305"/>
                  </a:lnTo>
                  <a:lnTo>
                    <a:pt x="2727" y="3320"/>
                  </a:lnTo>
                  <a:lnTo>
                    <a:pt x="2668" y="3330"/>
                  </a:lnTo>
                  <a:lnTo>
                    <a:pt x="2606" y="3333"/>
                  </a:lnTo>
                  <a:lnTo>
                    <a:pt x="601" y="3333"/>
                  </a:lnTo>
                  <a:lnTo>
                    <a:pt x="539" y="3330"/>
                  </a:lnTo>
                  <a:lnTo>
                    <a:pt x="480" y="3320"/>
                  </a:lnTo>
                  <a:lnTo>
                    <a:pt x="422" y="3305"/>
                  </a:lnTo>
                  <a:lnTo>
                    <a:pt x="367" y="3284"/>
                  </a:lnTo>
                  <a:lnTo>
                    <a:pt x="315" y="3257"/>
                  </a:lnTo>
                  <a:lnTo>
                    <a:pt x="265" y="3226"/>
                  </a:lnTo>
                  <a:lnTo>
                    <a:pt x="219" y="3190"/>
                  </a:lnTo>
                  <a:lnTo>
                    <a:pt x="175" y="3150"/>
                  </a:lnTo>
                  <a:lnTo>
                    <a:pt x="137" y="3106"/>
                  </a:lnTo>
                  <a:lnTo>
                    <a:pt x="102" y="3057"/>
                  </a:lnTo>
                  <a:lnTo>
                    <a:pt x="72" y="3005"/>
                  </a:lnTo>
                  <a:lnTo>
                    <a:pt x="47" y="2951"/>
                  </a:lnTo>
                  <a:lnTo>
                    <a:pt x="27" y="2894"/>
                  </a:lnTo>
                  <a:lnTo>
                    <a:pt x="12" y="2833"/>
                  </a:lnTo>
                  <a:lnTo>
                    <a:pt x="3" y="2771"/>
                  </a:lnTo>
                  <a:lnTo>
                    <a:pt x="0" y="2707"/>
                  </a:lnTo>
                  <a:lnTo>
                    <a:pt x="0" y="624"/>
                  </a:lnTo>
                  <a:lnTo>
                    <a:pt x="3" y="561"/>
                  </a:lnTo>
                  <a:lnTo>
                    <a:pt x="12" y="498"/>
                  </a:lnTo>
                  <a:lnTo>
                    <a:pt x="27" y="438"/>
                  </a:lnTo>
                  <a:lnTo>
                    <a:pt x="47" y="381"/>
                  </a:lnTo>
                  <a:lnTo>
                    <a:pt x="72" y="327"/>
                  </a:lnTo>
                  <a:lnTo>
                    <a:pt x="102" y="275"/>
                  </a:lnTo>
                  <a:lnTo>
                    <a:pt x="137" y="227"/>
                  </a:lnTo>
                  <a:lnTo>
                    <a:pt x="175" y="183"/>
                  </a:lnTo>
                  <a:lnTo>
                    <a:pt x="219" y="142"/>
                  </a:lnTo>
                  <a:lnTo>
                    <a:pt x="265" y="107"/>
                  </a:lnTo>
                  <a:lnTo>
                    <a:pt x="315" y="75"/>
                  </a:lnTo>
                  <a:lnTo>
                    <a:pt x="367" y="50"/>
                  </a:lnTo>
                  <a:lnTo>
                    <a:pt x="422" y="29"/>
                  </a:lnTo>
                  <a:lnTo>
                    <a:pt x="480" y="13"/>
                  </a:lnTo>
                  <a:lnTo>
                    <a:pt x="539" y="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1651615" y="1591945"/>
              <a:ext cx="285750" cy="285115"/>
            </a:xfrm>
            <a:custGeom>
              <a:avLst/>
              <a:gdLst>
                <a:gd name="TX0" fmla="*/ 2513 w 4016"/>
                <a:gd name="TY0" fmla="*/ 414 h 4007"/>
                <a:gd name="TX1" fmla="*/ 2480 w 4016"/>
                <a:gd name="TY1" fmla="*/ 418 h 4007"/>
                <a:gd name="TX2" fmla="*/ 2447 w 4016"/>
                <a:gd name="TY2" fmla="*/ 430 h 4007"/>
                <a:gd name="TX3" fmla="*/ 2415 w 4016"/>
                <a:gd name="TY3" fmla="*/ 446 h 4007"/>
                <a:gd name="TX4" fmla="*/ 2389 w 4016"/>
                <a:gd name="TY4" fmla="*/ 466 h 4007"/>
                <a:gd name="TX5" fmla="*/ 2369 w 4016"/>
                <a:gd name="TY5" fmla="*/ 491 h 4007"/>
                <a:gd name="TX6" fmla="*/ 2354 w 4016"/>
                <a:gd name="TY6" fmla="*/ 518 h 4007"/>
                <a:gd name="TX7" fmla="*/ 2345 w 4016"/>
                <a:gd name="TY7" fmla="*/ 549 h 4007"/>
                <a:gd name="TX8" fmla="*/ 2343 w 4016"/>
                <a:gd name="TY8" fmla="*/ 584 h 4007"/>
                <a:gd name="TX9" fmla="*/ 2343 w 4016"/>
                <a:gd name="TY9" fmla="*/ 1000 h 4007"/>
                <a:gd name="TX10" fmla="*/ 2220 w 4016"/>
                <a:gd name="TY10" fmla="*/ 1003 h 4007"/>
                <a:gd name="TX11" fmla="*/ 2102 w 4016"/>
                <a:gd name="TY11" fmla="*/ 1009 h 4007"/>
                <a:gd name="TX12" fmla="*/ 1989 w 4016"/>
                <a:gd name="TY12" fmla="*/ 1019 h 4007"/>
                <a:gd name="TX13" fmla="*/ 1882 w 4016"/>
                <a:gd name="TY13" fmla="*/ 1034 h 4007"/>
                <a:gd name="TX14" fmla="*/ 1777 w 4016"/>
                <a:gd name="TY14" fmla="*/ 1051 h 4007"/>
                <a:gd name="TX15" fmla="*/ 1680 w 4016"/>
                <a:gd name="TY15" fmla="*/ 1073 h 4007"/>
                <a:gd name="TX16" fmla="*/ 1588 w 4016"/>
                <a:gd name="TY16" fmla="*/ 1097 h 4007"/>
                <a:gd name="TX17" fmla="*/ 1503 w 4016"/>
                <a:gd name="TY17" fmla="*/ 1124 h 4007"/>
                <a:gd name="TX18" fmla="*/ 1424 w 4016"/>
                <a:gd name="TY18" fmla="*/ 1153 h 4007"/>
                <a:gd name="TX19" fmla="*/ 1352 w 4016"/>
                <a:gd name="TY19" fmla="*/ 1185 h 4007"/>
                <a:gd name="TX20" fmla="*/ 1287 w 4016"/>
                <a:gd name="TY20" fmla="*/ 1219 h 4007"/>
                <a:gd name="TX21" fmla="*/ 1223 w 4016"/>
                <a:gd name="TY21" fmla="*/ 1258 h 4007"/>
                <a:gd name="TX22" fmla="*/ 1164 w 4016"/>
                <a:gd name="TY22" fmla="*/ 1298 h 4007"/>
                <a:gd name="TX23" fmla="*/ 1107 w 4016"/>
                <a:gd name="TY23" fmla="*/ 1343 h 4007"/>
                <a:gd name="TX24" fmla="*/ 1055 w 4016"/>
                <a:gd name="TY24" fmla="*/ 1391 h 4007"/>
                <a:gd name="TX25" fmla="*/ 995 w 4016"/>
                <a:gd name="TY25" fmla="*/ 1453 h 4007"/>
                <a:gd name="TX26" fmla="*/ 942 w 4016"/>
                <a:gd name="TY26" fmla="*/ 1515 h 4007"/>
                <a:gd name="TX27" fmla="*/ 895 w 4016"/>
                <a:gd name="TY27" fmla="*/ 1577 h 4007"/>
                <a:gd name="TX28" fmla="*/ 855 w 4016"/>
                <a:gd name="TY28" fmla="*/ 1640 h 4007"/>
                <a:gd name="TX29" fmla="*/ 820 w 4016"/>
                <a:gd name="TY29" fmla="*/ 1704 h 4007"/>
                <a:gd name="TX30" fmla="*/ 789 w 4016"/>
                <a:gd name="TY30" fmla="*/ 1773 h 4007"/>
                <a:gd name="TX31" fmla="*/ 762 w 4016"/>
                <a:gd name="TY31" fmla="*/ 1846 h 4007"/>
                <a:gd name="TX32" fmla="*/ 739 w 4016"/>
                <a:gd name="TY32" fmla="*/ 1924 h 4007"/>
                <a:gd name="TX33" fmla="*/ 719 w 4016"/>
                <a:gd name="TY33" fmla="*/ 2002 h 4007"/>
                <a:gd name="TX34" fmla="*/ 703 w 4016"/>
                <a:gd name="TY34" fmla="*/ 2076 h 4007"/>
                <a:gd name="TX35" fmla="*/ 690 w 4016"/>
                <a:gd name="TY35" fmla="*/ 2147 h 4007"/>
                <a:gd name="TX36" fmla="*/ 683 w 4016"/>
                <a:gd name="TY36" fmla="*/ 2215 h 4007"/>
                <a:gd name="TX37" fmla="*/ 675 w 4016"/>
                <a:gd name="TY37" fmla="*/ 2305 h 4007"/>
                <a:gd name="TX38" fmla="*/ 670 w 4016"/>
                <a:gd name="TY38" fmla="*/ 2402 h 4007"/>
                <a:gd name="TX39" fmla="*/ 669 w 4016"/>
                <a:gd name="TY39" fmla="*/ 2503 h 4007"/>
                <a:gd name="TX40" fmla="*/ 673 w 4016"/>
                <a:gd name="TY40" fmla="*/ 2590 h 4007"/>
                <a:gd name="TX41" fmla="*/ 684 w 4016"/>
                <a:gd name="TY41" fmla="*/ 2679 h 4007"/>
                <a:gd name="TX42" fmla="*/ 701 w 4016"/>
                <a:gd name="TY42" fmla="*/ 2769 h 4007"/>
                <a:gd name="TX43" fmla="*/ 727 w 4016"/>
                <a:gd name="TY43" fmla="*/ 2860 h 4007"/>
                <a:gd name="TX44" fmla="*/ 760 w 4016"/>
                <a:gd name="TY44" fmla="*/ 2954 h 4007"/>
                <a:gd name="TX45" fmla="*/ 799 w 4016"/>
                <a:gd name="TY45" fmla="*/ 3051 h 4007"/>
                <a:gd name="TX46" fmla="*/ 846 w 4016"/>
                <a:gd name="TY46" fmla="*/ 3149 h 4007"/>
                <a:gd name="TX47" fmla="*/ 900 w 4016"/>
                <a:gd name="TY47" fmla="*/ 3248 h 4007"/>
                <a:gd name="TX48" fmla="*/ 962 w 4016"/>
                <a:gd name="TY48" fmla="*/ 3349 h 4007"/>
                <a:gd name="TX49" fmla="*/ 1030 w 4016"/>
                <a:gd name="TY49" fmla="*/ 3452 h 4007"/>
                <a:gd name="TX50" fmla="*/ 1106 w 4016"/>
                <a:gd name="TY50" fmla="*/ 3557 h 4007"/>
                <a:gd name="TX51" fmla="*/ 1119 w 4016"/>
                <a:gd name="TY51" fmla="*/ 3570 h 4007"/>
                <a:gd name="TX52" fmla="*/ 1135 w 4016"/>
                <a:gd name="TY52" fmla="*/ 3580 h 4007"/>
                <a:gd name="TX53" fmla="*/ 1153 w 4016"/>
                <a:gd name="TY53" fmla="*/ 3586 h 4007"/>
                <a:gd name="TX54" fmla="*/ 1171 w 4016"/>
                <a:gd name="TY54" fmla="*/ 3588 h 4007"/>
                <a:gd name="TX55" fmla="*/ 1189 w 4016"/>
                <a:gd name="TY55" fmla="*/ 3586 h 4007"/>
                <a:gd name="TX56" fmla="*/ 1205 w 4016"/>
                <a:gd name="TY56" fmla="*/ 3580 h 4007"/>
                <a:gd name="TX57" fmla="*/ 1226 w 4016"/>
                <a:gd name="TY57" fmla="*/ 3569 h 4007"/>
                <a:gd name="TX58" fmla="*/ 1241 w 4016"/>
                <a:gd name="TY58" fmla="*/ 3555 h 4007"/>
                <a:gd name="TX59" fmla="*/ 1251 w 4016"/>
                <a:gd name="TY59" fmla="*/ 3538 h 4007"/>
                <a:gd name="TX60" fmla="*/ 1256 w 4016"/>
                <a:gd name="TY60" fmla="*/ 3517 h 4007"/>
                <a:gd name="TX61" fmla="*/ 1254 w 4016"/>
                <a:gd name="TY61" fmla="*/ 3494 h 4007"/>
                <a:gd name="TX62" fmla="*/ 1241 w 4016"/>
                <a:gd name="TY62" fmla="*/ 3374 h 4007"/>
                <a:gd name="TX63" fmla="*/ 1231 w 4016"/>
                <a:gd name="TY63" fmla="*/ 3259 h 4007"/>
                <a:gd name="TX64" fmla="*/ 1225 w 4016"/>
                <a:gd name="TY64" fmla="*/ 3150 h 4007"/>
                <a:gd name="TX65" fmla="*/ 1221 w 4016"/>
                <a:gd name="TY65" fmla="*/ 3045 h 4007"/>
                <a:gd name="TX66" fmla="*/ 1222 w 4016"/>
                <a:gd name="TY66" fmla="*/ 2947 h 4007"/>
                <a:gd name="TX67" fmla="*/ 1226 w 4016"/>
                <a:gd name="TY67" fmla="*/ 2853 h 4007"/>
                <a:gd name="TX68" fmla="*/ 1233 w 4016"/>
                <a:gd name="TY68" fmla="*/ 2766 h 4007"/>
                <a:gd name="TX69" fmla="*/ 1243 w 4016"/>
                <a:gd name="TY69" fmla="*/ 2684 h 4007"/>
                <a:gd name="TX70" fmla="*/ 1258 w 4016"/>
                <a:gd name="TY70" fmla="*/ 2607 h 4007"/>
                <a:gd name="TX71" fmla="*/ 1275 w 4016"/>
                <a:gd name="TY71" fmla="*/ 2535 h 4007"/>
                <a:gd name="TX72" fmla="*/ 1296 w 4016"/>
                <a:gd name="TY72" fmla="*/ 2470 h 4007"/>
                <a:gd name="TX73" fmla="*/ 1321 w 4016"/>
                <a:gd name="TY73" fmla="*/ 2409 h 4007"/>
                <a:gd name="TX74" fmla="*/ 1350 w 4016"/>
                <a:gd name="TY74" fmla="*/ 2355 h 4007"/>
                <a:gd name="TX75" fmla="*/ 1382 w 4016"/>
                <a:gd name="TY75" fmla="*/ 2305 h 4007"/>
                <a:gd name="TX76" fmla="*/ 1417 w 4016"/>
                <a:gd name="TY76" fmla="*/ 2261 h 4007"/>
                <a:gd name="TX77" fmla="*/ 1460 w 4016"/>
                <a:gd name="TY77" fmla="*/ 2217 h 4007"/>
                <a:gd name="TX78" fmla="*/ 1508 w 4016"/>
                <a:gd name="TY78" fmla="*/ 2178 h 4007"/>
                <a:gd name="TX79" fmla="*/ 1562 w 4016"/>
                <a:gd name="TY79" fmla="*/ 2143 h 4007"/>
                <a:gd name="TX80" fmla="*/ 1621 w 4016"/>
                <a:gd name="TY80" fmla="*/ 2112 h 4007"/>
                <a:gd name="TX81" fmla="*/ 1686 w 4016"/>
                <a:gd name="TY81" fmla="*/ 2086 h 4007"/>
                <a:gd name="TX82" fmla="*/ 1756 w 4016"/>
                <a:gd name="TY82" fmla="*/ 2064 h 4007"/>
                <a:gd name="TX83" fmla="*/ 1822 w 4016"/>
                <a:gd name="TY83" fmla="*/ 2048 h 4007"/>
                <a:gd name="TX84" fmla="*/ 1894 w 4016"/>
                <a:gd name="TY84" fmla="*/ 2033 h 4007"/>
                <a:gd name="TX85" fmla="*/ 1972 w 4016"/>
                <a:gd name="TY85" fmla="*/ 2022 h 4007"/>
                <a:gd name="TX86" fmla="*/ 2055 w 4016"/>
                <a:gd name="TY86" fmla="*/ 2013 h 4007"/>
                <a:gd name="TX87" fmla="*/ 2144 w 4016"/>
                <a:gd name="TY87" fmla="*/ 2007 h 4007"/>
                <a:gd name="TX88" fmla="*/ 2241 w 4016"/>
                <a:gd name="TY88" fmla="*/ 2003 h 4007"/>
                <a:gd name="TX89" fmla="*/ 2343 w 4016"/>
                <a:gd name="TY89" fmla="*/ 2002 h 4007"/>
                <a:gd name="TX90" fmla="*/ 2343 w 4016"/>
                <a:gd name="TY90" fmla="*/ 2420 h 4007"/>
                <a:gd name="TX91" fmla="*/ 2345 w 4016"/>
                <a:gd name="TY91" fmla="*/ 2455 h 4007"/>
                <a:gd name="TX92" fmla="*/ 2354 w 4016"/>
                <a:gd name="TY92" fmla="*/ 2486 h 4007"/>
                <a:gd name="TX93" fmla="*/ 2369 w 4016"/>
                <a:gd name="TY93" fmla="*/ 2513 h 4007"/>
                <a:gd name="TX94" fmla="*/ 2389 w 4016"/>
                <a:gd name="TY94" fmla="*/ 2536 h 4007"/>
                <a:gd name="TX95" fmla="*/ 2415 w 4016"/>
                <a:gd name="TY95" fmla="*/ 2557 h 4007"/>
                <a:gd name="TX96" fmla="*/ 2447 w 4016"/>
                <a:gd name="TY96" fmla="*/ 2574 h 4007"/>
                <a:gd name="TX97" fmla="*/ 2478 w 4016"/>
                <a:gd name="TY97" fmla="*/ 2583 h 4007"/>
                <a:gd name="TX98" fmla="*/ 2509 w 4016"/>
                <a:gd name="TY98" fmla="*/ 2587 h 4007"/>
                <a:gd name="TX99" fmla="*/ 2542 w 4016"/>
                <a:gd name="TY99" fmla="*/ 2583 h 4007"/>
                <a:gd name="TX100" fmla="*/ 2573 w 4016"/>
                <a:gd name="TY100" fmla="*/ 2574 h 4007"/>
                <a:gd name="TX101" fmla="*/ 2601 w 4016"/>
                <a:gd name="TY101" fmla="*/ 2559 h 4007"/>
                <a:gd name="TX102" fmla="*/ 2627 w 4016"/>
                <a:gd name="TY102" fmla="*/ 2536 h 4007"/>
                <a:gd name="TX103" fmla="*/ 3548 w 4016"/>
                <a:gd name="TY103" fmla="*/ 1619 h 4007"/>
                <a:gd name="TX104" fmla="*/ 3569 w 4016"/>
                <a:gd name="TY104" fmla="*/ 1593 h 4007"/>
                <a:gd name="TX105" fmla="*/ 3585 w 4016"/>
                <a:gd name="TY105" fmla="*/ 1564 h 4007"/>
                <a:gd name="TX106" fmla="*/ 3594 w 4016"/>
                <a:gd name="TY106" fmla="*/ 1535 h 4007"/>
                <a:gd name="TX107" fmla="*/ 3597 w 4016"/>
                <a:gd name="TY107" fmla="*/ 1501 h 4007"/>
                <a:gd name="TX108" fmla="*/ 3594 w 4016"/>
                <a:gd name="TY108" fmla="*/ 1469 h 4007"/>
                <a:gd name="TX109" fmla="*/ 3585 w 4016"/>
                <a:gd name="TY109" fmla="*/ 1438 h 4007"/>
                <a:gd name="TX110" fmla="*/ 3569 w 4016"/>
                <a:gd name="TY110" fmla="*/ 1410 h 4007"/>
                <a:gd name="TX111" fmla="*/ 3548 w 4016"/>
                <a:gd name="TY111" fmla="*/ 1384 h 4007"/>
                <a:gd name="TX112" fmla="*/ 2627 w 4016"/>
                <a:gd name="TY112" fmla="*/ 466 h 4007"/>
                <a:gd name="TX113" fmla="*/ 2601 w 4016"/>
                <a:gd name="TY113" fmla="*/ 443 h 4007"/>
                <a:gd name="TX114" fmla="*/ 2572 w 4016"/>
                <a:gd name="TY114" fmla="*/ 427 h 4007"/>
                <a:gd name="TX115" fmla="*/ 2542 w 4016"/>
                <a:gd name="TY115" fmla="*/ 417 h 4007"/>
                <a:gd name="TX116" fmla="*/ 2513 w 4016"/>
                <a:gd name="TY116" fmla="*/ 414 h 4007"/>
                <a:gd name="TX118" fmla="*/ 752 w 4016"/>
                <a:gd name="TY118" fmla="*/ 0 h 4007"/>
                <a:gd name="TX119" fmla="*/ 3263 w 4016"/>
                <a:gd name="TY119" fmla="*/ 0 h 4007"/>
                <a:gd name="TX120" fmla="*/ 3338 w 4016"/>
                <a:gd name="TY120" fmla="*/ 2 h 4007"/>
                <a:gd name="TX121" fmla="*/ 3413 w 4016"/>
                <a:gd name="TY121" fmla="*/ 13 h 4007"/>
                <a:gd name="TX122" fmla="*/ 3483 w 4016"/>
                <a:gd name="TY122" fmla="*/ 31 h 4007"/>
                <a:gd name="TX123" fmla="*/ 3551 w 4016"/>
                <a:gd name="TY123" fmla="*/ 54 h 4007"/>
                <a:gd name="TX124" fmla="*/ 3616 w 4016"/>
                <a:gd name="TY124" fmla="*/ 85 h 4007"/>
                <a:gd name="TX125" fmla="*/ 3678 w 4016"/>
                <a:gd name="TY125" fmla="*/ 124 h 4007"/>
                <a:gd name="TX126" fmla="*/ 3737 w 4016"/>
                <a:gd name="TY126" fmla="*/ 168 h 4007"/>
                <a:gd name="TX127" fmla="*/ 3794 w 4016"/>
                <a:gd name="TY127" fmla="*/ 220 h 4007"/>
                <a:gd name="TX128" fmla="*/ 3846 w 4016"/>
                <a:gd name="TY128" fmla="*/ 277 h 4007"/>
                <a:gd name="TX129" fmla="*/ 3891 w 4016"/>
                <a:gd name="TY129" fmla="*/ 335 h 4007"/>
                <a:gd name="TX130" fmla="*/ 3930 w 4016"/>
                <a:gd name="TY130" fmla="*/ 398 h 4007"/>
                <a:gd name="TX131" fmla="*/ 3961 w 4016"/>
                <a:gd name="TY131" fmla="*/ 462 h 4007"/>
                <a:gd name="TX132" fmla="*/ 3984 w 4016"/>
                <a:gd name="TY132" fmla="*/ 530 h 4007"/>
                <a:gd name="TX133" fmla="*/ 4001 w 4016"/>
                <a:gd name="TY133" fmla="*/ 601 h 4007"/>
                <a:gd name="TX134" fmla="*/ 4011 w 4016"/>
                <a:gd name="TY134" fmla="*/ 674 h 4007"/>
                <a:gd name="TX135" fmla="*/ 4015 w 4016"/>
                <a:gd name="TY135" fmla="*/ 751 h 4007"/>
                <a:gd name="TX136" fmla="*/ 4015 w 4016"/>
                <a:gd name="TY136" fmla="*/ 3254 h 4007"/>
                <a:gd name="TX137" fmla="*/ 4011 w 4016"/>
                <a:gd name="TY137" fmla="*/ 3330 h 4007"/>
                <a:gd name="TX138" fmla="*/ 4001 w 4016"/>
                <a:gd name="TY138" fmla="*/ 3403 h 4007"/>
                <a:gd name="TX139" fmla="*/ 3984 w 4016"/>
                <a:gd name="TY139" fmla="*/ 3474 h 4007"/>
                <a:gd name="TX140" fmla="*/ 3961 w 4016"/>
                <a:gd name="TY140" fmla="*/ 3542 h 4007"/>
                <a:gd name="TX141" fmla="*/ 3930 w 4016"/>
                <a:gd name="TY141" fmla="*/ 3607 h 4007"/>
                <a:gd name="TX142" fmla="*/ 3891 w 4016"/>
                <a:gd name="TY142" fmla="*/ 3669 h 4007"/>
                <a:gd name="TX143" fmla="*/ 3846 w 4016"/>
                <a:gd name="TY143" fmla="*/ 3729 h 4007"/>
                <a:gd name="TX144" fmla="*/ 3794 w 4016"/>
                <a:gd name="TY144" fmla="*/ 3784 h 4007"/>
                <a:gd name="TX145" fmla="*/ 3737 w 4016"/>
                <a:gd name="TY145" fmla="*/ 3836 h 4007"/>
                <a:gd name="TX146" fmla="*/ 3678 w 4016"/>
                <a:gd name="TY146" fmla="*/ 3881 h 4007"/>
                <a:gd name="TX147" fmla="*/ 3616 w 4016"/>
                <a:gd name="TY147" fmla="*/ 3919 h 4007"/>
                <a:gd name="TX148" fmla="*/ 3551 w 4016"/>
                <a:gd name="TY148" fmla="*/ 3950 h 4007"/>
                <a:gd name="TX149" fmla="*/ 3483 w 4016"/>
                <a:gd name="TY149" fmla="*/ 3975 h 4007"/>
                <a:gd name="TX150" fmla="*/ 3413 w 4016"/>
                <a:gd name="TY150" fmla="*/ 3991 h 4007"/>
                <a:gd name="TX151" fmla="*/ 3338 w 4016"/>
                <a:gd name="TY151" fmla="*/ 4002 h 4007"/>
                <a:gd name="TX152" fmla="*/ 3263 w 4016"/>
                <a:gd name="TY152" fmla="*/ 4006 h 4007"/>
                <a:gd name="TX153" fmla="*/ 752 w 4016"/>
                <a:gd name="TY153" fmla="*/ 4006 h 4007"/>
                <a:gd name="TX154" fmla="*/ 677 w 4016"/>
                <a:gd name="TY154" fmla="*/ 4002 h 4007"/>
                <a:gd name="TX155" fmla="*/ 603 w 4016"/>
                <a:gd name="TY155" fmla="*/ 3991 h 4007"/>
                <a:gd name="TX156" fmla="*/ 533 w 4016"/>
                <a:gd name="TY156" fmla="*/ 3975 h 4007"/>
                <a:gd name="TX157" fmla="*/ 465 w 4016"/>
                <a:gd name="TY157" fmla="*/ 3950 h 4007"/>
                <a:gd name="TX158" fmla="*/ 399 w 4016"/>
                <a:gd name="TY158" fmla="*/ 3919 h 4007"/>
                <a:gd name="TX159" fmla="*/ 337 w 4016"/>
                <a:gd name="TY159" fmla="*/ 3881 h 4007"/>
                <a:gd name="TX160" fmla="*/ 277 w 4016"/>
                <a:gd name="TY160" fmla="*/ 3836 h 4007"/>
                <a:gd name="TX161" fmla="*/ 220 w 4016"/>
                <a:gd name="TY161" fmla="*/ 3784 h 4007"/>
                <a:gd name="TX162" fmla="*/ 170 w 4016"/>
                <a:gd name="TY162" fmla="*/ 3729 h 4007"/>
                <a:gd name="TX163" fmla="*/ 124 w 4016"/>
                <a:gd name="TY163" fmla="*/ 3669 h 4007"/>
                <a:gd name="TX164" fmla="*/ 87 w 4016"/>
                <a:gd name="TY164" fmla="*/ 3607 h 4007"/>
                <a:gd name="TX165" fmla="*/ 56 w 4016"/>
                <a:gd name="TY165" fmla="*/ 3542 h 4007"/>
                <a:gd name="TX166" fmla="*/ 31 w 4016"/>
                <a:gd name="TY166" fmla="*/ 3474 h 4007"/>
                <a:gd name="TX167" fmla="*/ 13 w 4016"/>
                <a:gd name="TY167" fmla="*/ 3403 h 4007"/>
                <a:gd name="TX168" fmla="*/ 3 w 4016"/>
                <a:gd name="TY168" fmla="*/ 3330 h 4007"/>
                <a:gd name="TX169" fmla="*/ 0 w 4016"/>
                <a:gd name="TY169" fmla="*/ 3254 h 4007"/>
                <a:gd name="TX170" fmla="*/ 0 w 4016"/>
                <a:gd name="TY170" fmla="*/ 2012 h 4007"/>
                <a:gd name="TX171" fmla="*/ 0 w 4016"/>
                <a:gd name="TY171" fmla="*/ 751 h 4007"/>
                <a:gd name="TX172" fmla="*/ 3 w 4016"/>
                <a:gd name="TY172" fmla="*/ 674 h 4007"/>
                <a:gd name="TX173" fmla="*/ 13 w 4016"/>
                <a:gd name="TY173" fmla="*/ 601 h 4007"/>
                <a:gd name="TX174" fmla="*/ 31 w 4016"/>
                <a:gd name="TY174" fmla="*/ 530 h 4007"/>
                <a:gd name="TX175" fmla="*/ 56 w 4016"/>
                <a:gd name="TY175" fmla="*/ 462 h 4007"/>
                <a:gd name="TX176" fmla="*/ 87 w 4016"/>
                <a:gd name="TY176" fmla="*/ 398 h 4007"/>
                <a:gd name="TX177" fmla="*/ 124 w 4016"/>
                <a:gd name="TY177" fmla="*/ 335 h 4007"/>
                <a:gd name="TX178" fmla="*/ 170 w 4016"/>
                <a:gd name="TY178" fmla="*/ 277 h 4007"/>
                <a:gd name="TX179" fmla="*/ 220 w 4016"/>
                <a:gd name="TY179" fmla="*/ 220 h 4007"/>
                <a:gd name="TX180" fmla="*/ 277 w 4016"/>
                <a:gd name="TY180" fmla="*/ 168 h 4007"/>
                <a:gd name="TX181" fmla="*/ 337 w 4016"/>
                <a:gd name="TY181" fmla="*/ 124 h 4007"/>
                <a:gd name="TX182" fmla="*/ 399 w 4016"/>
                <a:gd name="TY182" fmla="*/ 85 h 4007"/>
                <a:gd name="TX183" fmla="*/ 465 w 4016"/>
                <a:gd name="TY183" fmla="*/ 54 h 4007"/>
                <a:gd name="TX184" fmla="*/ 533 w 4016"/>
                <a:gd name="TY184" fmla="*/ 31 h 4007"/>
                <a:gd name="TX185" fmla="*/ 603 w 4016"/>
                <a:gd name="TY185" fmla="*/ 13 h 4007"/>
                <a:gd name="TX186" fmla="*/ 677 w 4016"/>
                <a:gd name="TY186" fmla="*/ 2 h 4007"/>
                <a:gd name="TX187" fmla="*/ 752 w 4016"/>
                <a:gd name="TY187" fmla="*/ 0 h 400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</a:cxnLst>
              <a:rect l="l" t="t" r="r" b="b"/>
              <a:pathLst>
                <a:path w="4016" h="4007">
                  <a:moveTo>
                    <a:pt x="2513" y="414"/>
                  </a:moveTo>
                  <a:lnTo>
                    <a:pt x="2480" y="418"/>
                  </a:lnTo>
                  <a:lnTo>
                    <a:pt x="2447" y="430"/>
                  </a:lnTo>
                  <a:lnTo>
                    <a:pt x="2415" y="446"/>
                  </a:lnTo>
                  <a:lnTo>
                    <a:pt x="2389" y="466"/>
                  </a:lnTo>
                  <a:lnTo>
                    <a:pt x="2369" y="491"/>
                  </a:lnTo>
                  <a:lnTo>
                    <a:pt x="2354" y="518"/>
                  </a:lnTo>
                  <a:lnTo>
                    <a:pt x="2345" y="549"/>
                  </a:lnTo>
                  <a:lnTo>
                    <a:pt x="2343" y="584"/>
                  </a:lnTo>
                  <a:lnTo>
                    <a:pt x="2343" y="1000"/>
                  </a:lnTo>
                  <a:lnTo>
                    <a:pt x="2220" y="1003"/>
                  </a:lnTo>
                  <a:lnTo>
                    <a:pt x="2102" y="1009"/>
                  </a:lnTo>
                  <a:lnTo>
                    <a:pt x="1989" y="1019"/>
                  </a:lnTo>
                  <a:lnTo>
                    <a:pt x="1882" y="1034"/>
                  </a:lnTo>
                  <a:lnTo>
                    <a:pt x="1777" y="1051"/>
                  </a:lnTo>
                  <a:lnTo>
                    <a:pt x="1680" y="1073"/>
                  </a:lnTo>
                  <a:lnTo>
                    <a:pt x="1588" y="1097"/>
                  </a:lnTo>
                  <a:lnTo>
                    <a:pt x="1503" y="1124"/>
                  </a:lnTo>
                  <a:lnTo>
                    <a:pt x="1424" y="1153"/>
                  </a:lnTo>
                  <a:lnTo>
                    <a:pt x="1352" y="1185"/>
                  </a:lnTo>
                  <a:lnTo>
                    <a:pt x="1287" y="1219"/>
                  </a:lnTo>
                  <a:lnTo>
                    <a:pt x="1223" y="1258"/>
                  </a:lnTo>
                  <a:lnTo>
                    <a:pt x="1164" y="1298"/>
                  </a:lnTo>
                  <a:lnTo>
                    <a:pt x="1107" y="1343"/>
                  </a:lnTo>
                  <a:lnTo>
                    <a:pt x="1055" y="1391"/>
                  </a:lnTo>
                  <a:lnTo>
                    <a:pt x="995" y="1453"/>
                  </a:lnTo>
                  <a:lnTo>
                    <a:pt x="942" y="1515"/>
                  </a:lnTo>
                  <a:lnTo>
                    <a:pt x="895" y="1577"/>
                  </a:lnTo>
                  <a:lnTo>
                    <a:pt x="855" y="1640"/>
                  </a:lnTo>
                  <a:lnTo>
                    <a:pt x="820" y="1704"/>
                  </a:lnTo>
                  <a:lnTo>
                    <a:pt x="789" y="1773"/>
                  </a:lnTo>
                  <a:lnTo>
                    <a:pt x="762" y="1846"/>
                  </a:lnTo>
                  <a:lnTo>
                    <a:pt x="739" y="1924"/>
                  </a:lnTo>
                  <a:lnTo>
                    <a:pt x="719" y="2002"/>
                  </a:lnTo>
                  <a:lnTo>
                    <a:pt x="703" y="2076"/>
                  </a:lnTo>
                  <a:lnTo>
                    <a:pt x="690" y="2147"/>
                  </a:lnTo>
                  <a:lnTo>
                    <a:pt x="683" y="2215"/>
                  </a:lnTo>
                  <a:lnTo>
                    <a:pt x="675" y="2305"/>
                  </a:lnTo>
                  <a:lnTo>
                    <a:pt x="670" y="2402"/>
                  </a:lnTo>
                  <a:lnTo>
                    <a:pt x="669" y="2503"/>
                  </a:lnTo>
                  <a:lnTo>
                    <a:pt x="673" y="2590"/>
                  </a:lnTo>
                  <a:lnTo>
                    <a:pt x="684" y="2679"/>
                  </a:lnTo>
                  <a:lnTo>
                    <a:pt x="701" y="2769"/>
                  </a:lnTo>
                  <a:lnTo>
                    <a:pt x="727" y="2860"/>
                  </a:lnTo>
                  <a:lnTo>
                    <a:pt x="760" y="2954"/>
                  </a:lnTo>
                  <a:lnTo>
                    <a:pt x="799" y="3051"/>
                  </a:lnTo>
                  <a:lnTo>
                    <a:pt x="846" y="3149"/>
                  </a:lnTo>
                  <a:lnTo>
                    <a:pt x="900" y="3248"/>
                  </a:lnTo>
                  <a:lnTo>
                    <a:pt x="962" y="3349"/>
                  </a:lnTo>
                  <a:lnTo>
                    <a:pt x="1030" y="3452"/>
                  </a:lnTo>
                  <a:lnTo>
                    <a:pt x="1106" y="3557"/>
                  </a:lnTo>
                  <a:lnTo>
                    <a:pt x="1119" y="3570"/>
                  </a:lnTo>
                  <a:lnTo>
                    <a:pt x="1135" y="3580"/>
                  </a:lnTo>
                  <a:lnTo>
                    <a:pt x="1153" y="3586"/>
                  </a:lnTo>
                  <a:lnTo>
                    <a:pt x="1171" y="3588"/>
                  </a:lnTo>
                  <a:lnTo>
                    <a:pt x="1189" y="3586"/>
                  </a:lnTo>
                  <a:lnTo>
                    <a:pt x="1205" y="3580"/>
                  </a:lnTo>
                  <a:lnTo>
                    <a:pt x="1226" y="3569"/>
                  </a:lnTo>
                  <a:lnTo>
                    <a:pt x="1241" y="3555"/>
                  </a:lnTo>
                  <a:lnTo>
                    <a:pt x="1251" y="3538"/>
                  </a:lnTo>
                  <a:lnTo>
                    <a:pt x="1256" y="3517"/>
                  </a:lnTo>
                  <a:lnTo>
                    <a:pt x="1254" y="3494"/>
                  </a:lnTo>
                  <a:lnTo>
                    <a:pt x="1241" y="3374"/>
                  </a:lnTo>
                  <a:lnTo>
                    <a:pt x="1231" y="3259"/>
                  </a:lnTo>
                  <a:lnTo>
                    <a:pt x="1225" y="3150"/>
                  </a:lnTo>
                  <a:lnTo>
                    <a:pt x="1221" y="3045"/>
                  </a:lnTo>
                  <a:lnTo>
                    <a:pt x="1222" y="2947"/>
                  </a:lnTo>
                  <a:lnTo>
                    <a:pt x="1226" y="2853"/>
                  </a:lnTo>
                  <a:lnTo>
                    <a:pt x="1233" y="2766"/>
                  </a:lnTo>
                  <a:lnTo>
                    <a:pt x="1243" y="2684"/>
                  </a:lnTo>
                  <a:lnTo>
                    <a:pt x="1258" y="2607"/>
                  </a:lnTo>
                  <a:lnTo>
                    <a:pt x="1275" y="2535"/>
                  </a:lnTo>
                  <a:lnTo>
                    <a:pt x="1296" y="2470"/>
                  </a:lnTo>
                  <a:lnTo>
                    <a:pt x="1321" y="2409"/>
                  </a:lnTo>
                  <a:lnTo>
                    <a:pt x="1350" y="2355"/>
                  </a:lnTo>
                  <a:lnTo>
                    <a:pt x="1382" y="2305"/>
                  </a:lnTo>
                  <a:lnTo>
                    <a:pt x="1417" y="2261"/>
                  </a:lnTo>
                  <a:lnTo>
                    <a:pt x="1460" y="2217"/>
                  </a:lnTo>
                  <a:lnTo>
                    <a:pt x="1508" y="2178"/>
                  </a:lnTo>
                  <a:lnTo>
                    <a:pt x="1562" y="2143"/>
                  </a:lnTo>
                  <a:lnTo>
                    <a:pt x="1621" y="2112"/>
                  </a:lnTo>
                  <a:lnTo>
                    <a:pt x="1686" y="2086"/>
                  </a:lnTo>
                  <a:lnTo>
                    <a:pt x="1756" y="2064"/>
                  </a:lnTo>
                  <a:lnTo>
                    <a:pt x="1822" y="2048"/>
                  </a:lnTo>
                  <a:lnTo>
                    <a:pt x="1894" y="2033"/>
                  </a:lnTo>
                  <a:lnTo>
                    <a:pt x="1972" y="2022"/>
                  </a:lnTo>
                  <a:lnTo>
                    <a:pt x="2055" y="2013"/>
                  </a:lnTo>
                  <a:lnTo>
                    <a:pt x="2144" y="2007"/>
                  </a:lnTo>
                  <a:lnTo>
                    <a:pt x="2241" y="2003"/>
                  </a:lnTo>
                  <a:lnTo>
                    <a:pt x="2343" y="2002"/>
                  </a:lnTo>
                  <a:lnTo>
                    <a:pt x="2343" y="2420"/>
                  </a:lnTo>
                  <a:lnTo>
                    <a:pt x="2345" y="2455"/>
                  </a:lnTo>
                  <a:lnTo>
                    <a:pt x="2354" y="2486"/>
                  </a:lnTo>
                  <a:lnTo>
                    <a:pt x="2369" y="2513"/>
                  </a:lnTo>
                  <a:lnTo>
                    <a:pt x="2389" y="2536"/>
                  </a:lnTo>
                  <a:lnTo>
                    <a:pt x="2415" y="2557"/>
                  </a:lnTo>
                  <a:lnTo>
                    <a:pt x="2447" y="2574"/>
                  </a:lnTo>
                  <a:lnTo>
                    <a:pt x="2478" y="2583"/>
                  </a:lnTo>
                  <a:lnTo>
                    <a:pt x="2509" y="2587"/>
                  </a:lnTo>
                  <a:lnTo>
                    <a:pt x="2542" y="2583"/>
                  </a:lnTo>
                  <a:lnTo>
                    <a:pt x="2573" y="2574"/>
                  </a:lnTo>
                  <a:lnTo>
                    <a:pt x="2601" y="2559"/>
                  </a:lnTo>
                  <a:lnTo>
                    <a:pt x="2627" y="2536"/>
                  </a:lnTo>
                  <a:lnTo>
                    <a:pt x="3548" y="1619"/>
                  </a:lnTo>
                  <a:lnTo>
                    <a:pt x="3569" y="1593"/>
                  </a:lnTo>
                  <a:lnTo>
                    <a:pt x="3585" y="1564"/>
                  </a:lnTo>
                  <a:lnTo>
                    <a:pt x="3594" y="1535"/>
                  </a:lnTo>
                  <a:lnTo>
                    <a:pt x="3597" y="1501"/>
                  </a:lnTo>
                  <a:lnTo>
                    <a:pt x="3594" y="1469"/>
                  </a:lnTo>
                  <a:lnTo>
                    <a:pt x="3585" y="1438"/>
                  </a:lnTo>
                  <a:lnTo>
                    <a:pt x="3569" y="1410"/>
                  </a:lnTo>
                  <a:lnTo>
                    <a:pt x="3548" y="1384"/>
                  </a:lnTo>
                  <a:lnTo>
                    <a:pt x="2627" y="466"/>
                  </a:lnTo>
                  <a:lnTo>
                    <a:pt x="2601" y="443"/>
                  </a:lnTo>
                  <a:lnTo>
                    <a:pt x="2572" y="427"/>
                  </a:lnTo>
                  <a:lnTo>
                    <a:pt x="2542" y="417"/>
                  </a:lnTo>
                  <a:lnTo>
                    <a:pt x="2513" y="414"/>
                  </a:lnTo>
                  <a:close/>
                  <a:moveTo>
                    <a:pt x="752" y="0"/>
                  </a:moveTo>
                  <a:lnTo>
                    <a:pt x="3263" y="0"/>
                  </a:lnTo>
                  <a:lnTo>
                    <a:pt x="3338" y="2"/>
                  </a:lnTo>
                  <a:lnTo>
                    <a:pt x="3413" y="13"/>
                  </a:lnTo>
                  <a:lnTo>
                    <a:pt x="3483" y="31"/>
                  </a:lnTo>
                  <a:lnTo>
                    <a:pt x="3551" y="54"/>
                  </a:lnTo>
                  <a:lnTo>
                    <a:pt x="3616" y="85"/>
                  </a:lnTo>
                  <a:lnTo>
                    <a:pt x="3678" y="124"/>
                  </a:lnTo>
                  <a:lnTo>
                    <a:pt x="3737" y="168"/>
                  </a:lnTo>
                  <a:lnTo>
                    <a:pt x="3794" y="220"/>
                  </a:lnTo>
                  <a:lnTo>
                    <a:pt x="3846" y="277"/>
                  </a:lnTo>
                  <a:lnTo>
                    <a:pt x="3891" y="335"/>
                  </a:lnTo>
                  <a:lnTo>
                    <a:pt x="3930" y="398"/>
                  </a:lnTo>
                  <a:lnTo>
                    <a:pt x="3961" y="462"/>
                  </a:lnTo>
                  <a:lnTo>
                    <a:pt x="3984" y="530"/>
                  </a:lnTo>
                  <a:lnTo>
                    <a:pt x="4001" y="601"/>
                  </a:lnTo>
                  <a:lnTo>
                    <a:pt x="4011" y="674"/>
                  </a:lnTo>
                  <a:lnTo>
                    <a:pt x="4015" y="751"/>
                  </a:lnTo>
                  <a:lnTo>
                    <a:pt x="4015" y="3254"/>
                  </a:lnTo>
                  <a:lnTo>
                    <a:pt x="4011" y="3330"/>
                  </a:lnTo>
                  <a:lnTo>
                    <a:pt x="4001" y="3403"/>
                  </a:lnTo>
                  <a:lnTo>
                    <a:pt x="3984" y="3474"/>
                  </a:lnTo>
                  <a:lnTo>
                    <a:pt x="3961" y="3542"/>
                  </a:lnTo>
                  <a:lnTo>
                    <a:pt x="3930" y="3607"/>
                  </a:lnTo>
                  <a:lnTo>
                    <a:pt x="3891" y="3669"/>
                  </a:lnTo>
                  <a:lnTo>
                    <a:pt x="3846" y="3729"/>
                  </a:lnTo>
                  <a:lnTo>
                    <a:pt x="3794" y="3784"/>
                  </a:lnTo>
                  <a:lnTo>
                    <a:pt x="3737" y="3836"/>
                  </a:lnTo>
                  <a:lnTo>
                    <a:pt x="3678" y="3881"/>
                  </a:lnTo>
                  <a:lnTo>
                    <a:pt x="3616" y="3919"/>
                  </a:lnTo>
                  <a:lnTo>
                    <a:pt x="3551" y="3950"/>
                  </a:lnTo>
                  <a:lnTo>
                    <a:pt x="3483" y="3975"/>
                  </a:lnTo>
                  <a:lnTo>
                    <a:pt x="3413" y="3991"/>
                  </a:lnTo>
                  <a:lnTo>
                    <a:pt x="3338" y="4002"/>
                  </a:lnTo>
                  <a:lnTo>
                    <a:pt x="3263" y="4006"/>
                  </a:lnTo>
                  <a:lnTo>
                    <a:pt x="752" y="4006"/>
                  </a:lnTo>
                  <a:lnTo>
                    <a:pt x="677" y="4002"/>
                  </a:lnTo>
                  <a:lnTo>
                    <a:pt x="603" y="3991"/>
                  </a:lnTo>
                  <a:lnTo>
                    <a:pt x="533" y="3975"/>
                  </a:lnTo>
                  <a:lnTo>
                    <a:pt x="465" y="3950"/>
                  </a:lnTo>
                  <a:lnTo>
                    <a:pt x="399" y="3919"/>
                  </a:lnTo>
                  <a:lnTo>
                    <a:pt x="337" y="3881"/>
                  </a:lnTo>
                  <a:lnTo>
                    <a:pt x="277" y="3836"/>
                  </a:lnTo>
                  <a:lnTo>
                    <a:pt x="220" y="3784"/>
                  </a:lnTo>
                  <a:lnTo>
                    <a:pt x="170" y="3729"/>
                  </a:lnTo>
                  <a:lnTo>
                    <a:pt x="124" y="3669"/>
                  </a:lnTo>
                  <a:lnTo>
                    <a:pt x="87" y="3607"/>
                  </a:lnTo>
                  <a:lnTo>
                    <a:pt x="56" y="3542"/>
                  </a:lnTo>
                  <a:lnTo>
                    <a:pt x="31" y="3474"/>
                  </a:lnTo>
                  <a:lnTo>
                    <a:pt x="13" y="3403"/>
                  </a:lnTo>
                  <a:lnTo>
                    <a:pt x="3" y="3330"/>
                  </a:lnTo>
                  <a:lnTo>
                    <a:pt x="0" y="3254"/>
                  </a:lnTo>
                  <a:lnTo>
                    <a:pt x="0" y="2012"/>
                  </a:lnTo>
                  <a:lnTo>
                    <a:pt x="0" y="751"/>
                  </a:lnTo>
                  <a:lnTo>
                    <a:pt x="3" y="674"/>
                  </a:lnTo>
                  <a:lnTo>
                    <a:pt x="13" y="601"/>
                  </a:lnTo>
                  <a:lnTo>
                    <a:pt x="31" y="530"/>
                  </a:lnTo>
                  <a:lnTo>
                    <a:pt x="56" y="462"/>
                  </a:lnTo>
                  <a:lnTo>
                    <a:pt x="87" y="398"/>
                  </a:lnTo>
                  <a:lnTo>
                    <a:pt x="124" y="335"/>
                  </a:lnTo>
                  <a:lnTo>
                    <a:pt x="170" y="277"/>
                  </a:lnTo>
                  <a:lnTo>
                    <a:pt x="220" y="220"/>
                  </a:lnTo>
                  <a:lnTo>
                    <a:pt x="277" y="168"/>
                  </a:lnTo>
                  <a:lnTo>
                    <a:pt x="337" y="124"/>
                  </a:lnTo>
                  <a:lnTo>
                    <a:pt x="399" y="85"/>
                  </a:lnTo>
                  <a:lnTo>
                    <a:pt x="465" y="54"/>
                  </a:lnTo>
                  <a:lnTo>
                    <a:pt x="533" y="31"/>
                  </a:lnTo>
                  <a:lnTo>
                    <a:pt x="603" y="13"/>
                  </a:lnTo>
                  <a:lnTo>
                    <a:pt x="677" y="2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232124"/>
            </a:solidFill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 w="9525" cap="flat" cmpd="sng">
                  <a:noFill/>
                  <a:prstDash/>
                </a:ln>
                <a:solidFill>
                  <a:srgbClr val="000000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0B77B3-9FDE-4D9F-B470-CFFA59A3D773}"/>
              </a:ext>
            </a:extLst>
          </p:cNvPr>
          <p:cNvSpPr txBox="1"/>
          <p:nvPr/>
        </p:nvSpPr>
        <p:spPr>
          <a:xfrm>
            <a:off x="7085457" y="4901545"/>
            <a:ext cx="431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표준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대기열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QueryUrl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</a:t>
            </a:r>
          </a:p>
        </p:txBody>
      </p:sp>
      <p:pic>
        <p:nvPicPr>
          <p:cNvPr id="32" name="그림 31" descr="C:/Users/rlfgh/AppData/Roaming/PolarisOffice/ETemp/5476_5223392/fImage436785645724.png">
            <a:extLst>
              <a:ext uri="{FF2B5EF4-FFF2-40B4-BE49-F238E27FC236}">
                <a16:creationId xmlns:a16="http://schemas.microsoft.com/office/drawing/2014/main" id="{86CA88FF-3DEE-44CD-89E2-BF193D0B61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" y="1215010"/>
            <a:ext cx="6626860" cy="1656080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CAD1A8-D803-4F92-8A41-5772CD59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3073055"/>
            <a:ext cx="6626860" cy="318485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23878E-6F82-4A19-ADAD-CA2BEB4901CC}"/>
              </a:ext>
            </a:extLst>
          </p:cNvPr>
          <p:cNvSpPr/>
          <p:nvPr/>
        </p:nvSpPr>
        <p:spPr>
          <a:xfrm>
            <a:off x="943864" y="5255070"/>
            <a:ext cx="2530856" cy="2364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28643C0-EAB8-4EEF-8C58-587B6689C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6129"/>
              </p:ext>
            </p:extLst>
          </p:nvPr>
        </p:nvGraphicFramePr>
        <p:xfrm>
          <a:off x="630555" y="6547485"/>
          <a:ext cx="8966200" cy="9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548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600" b="0" strike="noStrike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6DABA201-67AA-4ED7-A5EC-B47C720BD2C8}"/>
              </a:ext>
            </a:extLst>
          </p:cNvPr>
          <p:cNvSpPr/>
          <p:nvPr/>
        </p:nvSpPr>
        <p:spPr>
          <a:xfrm>
            <a:off x="4164267" y="65309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92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844</Words>
  <Application>Microsoft Office PowerPoint</Application>
  <PresentationFormat>와이드스크린</PresentationFormat>
  <Paragraphs>158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아영 임</cp:lastModifiedBy>
  <cp:revision>103</cp:revision>
  <dcterms:created xsi:type="dcterms:W3CDTF">2017-01-14T05:52:58Z</dcterms:created>
  <dcterms:modified xsi:type="dcterms:W3CDTF">2018-12-12T12:37:00Z</dcterms:modified>
</cp:coreProperties>
</file>