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30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90444-F200-49CD-8740-BC28ED18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B28BA8-B03D-4571-88E3-2ADF3456D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772E4-7E89-4559-A682-F8ABD1E2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B82F-9227-4ACB-8AC7-A33EF59D7423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63FEF-25A7-4577-8C0E-C26C04AD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1AA3C-9C4A-49F3-8389-F0505279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80C-516B-4769-9B22-0CC5EF2F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1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A1CBB-8A5C-4A6C-A2AC-F5F0AE3C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C4838B-5918-4670-9997-B8081D882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C4664-27A2-46CF-9306-8AFE7315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B82F-9227-4ACB-8AC7-A33EF59D7423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440BF-00B3-4236-9BF0-05950320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F937F-054A-4AF2-964B-14A0A964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80C-516B-4769-9B22-0CC5EF2F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55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2E0FF9-1BDC-41F4-8412-E31F40304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179766-E952-41E7-B80D-DD57E34AC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43FFB-2923-4053-8CDD-644068F4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B82F-9227-4ACB-8AC7-A33EF59D7423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4E2AB-3ED9-413B-8BBB-1D61E028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63B69-F0C9-425F-9894-6D385A6C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80C-516B-4769-9B22-0CC5EF2F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09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0E52B-010A-4CD0-A192-433C9589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8B17C-09E3-4338-9240-E6BB4760B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BFC1F-4B40-4F03-B494-7ED87F51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B82F-9227-4ACB-8AC7-A33EF59D7423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41F3C-8520-487C-A5AB-D80757AF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C0CE3-8377-4B40-9CBD-2E37B579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80C-516B-4769-9B22-0CC5EF2F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0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D39C-EB1E-47DB-B53A-77A14422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69AD6D-59F0-4CDF-88F0-EC69E3908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421D1-29AB-43F2-AB06-131D6523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B82F-9227-4ACB-8AC7-A33EF59D7423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B5556-5EB5-4882-8270-3F7D97F5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C7CE8-E538-433D-8AF3-21C448E8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80C-516B-4769-9B22-0CC5EF2F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38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20CBA-6B93-40A6-963F-18DBAE71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915CE-512B-40D8-B363-60D637F87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67DE84-DAF6-4B30-BD01-C0D369C69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BC2824-9D29-4140-9478-9184430F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B82F-9227-4ACB-8AC7-A33EF59D7423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17E1E8-FC2D-4C7E-9AD9-93B520E7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21277B-4CE0-42DC-A3A2-61911A95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80C-516B-4769-9B22-0CC5EF2F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1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45557-00E7-4FCA-ADD9-C97CC180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DE9EC4-722C-47DB-A736-58E978974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CF499D-0860-4C62-9C3D-B247BE098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40E229-332F-4D23-BD04-BD7168D78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319C41-A09E-4D02-89BA-3F1559671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2A463D-7322-49A1-B85C-A6F5D6A7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B82F-9227-4ACB-8AC7-A33EF59D7423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BA6C99-1345-4FAF-A8D5-91D54DAB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6470B9-71F1-4EC0-B38F-9D8A8943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80C-516B-4769-9B22-0CC5EF2F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8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8E3C-3BF4-4EFE-9F1C-F17A76BB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4D183E-BC11-4861-8D36-1E82A13C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B82F-9227-4ACB-8AC7-A33EF59D7423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AD018B-457A-4A40-A628-5083CF20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06935D-7A1E-4C75-9D62-A31C0C41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80C-516B-4769-9B22-0CC5EF2F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6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60E24A-3F7E-4E90-A281-6C9B35D0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B82F-9227-4ACB-8AC7-A33EF59D7423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5C3513-672E-473D-9B15-54B771F3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862020-145D-418C-A29A-59899EE0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80C-516B-4769-9B22-0CC5EF2F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2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683CD-C916-4FD3-B75F-C116D02A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30845-A798-44E4-8E3E-D1D40EC3C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F08EE-AF01-452D-9CFB-5B232FD74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D96BC-8211-44D1-8DF2-B6C73945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B82F-9227-4ACB-8AC7-A33EF59D7423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612595-373E-45F8-957B-EDC02B7C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E4B1F3-93E8-4911-AC82-F367F204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80C-516B-4769-9B22-0CC5EF2F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47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D1378-C265-421F-B695-81A15931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CF0A04-C93E-4FB7-AB30-9DD948443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363055-1799-4F2C-B504-8625579D2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B12B1-4806-447F-8C2E-A097C73C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B82F-9227-4ACB-8AC7-A33EF59D7423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DA83B0-3683-4EE6-B5D3-49ADC220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232F7-9693-474F-A374-F47C2991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80C-516B-4769-9B22-0CC5EF2F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42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77F633-51A5-4619-BA4F-CD64390ED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ACF661-51EF-43E6-85DF-A155A39EA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4F9FC-9696-4837-B233-23B433664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EB82F-9227-4ACB-8AC7-A33EF59D7423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15EC3-8B01-4A31-831A-68332A13C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0AFF6-9113-4061-B5BB-ECF33F9E3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7880C-516B-4769-9B22-0CC5EF2F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3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5400C0-3E8E-4098-BDD9-ED9C20E382E8}"/>
              </a:ext>
            </a:extLst>
          </p:cNvPr>
          <p:cNvSpPr txBox="1"/>
          <p:nvPr/>
        </p:nvSpPr>
        <p:spPr>
          <a:xfrm>
            <a:off x="638629" y="414709"/>
            <a:ext cx="10849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 17 - Aug 24, 2025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C501E0-EEFB-4AC6-99B5-891D73A4B456}"/>
              </a:ext>
            </a:extLst>
          </p:cNvPr>
          <p:cNvSpPr txBox="1"/>
          <p:nvPr/>
        </p:nvSpPr>
        <p:spPr>
          <a:xfrm>
            <a:off x="638629" y="1129358"/>
            <a:ext cx="11016839" cy="520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TODO list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Paper review on masked image modeling (MIM) ✅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Determine our initial motivation and idea ✅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Curate open source code and determine our codebase ❌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Found a work similar to our motivation and idea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Sent an email to inquire about the code of a good work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Found a dataset suitable for our experiments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Need to discuss: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we may need more compute resource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88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5400C0-3E8E-4098-BDD9-ED9C20E382E8}"/>
              </a:ext>
            </a:extLst>
          </p:cNvPr>
          <p:cNvSpPr txBox="1"/>
          <p:nvPr/>
        </p:nvSpPr>
        <p:spPr>
          <a:xfrm>
            <a:off x="638629" y="414709"/>
            <a:ext cx="10849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Masked Image Modeling (MIM)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C501E0-EEFB-4AC6-99B5-891D73A4B456}"/>
              </a:ext>
            </a:extLst>
          </p:cNvPr>
          <p:cNvSpPr txBox="1"/>
          <p:nvPr/>
        </p:nvSpPr>
        <p:spPr>
          <a:xfrm>
            <a:off x="638629" y="1129358"/>
            <a:ext cx="11016839" cy="528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shows </a:t>
            </a:r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 pre-training </a:t>
            </a: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unlabeled data, yielding transferable representations that consistently improve downstream tasks like detection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counterpart to MLM, MIM has the potential to drive </a:t>
            </a:r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transformative success </a:t>
            </a: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CV, mirroring the impact of self-supervised learning in NLP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Well-known researchers or institutions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BEiT: 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Furu Wei  |  Microsoft Research  |  ICLR 2022 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3K cit.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MAE: 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Kaiming He  |  Meta FAIR  |  CVPR 2022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paper nominee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11K cit.  7.9K stars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DINOv2: 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Piotr Bojanowski  |  Meta FAIR  |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TMLR 2024 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5K cit.  11K stars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25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5400C0-3E8E-4098-BDD9-ED9C20E382E8}"/>
              </a:ext>
            </a:extLst>
          </p:cNvPr>
          <p:cNvSpPr txBox="1"/>
          <p:nvPr/>
        </p:nvSpPr>
        <p:spPr>
          <a:xfrm>
            <a:off x="638629" y="414709"/>
            <a:ext cx="10849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Related Works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C501E0-EEFB-4AC6-99B5-891D73A4B456}"/>
              </a:ext>
            </a:extLst>
          </p:cNvPr>
          <p:cNvSpPr txBox="1"/>
          <p:nvPr/>
        </p:nvSpPr>
        <p:spPr>
          <a:xfrm>
            <a:off x="638629" y="1129358"/>
            <a:ext cx="11041892" cy="207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MAE</a:t>
            </a:r>
            <a:r>
              <a:rPr lang="en-US" altLang="zh-C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(Kaiming He  |  Meta FAIR  |  CVPR 2022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paper nominee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11K cit.  7.9K stars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Motivation: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inspired by MLM, to learn better visual representations by </a:t>
            </a:r>
            <a:r>
              <a:rPr lang="en-US" altLang="zh-C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 pre-training</a:t>
            </a:r>
            <a:endParaRPr lang="en-US" altLang="zh-C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Contribution: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efficient and effective framework, achieve SOTA on downstream vision tasks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Limitation: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 low-level reconstruction, may not align with high-level semantic understanding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430BD6-FC19-4460-9F0B-D3F7BFC6B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315054"/>
            <a:ext cx="6096000" cy="340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1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5400C0-3E8E-4098-BDD9-ED9C20E382E8}"/>
              </a:ext>
            </a:extLst>
          </p:cNvPr>
          <p:cNvSpPr txBox="1"/>
          <p:nvPr/>
        </p:nvSpPr>
        <p:spPr>
          <a:xfrm>
            <a:off x="638629" y="414709"/>
            <a:ext cx="10849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 10 - Aug 17, 2025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C501E0-EEFB-4AC6-99B5-891D73A4B456}"/>
              </a:ext>
            </a:extLst>
          </p:cNvPr>
          <p:cNvSpPr txBox="1"/>
          <p:nvPr/>
        </p:nvSpPr>
        <p:spPr>
          <a:xfrm>
            <a:off x="638629" y="1129358"/>
            <a:ext cx="11016839" cy="2435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TODO list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……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11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248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Junkun Yuan</dc:creator>
  <cp:lastModifiedBy>Junkun Yuan</cp:lastModifiedBy>
  <cp:revision>41</cp:revision>
  <dcterms:created xsi:type="dcterms:W3CDTF">2025-08-17T03:15:33Z</dcterms:created>
  <dcterms:modified xsi:type="dcterms:W3CDTF">2025-08-17T08:14:31Z</dcterms:modified>
</cp:coreProperties>
</file>