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664" r:id="rId2"/>
    <p:sldId id="670" r:id="rId3"/>
    <p:sldId id="674" r:id="rId4"/>
    <p:sldId id="660" r:id="rId5"/>
    <p:sldId id="589" r:id="rId6"/>
    <p:sldId id="681" r:id="rId7"/>
    <p:sldId id="573" r:id="rId8"/>
    <p:sldId id="593" r:id="rId9"/>
    <p:sldId id="684" r:id="rId10"/>
    <p:sldId id="686" r:id="rId11"/>
    <p:sldId id="682" r:id="rId12"/>
    <p:sldId id="656" r:id="rId13"/>
    <p:sldId id="658" r:id="rId14"/>
    <p:sldId id="683" r:id="rId15"/>
    <p:sldId id="604" r:id="rId16"/>
    <p:sldId id="680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33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67" algn="l" defTabSz="91433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32" algn="l" defTabSz="91433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498" algn="l" defTabSz="91433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664" algn="l" defTabSz="91433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830" algn="l" defTabSz="91433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2994" algn="l" defTabSz="91433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160" algn="l" defTabSz="91433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327" algn="l" defTabSz="91433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881" userDrawn="1">
          <p15:clr>
            <a:srgbClr val="A4A3A4"/>
          </p15:clr>
        </p15:guide>
        <p15:guide id="3" pos="6811" userDrawn="1">
          <p15:clr>
            <a:srgbClr val="A4A3A4"/>
          </p15:clr>
        </p15:guide>
        <p15:guide id="4" orient="horz" pos="2976" userDrawn="1">
          <p15:clr>
            <a:srgbClr val="A4A3A4"/>
          </p15:clr>
        </p15:guide>
        <p15:guide id="8" pos="506" userDrawn="1">
          <p15:clr>
            <a:srgbClr val="A4A3A4"/>
          </p15:clr>
        </p15:guide>
        <p15:guide id="9" orient="horz" pos="2636" userDrawn="1">
          <p15:clr>
            <a:srgbClr val="A4A3A4"/>
          </p15:clr>
        </p15:guide>
        <p15:guide id="12" orient="horz" pos="1071" userDrawn="1">
          <p15:clr>
            <a:srgbClr val="A4A3A4"/>
          </p15:clr>
        </p15:guide>
        <p15:guide id="13" orient="horz" pos="3566" userDrawn="1">
          <p15:clr>
            <a:srgbClr val="A4A3A4"/>
          </p15:clr>
        </p15:guide>
        <p15:guide id="18" pos="2026" userDrawn="1">
          <p15:clr>
            <a:srgbClr val="A4A3A4"/>
          </p15:clr>
        </p15:guide>
        <p15:guide id="20" pos="63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4343"/>
    <a:srgbClr val="F4F4F4"/>
    <a:srgbClr val="2A8466"/>
    <a:srgbClr val="42C398"/>
    <a:srgbClr val="545864"/>
    <a:srgbClr val="3F424B"/>
    <a:srgbClr val="3D4049"/>
    <a:srgbClr val="E6543B"/>
    <a:srgbClr val="43C5AD"/>
    <a:srgbClr val="C745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08" autoAdjust="0"/>
    <p:restoredTop sz="94424" autoAdjust="0"/>
  </p:normalViewPr>
  <p:slideViewPr>
    <p:cSldViewPr snapToGrid="0" showGuides="1">
      <p:cViewPr varScale="1">
        <p:scale>
          <a:sx n="74" d="100"/>
          <a:sy n="74" d="100"/>
        </p:scale>
        <p:origin x="522" y="72"/>
      </p:cViewPr>
      <p:guideLst>
        <p:guide pos="5881"/>
        <p:guide pos="6811"/>
        <p:guide orient="horz" pos="2976"/>
        <p:guide pos="506"/>
        <p:guide orient="horz" pos="2636"/>
        <p:guide orient="horz" pos="1071"/>
        <p:guide orient="horz" pos="3566"/>
        <p:guide pos="2026"/>
        <p:guide pos="635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4" d="100"/>
        <a:sy n="5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699EB-6B6F-4303-84E5-698CBBF28AE0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1D5E53-1996-4A18-8378-BCF5C8046D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765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67" algn="l" defTabSz="9143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32" algn="l" defTabSz="9143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98" algn="l" defTabSz="9143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64" algn="l" defTabSz="9143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30" algn="l" defTabSz="9143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94" algn="l" defTabSz="9143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60" algn="l" defTabSz="9143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27" algn="l" defTabSz="9143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927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611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752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876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100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229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486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412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39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4315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724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 19"/>
          <p:cNvSpPr/>
          <p:nvPr userDrawn="1"/>
        </p:nvSpPr>
        <p:spPr>
          <a:xfrm rot="5400000" flipH="1" flipV="1">
            <a:off x="11791062" y="6461729"/>
            <a:ext cx="818511" cy="16633"/>
          </a:xfrm>
          <a:custGeom>
            <a:avLst/>
            <a:gdLst>
              <a:gd name="connsiteX0" fmla="*/ 818511 w 818511"/>
              <a:gd name="connsiteY0" fmla="*/ 0 h 16633"/>
              <a:gd name="connsiteX1" fmla="*/ 818511 w 818511"/>
              <a:gd name="connsiteY1" fmla="*/ 16633 h 16633"/>
              <a:gd name="connsiteX2" fmla="*/ 0 w 818511"/>
              <a:gd name="connsiteY2" fmla="*/ 16633 h 16633"/>
              <a:gd name="connsiteX3" fmla="*/ 0 w 818511"/>
              <a:gd name="connsiteY3" fmla="*/ 0 h 16633"/>
              <a:gd name="connsiteX4" fmla="*/ 818511 w 818511"/>
              <a:gd name="connsiteY4" fmla="*/ 0 h 16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8511" h="16633">
                <a:moveTo>
                  <a:pt x="818511" y="0"/>
                </a:moveTo>
                <a:lnTo>
                  <a:pt x="818511" y="16633"/>
                </a:lnTo>
                <a:lnTo>
                  <a:pt x="0" y="16633"/>
                </a:lnTo>
                <a:lnTo>
                  <a:pt x="0" y="0"/>
                </a:lnTo>
                <a:lnTo>
                  <a:pt x="8185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 userDrawn="1"/>
        </p:nvSpPr>
        <p:spPr>
          <a:xfrm rot="5400000" flipH="1" flipV="1">
            <a:off x="11411980" y="6099279"/>
            <a:ext cx="818512" cy="741532"/>
          </a:xfrm>
          <a:custGeom>
            <a:avLst/>
            <a:gdLst>
              <a:gd name="connsiteX0" fmla="*/ 818511 w 818511"/>
              <a:gd name="connsiteY0" fmla="*/ 522329 h 741531"/>
              <a:gd name="connsiteX1" fmla="*/ 818511 w 818511"/>
              <a:gd name="connsiteY1" fmla="*/ 741531 h 741531"/>
              <a:gd name="connsiteX2" fmla="*/ 0 w 818511"/>
              <a:gd name="connsiteY2" fmla="*/ 741531 h 741531"/>
              <a:gd name="connsiteX3" fmla="*/ 0 w 818511"/>
              <a:gd name="connsiteY3" fmla="*/ 0 h 741531"/>
              <a:gd name="connsiteX4" fmla="*/ 818511 w 818511"/>
              <a:gd name="connsiteY4" fmla="*/ 522329 h 74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8511" h="741531">
                <a:moveTo>
                  <a:pt x="818511" y="522329"/>
                </a:moveTo>
                <a:lnTo>
                  <a:pt x="818511" y="741531"/>
                </a:lnTo>
                <a:lnTo>
                  <a:pt x="0" y="741531"/>
                </a:lnTo>
                <a:lnTo>
                  <a:pt x="0" y="0"/>
                </a:lnTo>
                <a:lnTo>
                  <a:pt x="818511" y="52232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TextBox 15"/>
          <p:cNvSpPr txBox="1"/>
          <p:nvPr userDrawn="1"/>
        </p:nvSpPr>
        <p:spPr>
          <a:xfrm>
            <a:off x="11713027" y="6422568"/>
            <a:ext cx="459447" cy="284675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/>
          <a:p>
            <a:pPr algn="ctr"/>
            <a:fld id="{2EEF1883-7A0E-4F66-9932-E581691AD397}" type="slidenum">
              <a:rPr lang="zh-CN" altLang="en-US" sz="1400" smtClean="0">
                <a:solidFill>
                  <a:schemeClr val="bg1"/>
                </a:solidFill>
                <a:latin typeface="+mn-lt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400" dirty="0" smtClean="0">
                <a:solidFill>
                  <a:schemeClr val="bg1"/>
                </a:solidFill>
                <a:latin typeface="+mn-lt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400" b="0" dirty="0">
              <a:solidFill>
                <a:schemeClr val="bg1"/>
              </a:solidFill>
              <a:latin typeface="+mn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4" name="任意多边形 13"/>
          <p:cNvSpPr/>
          <p:nvPr userDrawn="1"/>
        </p:nvSpPr>
        <p:spPr>
          <a:xfrm rot="5400000">
            <a:off x="57745" y="-166931"/>
            <a:ext cx="1044562" cy="1378426"/>
          </a:xfrm>
          <a:custGeom>
            <a:avLst/>
            <a:gdLst>
              <a:gd name="connsiteX0" fmla="*/ 0 w 1044561"/>
              <a:gd name="connsiteY0" fmla="*/ 996287 h 1419369"/>
              <a:gd name="connsiteX1" fmla="*/ 0 w 1044561"/>
              <a:gd name="connsiteY1" fmla="*/ 0 h 1419369"/>
              <a:gd name="connsiteX2" fmla="*/ 1044561 w 1044561"/>
              <a:gd name="connsiteY2" fmla="*/ 686380 h 1419369"/>
              <a:gd name="connsiteX3" fmla="*/ 1044561 w 1044561"/>
              <a:gd name="connsiteY3" fmla="*/ 996287 h 1419369"/>
              <a:gd name="connsiteX4" fmla="*/ 0 w 1044561"/>
              <a:gd name="connsiteY4" fmla="*/ 1419369 h 1419369"/>
              <a:gd name="connsiteX5" fmla="*/ 0 w 1044561"/>
              <a:gd name="connsiteY5" fmla="*/ 996288 h 1419369"/>
              <a:gd name="connsiteX6" fmla="*/ 1044561 w 1044561"/>
              <a:gd name="connsiteY6" fmla="*/ 996288 h 1419369"/>
              <a:gd name="connsiteX7" fmla="*/ 1044561 w 1044561"/>
              <a:gd name="connsiteY7" fmla="*/ 1419369 h 1419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44561" h="1419369">
                <a:moveTo>
                  <a:pt x="0" y="996287"/>
                </a:moveTo>
                <a:lnTo>
                  <a:pt x="0" y="0"/>
                </a:lnTo>
                <a:lnTo>
                  <a:pt x="1044561" y="686380"/>
                </a:lnTo>
                <a:lnTo>
                  <a:pt x="1044561" y="996287"/>
                </a:lnTo>
                <a:close/>
                <a:moveTo>
                  <a:pt x="0" y="1419369"/>
                </a:moveTo>
                <a:lnTo>
                  <a:pt x="0" y="996288"/>
                </a:lnTo>
                <a:lnTo>
                  <a:pt x="1044561" y="996288"/>
                </a:lnTo>
                <a:lnTo>
                  <a:pt x="1044561" y="141936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917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/>
          <p:nvPr userDrawn="1"/>
        </p:nvSpPr>
        <p:spPr>
          <a:xfrm rot="5400000">
            <a:off x="113623" y="-113623"/>
            <a:ext cx="1064524" cy="1291772"/>
          </a:xfrm>
          <a:custGeom>
            <a:avLst/>
            <a:gdLst>
              <a:gd name="connsiteX0" fmla="*/ 0 w 1064524"/>
              <a:gd name="connsiteY0" fmla="*/ 1291772 h 1291772"/>
              <a:gd name="connsiteX1" fmla="*/ 0 w 1064524"/>
              <a:gd name="connsiteY1" fmla="*/ 0 h 1291772"/>
              <a:gd name="connsiteX2" fmla="*/ 1064524 w 1064524"/>
              <a:gd name="connsiteY2" fmla="*/ 976727 h 1291772"/>
              <a:gd name="connsiteX3" fmla="*/ 1064524 w 1064524"/>
              <a:gd name="connsiteY3" fmla="*/ 1291772 h 1291772"/>
              <a:gd name="connsiteX4" fmla="*/ 0 w 1064524"/>
              <a:gd name="connsiteY4" fmla="*/ 1291772 h 1291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4524" h="1291772">
                <a:moveTo>
                  <a:pt x="0" y="1291772"/>
                </a:moveTo>
                <a:lnTo>
                  <a:pt x="0" y="0"/>
                </a:lnTo>
                <a:lnTo>
                  <a:pt x="1064524" y="976727"/>
                </a:lnTo>
                <a:lnTo>
                  <a:pt x="1064524" y="1291772"/>
                </a:lnTo>
                <a:lnTo>
                  <a:pt x="0" y="129177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061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34" tIns="45718" rIns="91434" bIns="45718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34" tIns="45718" rIns="91434" bIns="45718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34" tIns="45718" rIns="91434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fld id="{4DA96E64-783D-463C-BA44-F5AF67B46485}" type="datetimeFigureOut">
              <a:rPr lang="zh-CN" altLang="en-US" smtClean="0"/>
              <a:pPr/>
              <a:t>2017/11/30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34" tIns="45718" rIns="91434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34" tIns="45718" rIns="91434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fld id="{A8C676CA-DACA-4216-AE75-62203F83776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837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9" r:id="rId3"/>
    <p:sldLayoutId id="2147483670" r:id="rId4"/>
  </p:sldLayoutIdLst>
  <p:timing>
    <p:tnLst>
      <p:par>
        <p:cTn id="1" dur="indefinite" restart="never" nodeType="tmRoot"/>
      </p:par>
    </p:tnLst>
  </p:timing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1pPr>
    </p:titleStyle>
    <p:bodyStyle>
      <a:lvl1pPr marL="228584" indent="-228584" algn="l" defTabSz="91433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1pPr>
      <a:lvl2pPr marL="68575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2pPr>
      <a:lvl3pPr marL="114291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3pPr>
      <a:lvl4pPr marL="160008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4pPr>
      <a:lvl5pPr marL="2057247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/>
          <p:cNvSpPr/>
          <p:nvPr/>
        </p:nvSpPr>
        <p:spPr>
          <a:xfrm>
            <a:off x="-29910" y="3857776"/>
            <a:ext cx="12221910" cy="3000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TextBox 37"/>
          <p:cNvSpPr>
            <a:spLocks noChangeArrowheads="1"/>
          </p:cNvSpPr>
          <p:nvPr/>
        </p:nvSpPr>
        <p:spPr bwMode="auto">
          <a:xfrm>
            <a:off x="75167" y="2091140"/>
            <a:ext cx="12071576" cy="100642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91436" tIns="45719" rIns="91436" bIns="45719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TW" altLang="en-US" sz="6600" b="1" spc="3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共同</a:t>
            </a:r>
            <a:r>
              <a:rPr lang="zh-TW" altLang="en-US" sz="6600" b="1" spc="3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記帳</a:t>
            </a:r>
            <a:endParaRPr lang="zh-CN" altLang="en-US" sz="6600" b="1" spc="3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3558971" y="3311448"/>
            <a:ext cx="5061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spc="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第二十一</a:t>
            </a:r>
            <a:r>
              <a:rPr lang="zh-TW" altLang="en-US" sz="2800" b="1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組</a:t>
            </a:r>
            <a:endParaRPr lang="en-US" altLang="zh-CN" sz="2800" b="1" spc="15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917394" y="4611617"/>
            <a:ext cx="4327302" cy="5232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指導老師：張弘毅老師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969922" y="5473198"/>
            <a:ext cx="2282065" cy="5232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郭君怡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828" y="129311"/>
            <a:ext cx="1137401" cy="113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814967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225"/>
                            </p:stCondLst>
                            <p:childTnLst>
                              <p:par>
                                <p:cTn id="1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25"/>
                            </p:stCondLst>
                            <p:childTnLst>
                              <p:par>
                                <p:cTn id="2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50" decel="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225"/>
                            </p:stCondLst>
                            <p:childTnLst>
                              <p:par>
                                <p:cTn id="28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45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725"/>
                            </p:stCondLst>
                            <p:childTnLst>
                              <p:par>
                                <p:cTn id="3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725"/>
                            </p:stCondLst>
                            <p:childTnLst>
                              <p:par>
                                <p:cTn id="3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/>
      <p:bldP spid="55" grpId="0"/>
      <p:bldP spid="56" grpId="0" animBg="1"/>
      <p:bldP spid="2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772731" y="1344584"/>
            <a:ext cx="10869769" cy="4875912"/>
            <a:chOff x="1964504" y="1290880"/>
            <a:chExt cx="8262992" cy="4276240"/>
          </a:xfrm>
          <a:solidFill>
            <a:schemeClr val="bg1">
              <a:lumMod val="75000"/>
            </a:schemeClr>
          </a:solidFill>
        </p:grpSpPr>
        <p:sp>
          <p:nvSpPr>
            <p:cNvPr id="44" name="半闭框 43"/>
            <p:cNvSpPr/>
            <p:nvPr/>
          </p:nvSpPr>
          <p:spPr>
            <a:xfrm>
              <a:off x="1964504" y="1290880"/>
              <a:ext cx="430154" cy="430154"/>
            </a:xfrm>
            <a:prstGeom prst="halfFrame">
              <a:avLst>
                <a:gd name="adj1" fmla="val 10000"/>
                <a:gd name="adj2" fmla="val 1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半闭框 50"/>
            <p:cNvSpPr/>
            <p:nvPr/>
          </p:nvSpPr>
          <p:spPr>
            <a:xfrm flipH="1">
              <a:off x="9797342" y="1290880"/>
              <a:ext cx="430154" cy="430154"/>
            </a:xfrm>
            <a:prstGeom prst="halfFrame">
              <a:avLst>
                <a:gd name="adj1" fmla="val 10000"/>
                <a:gd name="adj2" fmla="val 1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半闭框 51"/>
            <p:cNvSpPr/>
            <p:nvPr/>
          </p:nvSpPr>
          <p:spPr>
            <a:xfrm flipV="1">
              <a:off x="1964504" y="5136966"/>
              <a:ext cx="430154" cy="430154"/>
            </a:xfrm>
            <a:prstGeom prst="halfFrame">
              <a:avLst>
                <a:gd name="adj1" fmla="val 10000"/>
                <a:gd name="adj2" fmla="val 1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半闭框 52"/>
            <p:cNvSpPr/>
            <p:nvPr/>
          </p:nvSpPr>
          <p:spPr>
            <a:xfrm flipH="1" flipV="1">
              <a:off x="9797342" y="5136966"/>
              <a:ext cx="430154" cy="430154"/>
            </a:xfrm>
            <a:prstGeom prst="halfFrame">
              <a:avLst>
                <a:gd name="adj1" fmla="val 10000"/>
                <a:gd name="adj2" fmla="val 1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1073958" y="224898"/>
            <a:ext cx="1415754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zh-TW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itchFamily="34" charset="0"/>
              </a:rPr>
              <a:t>甘</a:t>
            </a:r>
            <a:r>
              <a:rPr lang="zh-TW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itchFamily="34" charset="0"/>
              </a:rPr>
              <a:t>特</a:t>
            </a:r>
            <a:r>
              <a:rPr lang="zh-TW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itchFamily="34" charset="0"/>
              </a:rPr>
              <a:t>圖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588" y="2356408"/>
            <a:ext cx="10058400" cy="214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44779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-22225" y="1427204"/>
            <a:ext cx="3141111" cy="1930400"/>
          </a:xfrm>
          <a:custGeom>
            <a:avLst/>
            <a:gdLst/>
            <a:ahLst/>
            <a:cxnLst/>
            <a:rect l="l" t="t" r="r" b="b"/>
            <a:pathLst>
              <a:path w="3141111" h="1930400">
                <a:moveTo>
                  <a:pt x="0" y="0"/>
                </a:moveTo>
                <a:lnTo>
                  <a:pt x="3060256" y="0"/>
                </a:lnTo>
                <a:lnTo>
                  <a:pt x="3025363" y="11012"/>
                </a:lnTo>
                <a:cubicBezTo>
                  <a:pt x="3000530" y="20867"/>
                  <a:pt x="2976886" y="32364"/>
                  <a:pt x="2954431" y="45503"/>
                </a:cubicBezTo>
                <a:cubicBezTo>
                  <a:pt x="2864612" y="98061"/>
                  <a:pt x="2804602" y="167877"/>
                  <a:pt x="2774400" y="254950"/>
                </a:cubicBezTo>
                <a:cubicBezTo>
                  <a:pt x="2744199" y="342024"/>
                  <a:pt x="2729099" y="473027"/>
                  <a:pt x="2729099" y="647959"/>
                </a:cubicBezTo>
                <a:lnTo>
                  <a:pt x="2729099" y="1312779"/>
                </a:lnTo>
                <a:cubicBezTo>
                  <a:pt x="2729099" y="1446920"/>
                  <a:pt x="2738512" y="1544780"/>
                  <a:pt x="2757339" y="1606359"/>
                </a:cubicBezTo>
                <a:cubicBezTo>
                  <a:pt x="2776165" y="1667938"/>
                  <a:pt x="2807936" y="1726575"/>
                  <a:pt x="2852649" y="1782271"/>
                </a:cubicBezTo>
                <a:cubicBezTo>
                  <a:pt x="2897363" y="1837967"/>
                  <a:pt x="2957373" y="1878954"/>
                  <a:pt x="3032680" y="1905233"/>
                </a:cubicBezTo>
                <a:lnTo>
                  <a:pt x="3141111" y="1930400"/>
                </a:lnTo>
                <a:lnTo>
                  <a:pt x="0" y="19304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9000" dirty="0">
              <a:solidFill>
                <a:schemeClr val="accent1"/>
              </a:solidFill>
              <a:latin typeface="Impact" panose="020B0806030902050204" pitchFamily="34" charset="0"/>
              <a:ea typeface="+mj-ea"/>
            </a:endParaRPr>
          </a:p>
        </p:txBody>
      </p:sp>
      <p:sp>
        <p:nvSpPr>
          <p:cNvPr id="27" name="任意多边形 26"/>
          <p:cNvSpPr/>
          <p:nvPr/>
        </p:nvSpPr>
        <p:spPr>
          <a:xfrm>
            <a:off x="2914652" y="3525923"/>
            <a:ext cx="9277349" cy="1943101"/>
          </a:xfrm>
          <a:custGeom>
            <a:avLst/>
            <a:gdLst>
              <a:gd name="connsiteX0" fmla="*/ 6580647 w 9277349"/>
              <a:gd name="connsiteY0" fmla="*/ 0 h 1943101"/>
              <a:gd name="connsiteX1" fmla="*/ 9277349 w 9277349"/>
              <a:gd name="connsiteY1" fmla="*/ 0 h 1943101"/>
              <a:gd name="connsiteX2" fmla="*/ 9277349 w 9277349"/>
              <a:gd name="connsiteY2" fmla="*/ 1943101 h 1943101"/>
              <a:gd name="connsiteX3" fmla="*/ 0 w 9277349"/>
              <a:gd name="connsiteY3" fmla="*/ 1943101 h 1943101"/>
              <a:gd name="connsiteX4" fmla="*/ 550035 w 9277349"/>
              <a:gd name="connsiteY4" fmla="*/ 1 h 1943101"/>
              <a:gd name="connsiteX5" fmla="*/ 6580647 w 9277349"/>
              <a:gd name="connsiteY5" fmla="*/ 1 h 1943101"/>
              <a:gd name="connsiteX6" fmla="*/ 6580647 w 9277349"/>
              <a:gd name="connsiteY6" fmla="*/ 0 h 1943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77349" h="1943101">
                <a:moveTo>
                  <a:pt x="6580647" y="0"/>
                </a:moveTo>
                <a:lnTo>
                  <a:pt x="9277349" y="0"/>
                </a:lnTo>
                <a:lnTo>
                  <a:pt x="9277349" y="1943101"/>
                </a:lnTo>
                <a:lnTo>
                  <a:pt x="0" y="1943101"/>
                </a:lnTo>
                <a:lnTo>
                  <a:pt x="550035" y="1"/>
                </a:lnTo>
                <a:lnTo>
                  <a:pt x="6580647" y="1"/>
                </a:lnTo>
                <a:lnTo>
                  <a:pt x="658064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TextBox 64"/>
          <p:cNvSpPr txBox="1"/>
          <p:nvPr/>
        </p:nvSpPr>
        <p:spPr>
          <a:xfrm>
            <a:off x="3820197" y="4009272"/>
            <a:ext cx="2988098" cy="976403"/>
          </a:xfrm>
          <a:prstGeom prst="rect">
            <a:avLst/>
          </a:prstGeom>
          <a:noFill/>
        </p:spPr>
        <p:txBody>
          <a:bodyPr wrap="none" lIns="108000" tIns="72000" rIns="108000" bIns="72000" rtlCol="0" anchor="ctr">
            <a:spAutoFit/>
          </a:bodyPr>
          <a:lstStyle>
            <a:defPPr>
              <a:defRPr lang="zh-CN"/>
            </a:defPPr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ctr"/>
            <a:r>
              <a:rPr lang="zh-TW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進度報告</a:t>
            </a:r>
            <a:endParaRPr lang="zh-CN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686096" y="884299"/>
            <a:ext cx="3565525" cy="30162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8600" dirty="0" smtClean="0">
                <a:solidFill>
                  <a:schemeClr val="accent1"/>
                </a:solidFill>
                <a:latin typeface="Impact" panose="020B0806030902050204" pitchFamily="34" charset="0"/>
                <a:ea typeface="+mj-ea"/>
              </a:rPr>
              <a:t>03</a:t>
            </a:r>
            <a:endParaRPr lang="zh-CN" altLang="en-US" sz="18600" dirty="0">
              <a:solidFill>
                <a:schemeClr val="accent1"/>
              </a:solidFill>
              <a:latin typeface="Impact" panose="020B0806030902050204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00817224"/>
      </p:ext>
    </p:extLst>
  </p:cSld>
  <p:clrMapOvr>
    <a:masterClrMapping/>
  </p:clrMapOvr>
  <p:transition spd="slow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75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1" presetID="2" presetClass="entr" presetSubtype="2" fill="hold" grpId="0" nodeType="after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13" dur="6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14" dur="6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350"/>
                                </p:stCondLst>
                                <p:childTnLst>
                                  <p:par>
                                    <p:cTn id="16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1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 animBg="1"/>
          <p:bldP spid="6" grpId="0"/>
          <p:bldP spid="1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75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1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6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6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350"/>
                                </p:stCondLst>
                                <p:childTnLst>
                                  <p:par>
                                    <p:cTn id="16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1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 animBg="1"/>
          <p:bldP spid="6" grpId="0"/>
          <p:bldP spid="13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Group 70"/>
          <p:cNvGrpSpPr/>
          <p:nvPr/>
        </p:nvGrpSpPr>
        <p:grpSpPr>
          <a:xfrm>
            <a:off x="0" y="2199335"/>
            <a:ext cx="4025609" cy="3331119"/>
            <a:chOff x="262396" y="1733961"/>
            <a:chExt cx="1256433" cy="2269279"/>
          </a:xfrm>
        </p:grpSpPr>
        <p:sp>
          <p:nvSpPr>
            <p:cNvPr id="271" name="Rectangle 64"/>
            <p:cNvSpPr/>
            <p:nvPr/>
          </p:nvSpPr>
          <p:spPr>
            <a:xfrm>
              <a:off x="262396" y="1733961"/>
              <a:ext cx="1256433" cy="5673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56" dirty="0"/>
            </a:p>
          </p:txBody>
        </p:sp>
        <p:sp>
          <p:nvSpPr>
            <p:cNvPr id="272" name="Rectangle 65"/>
            <p:cNvSpPr/>
            <p:nvPr/>
          </p:nvSpPr>
          <p:spPr>
            <a:xfrm>
              <a:off x="262396" y="2301281"/>
              <a:ext cx="1256433" cy="567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56" dirty="0"/>
            </a:p>
          </p:txBody>
        </p:sp>
        <p:sp>
          <p:nvSpPr>
            <p:cNvPr id="273" name="Rectangle 66"/>
            <p:cNvSpPr/>
            <p:nvPr/>
          </p:nvSpPr>
          <p:spPr>
            <a:xfrm>
              <a:off x="262396" y="2868601"/>
              <a:ext cx="1256433" cy="5673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56" dirty="0"/>
            </a:p>
          </p:txBody>
        </p:sp>
        <p:sp>
          <p:nvSpPr>
            <p:cNvPr id="274" name="Rectangle 69"/>
            <p:cNvSpPr/>
            <p:nvPr/>
          </p:nvSpPr>
          <p:spPr>
            <a:xfrm>
              <a:off x="262396" y="3435920"/>
              <a:ext cx="1256433" cy="567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56" dirty="0"/>
            </a:p>
          </p:txBody>
        </p:sp>
      </p:grpSp>
      <p:grpSp>
        <p:nvGrpSpPr>
          <p:cNvPr id="295" name="Group 119"/>
          <p:cNvGrpSpPr/>
          <p:nvPr/>
        </p:nvGrpSpPr>
        <p:grpSpPr>
          <a:xfrm>
            <a:off x="4014419" y="2199336"/>
            <a:ext cx="2325276" cy="3331120"/>
            <a:chOff x="2993744" y="1682239"/>
            <a:chExt cx="1576437" cy="2269279"/>
          </a:xfrm>
        </p:grpSpPr>
        <p:sp>
          <p:nvSpPr>
            <p:cNvPr id="296" name="Rectangle 72"/>
            <p:cNvSpPr/>
            <p:nvPr/>
          </p:nvSpPr>
          <p:spPr>
            <a:xfrm>
              <a:off x="2993744" y="1682239"/>
              <a:ext cx="1576436" cy="567320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56" dirty="0"/>
            </a:p>
          </p:txBody>
        </p:sp>
        <p:sp>
          <p:nvSpPr>
            <p:cNvPr id="297" name="Rectangle 74"/>
            <p:cNvSpPr/>
            <p:nvPr/>
          </p:nvSpPr>
          <p:spPr>
            <a:xfrm>
              <a:off x="2993745" y="2249559"/>
              <a:ext cx="1576436" cy="56732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56" dirty="0"/>
            </a:p>
          </p:txBody>
        </p:sp>
        <p:sp>
          <p:nvSpPr>
            <p:cNvPr id="298" name="Rectangle 77"/>
            <p:cNvSpPr/>
            <p:nvPr/>
          </p:nvSpPr>
          <p:spPr>
            <a:xfrm>
              <a:off x="2993745" y="2816879"/>
              <a:ext cx="1576436" cy="567320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56" dirty="0"/>
            </a:p>
          </p:txBody>
        </p:sp>
        <p:sp>
          <p:nvSpPr>
            <p:cNvPr id="299" name="Rectangle 78"/>
            <p:cNvSpPr/>
            <p:nvPr/>
          </p:nvSpPr>
          <p:spPr>
            <a:xfrm>
              <a:off x="2993745" y="3384198"/>
              <a:ext cx="1576436" cy="56732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56" dirty="0"/>
            </a:p>
          </p:txBody>
        </p:sp>
      </p:grpSp>
      <p:grpSp>
        <p:nvGrpSpPr>
          <p:cNvPr id="300" name="Group 80"/>
          <p:cNvGrpSpPr/>
          <p:nvPr/>
        </p:nvGrpSpPr>
        <p:grpSpPr>
          <a:xfrm>
            <a:off x="1860939" y="1560130"/>
            <a:ext cx="2165060" cy="4575013"/>
            <a:chOff x="1518829" y="1246789"/>
            <a:chExt cx="1474916" cy="3116663"/>
          </a:xfrm>
        </p:grpSpPr>
        <p:grpSp>
          <p:nvGrpSpPr>
            <p:cNvPr id="301" name="Group 29"/>
            <p:cNvGrpSpPr/>
            <p:nvPr/>
          </p:nvGrpSpPr>
          <p:grpSpPr>
            <a:xfrm>
              <a:off x="1518829" y="1246789"/>
              <a:ext cx="1474916" cy="3116663"/>
              <a:chOff x="3189614" y="1562392"/>
              <a:chExt cx="1474916" cy="3116662"/>
            </a:xfrm>
            <a:effectLst/>
          </p:grpSpPr>
          <p:sp>
            <p:nvSpPr>
              <p:cNvPr id="306" name="Freeform 86"/>
              <p:cNvSpPr/>
              <p:nvPr/>
            </p:nvSpPr>
            <p:spPr>
              <a:xfrm>
                <a:off x="3205386" y="1579715"/>
                <a:ext cx="1459144" cy="3099339"/>
              </a:xfrm>
              <a:custGeom>
                <a:avLst/>
                <a:gdLst>
                  <a:gd name="connsiteX0" fmla="*/ 0 w 1459144"/>
                  <a:gd name="connsiteY0" fmla="*/ 176060 h 3099339"/>
                  <a:gd name="connsiteX1" fmla="*/ 51567 w 1459144"/>
                  <a:gd name="connsiteY1" fmla="*/ 51567 h 3099339"/>
                  <a:gd name="connsiteX2" fmla="*/ 176060 w 1459144"/>
                  <a:gd name="connsiteY2" fmla="*/ 0 h 3099339"/>
                  <a:gd name="connsiteX3" fmla="*/ 1283084 w 1459144"/>
                  <a:gd name="connsiteY3" fmla="*/ 0 h 3099339"/>
                  <a:gd name="connsiteX4" fmla="*/ 1407577 w 1459144"/>
                  <a:gd name="connsiteY4" fmla="*/ 51567 h 3099339"/>
                  <a:gd name="connsiteX5" fmla="*/ 1459144 w 1459144"/>
                  <a:gd name="connsiteY5" fmla="*/ 176060 h 3099339"/>
                  <a:gd name="connsiteX6" fmla="*/ 1459144 w 1459144"/>
                  <a:gd name="connsiteY6" fmla="*/ 2923279 h 3099339"/>
                  <a:gd name="connsiteX7" fmla="*/ 1407577 w 1459144"/>
                  <a:gd name="connsiteY7" fmla="*/ 3047772 h 3099339"/>
                  <a:gd name="connsiteX8" fmla="*/ 1283084 w 1459144"/>
                  <a:gd name="connsiteY8" fmla="*/ 3099339 h 3099339"/>
                  <a:gd name="connsiteX9" fmla="*/ 176060 w 1459144"/>
                  <a:gd name="connsiteY9" fmla="*/ 3099339 h 3099339"/>
                  <a:gd name="connsiteX10" fmla="*/ 51567 w 1459144"/>
                  <a:gd name="connsiteY10" fmla="*/ 3047772 h 3099339"/>
                  <a:gd name="connsiteX11" fmla="*/ 0 w 1459144"/>
                  <a:gd name="connsiteY11" fmla="*/ 2923279 h 3099339"/>
                  <a:gd name="connsiteX12" fmla="*/ 0 w 1459144"/>
                  <a:gd name="connsiteY12" fmla="*/ 176060 h 309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59144" h="3099339">
                    <a:moveTo>
                      <a:pt x="0" y="176060"/>
                    </a:moveTo>
                    <a:cubicBezTo>
                      <a:pt x="0" y="129366"/>
                      <a:pt x="18549" y="84584"/>
                      <a:pt x="51567" y="51567"/>
                    </a:cubicBezTo>
                    <a:cubicBezTo>
                      <a:pt x="84585" y="18549"/>
                      <a:pt x="129366" y="0"/>
                      <a:pt x="176060" y="0"/>
                    </a:cubicBezTo>
                    <a:lnTo>
                      <a:pt x="1283084" y="0"/>
                    </a:lnTo>
                    <a:cubicBezTo>
                      <a:pt x="1329778" y="0"/>
                      <a:pt x="1374560" y="18549"/>
                      <a:pt x="1407577" y="51567"/>
                    </a:cubicBezTo>
                    <a:cubicBezTo>
                      <a:pt x="1440595" y="84585"/>
                      <a:pt x="1459144" y="129366"/>
                      <a:pt x="1459144" y="176060"/>
                    </a:cubicBezTo>
                    <a:lnTo>
                      <a:pt x="1459144" y="2923279"/>
                    </a:lnTo>
                    <a:cubicBezTo>
                      <a:pt x="1459144" y="2969973"/>
                      <a:pt x="1440595" y="3014755"/>
                      <a:pt x="1407577" y="3047772"/>
                    </a:cubicBezTo>
                    <a:cubicBezTo>
                      <a:pt x="1374559" y="3080790"/>
                      <a:pt x="1329778" y="3099339"/>
                      <a:pt x="1283084" y="3099339"/>
                    </a:cubicBezTo>
                    <a:lnTo>
                      <a:pt x="176060" y="3099339"/>
                    </a:lnTo>
                    <a:cubicBezTo>
                      <a:pt x="129366" y="3099339"/>
                      <a:pt x="84584" y="3080790"/>
                      <a:pt x="51567" y="3047772"/>
                    </a:cubicBezTo>
                    <a:cubicBezTo>
                      <a:pt x="18549" y="3014754"/>
                      <a:pt x="0" y="2969973"/>
                      <a:pt x="0" y="2923279"/>
                    </a:cubicBezTo>
                    <a:lnTo>
                      <a:pt x="0" y="17606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56" dirty="0"/>
              </a:p>
            </p:txBody>
          </p:sp>
          <p:grpSp>
            <p:nvGrpSpPr>
              <p:cNvPr id="307" name="Group 20"/>
              <p:cNvGrpSpPr/>
              <p:nvPr/>
            </p:nvGrpSpPr>
            <p:grpSpPr>
              <a:xfrm>
                <a:off x="3189614" y="1991493"/>
                <a:ext cx="23662" cy="645898"/>
                <a:chOff x="3392428" y="1951545"/>
                <a:chExt cx="27432" cy="735419"/>
              </a:xfrm>
            </p:grpSpPr>
            <p:sp>
              <p:nvSpPr>
                <p:cNvPr id="313" name="Rectangle 108"/>
                <p:cNvSpPr/>
                <p:nvPr/>
              </p:nvSpPr>
              <p:spPr>
                <a:xfrm>
                  <a:off x="3392428" y="1951545"/>
                  <a:ext cx="18288" cy="172821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556" dirty="0"/>
                </a:p>
              </p:txBody>
            </p:sp>
            <p:sp>
              <p:nvSpPr>
                <p:cNvPr id="314" name="Rectangle 117"/>
                <p:cNvSpPr/>
                <p:nvPr/>
              </p:nvSpPr>
              <p:spPr>
                <a:xfrm>
                  <a:off x="3401572" y="2289545"/>
                  <a:ext cx="18288" cy="11887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556" dirty="0"/>
                </a:p>
              </p:txBody>
            </p:sp>
            <p:sp>
              <p:nvSpPr>
                <p:cNvPr id="315" name="Rectangle 118"/>
                <p:cNvSpPr/>
                <p:nvPr/>
              </p:nvSpPr>
              <p:spPr>
                <a:xfrm>
                  <a:off x="3401572" y="2568092"/>
                  <a:ext cx="18288" cy="11887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556" dirty="0"/>
                </a:p>
              </p:txBody>
            </p:sp>
          </p:grpSp>
          <p:sp>
            <p:nvSpPr>
              <p:cNvPr id="308" name="Freeform 93"/>
              <p:cNvSpPr/>
              <p:nvPr/>
            </p:nvSpPr>
            <p:spPr>
              <a:xfrm>
                <a:off x="3806686" y="4332856"/>
                <a:ext cx="256543" cy="261216"/>
              </a:xfrm>
              <a:custGeom>
                <a:avLst/>
                <a:gdLst>
                  <a:gd name="connsiteX0" fmla="*/ 0 w 256543"/>
                  <a:gd name="connsiteY0" fmla="*/ 130608 h 261216"/>
                  <a:gd name="connsiteX1" fmla="*/ 36755 w 256543"/>
                  <a:gd name="connsiteY1" fmla="*/ 39091 h 261216"/>
                  <a:gd name="connsiteX2" fmla="*/ 128272 w 256543"/>
                  <a:gd name="connsiteY2" fmla="*/ 0 h 261216"/>
                  <a:gd name="connsiteX3" fmla="*/ 219789 w 256543"/>
                  <a:gd name="connsiteY3" fmla="*/ 39091 h 261216"/>
                  <a:gd name="connsiteX4" fmla="*/ 256544 w 256543"/>
                  <a:gd name="connsiteY4" fmla="*/ 130608 h 261216"/>
                  <a:gd name="connsiteX5" fmla="*/ 219789 w 256543"/>
                  <a:gd name="connsiteY5" fmla="*/ 222125 h 261216"/>
                  <a:gd name="connsiteX6" fmla="*/ 128272 w 256543"/>
                  <a:gd name="connsiteY6" fmla="*/ 261216 h 261216"/>
                  <a:gd name="connsiteX7" fmla="*/ 36755 w 256543"/>
                  <a:gd name="connsiteY7" fmla="*/ 222125 h 261216"/>
                  <a:gd name="connsiteX8" fmla="*/ 0 w 256543"/>
                  <a:gd name="connsiteY8" fmla="*/ 130608 h 261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6543" h="261216">
                    <a:moveTo>
                      <a:pt x="0" y="130608"/>
                    </a:moveTo>
                    <a:cubicBezTo>
                      <a:pt x="0" y="96377"/>
                      <a:pt x="13199" y="63514"/>
                      <a:pt x="36755" y="39091"/>
                    </a:cubicBezTo>
                    <a:cubicBezTo>
                      <a:pt x="60874" y="14086"/>
                      <a:pt x="93851" y="0"/>
                      <a:pt x="128272" y="0"/>
                    </a:cubicBezTo>
                    <a:cubicBezTo>
                      <a:pt x="162693" y="0"/>
                      <a:pt x="195670" y="14086"/>
                      <a:pt x="219789" y="39091"/>
                    </a:cubicBezTo>
                    <a:cubicBezTo>
                      <a:pt x="243346" y="63514"/>
                      <a:pt x="256544" y="96377"/>
                      <a:pt x="256544" y="130608"/>
                    </a:cubicBezTo>
                    <a:cubicBezTo>
                      <a:pt x="256544" y="164839"/>
                      <a:pt x="243345" y="197702"/>
                      <a:pt x="219789" y="222125"/>
                    </a:cubicBezTo>
                    <a:cubicBezTo>
                      <a:pt x="195670" y="247130"/>
                      <a:pt x="162693" y="261216"/>
                      <a:pt x="128272" y="261216"/>
                    </a:cubicBezTo>
                    <a:cubicBezTo>
                      <a:pt x="93851" y="261216"/>
                      <a:pt x="60874" y="247130"/>
                      <a:pt x="36755" y="222125"/>
                    </a:cubicBezTo>
                    <a:cubicBezTo>
                      <a:pt x="13198" y="197702"/>
                      <a:pt x="0" y="164839"/>
                      <a:pt x="0" y="130608"/>
                    </a:cubicBezTo>
                    <a:close/>
                  </a:path>
                </a:pathLst>
              </a:cu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56" dirty="0"/>
              </a:p>
            </p:txBody>
          </p:sp>
          <p:sp>
            <p:nvSpPr>
              <p:cNvPr id="309" name="Freeform 96"/>
              <p:cNvSpPr/>
              <p:nvPr/>
            </p:nvSpPr>
            <p:spPr>
              <a:xfrm>
                <a:off x="3306742" y="1997538"/>
                <a:ext cx="1256433" cy="2276759"/>
              </a:xfrm>
              <a:custGeom>
                <a:avLst/>
                <a:gdLst>
                  <a:gd name="connsiteX0" fmla="*/ 0 w 1256433"/>
                  <a:gd name="connsiteY0" fmla="*/ 0 h 2276759"/>
                  <a:gd name="connsiteX1" fmla="*/ 1256433 w 1256433"/>
                  <a:gd name="connsiteY1" fmla="*/ 0 h 2276759"/>
                  <a:gd name="connsiteX2" fmla="*/ 1256433 w 1256433"/>
                  <a:gd name="connsiteY2" fmla="*/ 2276759 h 2276759"/>
                  <a:gd name="connsiteX3" fmla="*/ 0 w 1256433"/>
                  <a:gd name="connsiteY3" fmla="*/ 2276759 h 2276759"/>
                  <a:gd name="connsiteX4" fmla="*/ 0 w 1256433"/>
                  <a:gd name="connsiteY4" fmla="*/ 0 h 2276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6433" h="2276759">
                    <a:moveTo>
                      <a:pt x="0" y="0"/>
                    </a:moveTo>
                    <a:lnTo>
                      <a:pt x="1256433" y="0"/>
                    </a:lnTo>
                    <a:lnTo>
                      <a:pt x="1256433" y="2276759"/>
                    </a:lnTo>
                    <a:lnTo>
                      <a:pt x="0" y="22767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56" dirty="0"/>
              </a:p>
            </p:txBody>
          </p:sp>
          <p:sp>
            <p:nvSpPr>
              <p:cNvPr id="310" name="Freeform 99"/>
              <p:cNvSpPr/>
              <p:nvPr/>
            </p:nvSpPr>
            <p:spPr>
              <a:xfrm>
                <a:off x="3796931" y="1824436"/>
                <a:ext cx="276054" cy="32124"/>
              </a:xfrm>
              <a:custGeom>
                <a:avLst/>
                <a:gdLst>
                  <a:gd name="connsiteX0" fmla="*/ 0 w 276054"/>
                  <a:gd name="connsiteY0" fmla="*/ 16062 h 32124"/>
                  <a:gd name="connsiteX1" fmla="*/ 4704 w 276054"/>
                  <a:gd name="connsiteY1" fmla="*/ 4704 h 32124"/>
                  <a:gd name="connsiteX2" fmla="*/ 16062 w 276054"/>
                  <a:gd name="connsiteY2" fmla="*/ 0 h 32124"/>
                  <a:gd name="connsiteX3" fmla="*/ 259992 w 276054"/>
                  <a:gd name="connsiteY3" fmla="*/ 0 h 32124"/>
                  <a:gd name="connsiteX4" fmla="*/ 271350 w 276054"/>
                  <a:gd name="connsiteY4" fmla="*/ 4704 h 32124"/>
                  <a:gd name="connsiteX5" fmla="*/ 276054 w 276054"/>
                  <a:gd name="connsiteY5" fmla="*/ 16062 h 32124"/>
                  <a:gd name="connsiteX6" fmla="*/ 276054 w 276054"/>
                  <a:gd name="connsiteY6" fmla="*/ 16062 h 32124"/>
                  <a:gd name="connsiteX7" fmla="*/ 271350 w 276054"/>
                  <a:gd name="connsiteY7" fmla="*/ 27420 h 32124"/>
                  <a:gd name="connsiteX8" fmla="*/ 259992 w 276054"/>
                  <a:gd name="connsiteY8" fmla="*/ 32124 h 32124"/>
                  <a:gd name="connsiteX9" fmla="*/ 16062 w 276054"/>
                  <a:gd name="connsiteY9" fmla="*/ 32124 h 32124"/>
                  <a:gd name="connsiteX10" fmla="*/ 4704 w 276054"/>
                  <a:gd name="connsiteY10" fmla="*/ 27420 h 32124"/>
                  <a:gd name="connsiteX11" fmla="*/ 0 w 276054"/>
                  <a:gd name="connsiteY11" fmla="*/ 16062 h 32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76054" h="32124">
                    <a:moveTo>
                      <a:pt x="0" y="16062"/>
                    </a:moveTo>
                    <a:cubicBezTo>
                      <a:pt x="0" y="11802"/>
                      <a:pt x="1692" y="7717"/>
                      <a:pt x="4704" y="4704"/>
                    </a:cubicBezTo>
                    <a:cubicBezTo>
                      <a:pt x="7716" y="1692"/>
                      <a:pt x="11802" y="0"/>
                      <a:pt x="16062" y="0"/>
                    </a:cubicBezTo>
                    <a:lnTo>
                      <a:pt x="259992" y="0"/>
                    </a:lnTo>
                    <a:cubicBezTo>
                      <a:pt x="264252" y="0"/>
                      <a:pt x="268337" y="1692"/>
                      <a:pt x="271350" y="4704"/>
                    </a:cubicBezTo>
                    <a:cubicBezTo>
                      <a:pt x="274362" y="7716"/>
                      <a:pt x="276054" y="11802"/>
                      <a:pt x="276054" y="16062"/>
                    </a:cubicBezTo>
                    <a:lnTo>
                      <a:pt x="276054" y="16062"/>
                    </a:lnTo>
                    <a:cubicBezTo>
                      <a:pt x="276054" y="20322"/>
                      <a:pt x="274362" y="24407"/>
                      <a:pt x="271350" y="27420"/>
                    </a:cubicBezTo>
                    <a:cubicBezTo>
                      <a:pt x="268338" y="30432"/>
                      <a:pt x="264252" y="32124"/>
                      <a:pt x="259992" y="32124"/>
                    </a:cubicBezTo>
                    <a:lnTo>
                      <a:pt x="16062" y="32124"/>
                    </a:lnTo>
                    <a:cubicBezTo>
                      <a:pt x="11802" y="32124"/>
                      <a:pt x="7717" y="30432"/>
                      <a:pt x="4704" y="27420"/>
                    </a:cubicBezTo>
                    <a:cubicBezTo>
                      <a:pt x="1692" y="24408"/>
                      <a:pt x="0" y="20322"/>
                      <a:pt x="0" y="1606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56" dirty="0"/>
              </a:p>
            </p:txBody>
          </p:sp>
          <p:sp>
            <p:nvSpPr>
              <p:cNvPr id="311" name="Freeform 103"/>
              <p:cNvSpPr/>
              <p:nvPr/>
            </p:nvSpPr>
            <p:spPr>
              <a:xfrm>
                <a:off x="3911556" y="1704426"/>
                <a:ext cx="46804" cy="47657"/>
              </a:xfrm>
              <a:custGeom>
                <a:avLst/>
                <a:gdLst>
                  <a:gd name="connsiteX0" fmla="*/ 0 w 46804"/>
                  <a:gd name="connsiteY0" fmla="*/ 23829 h 47657"/>
                  <a:gd name="connsiteX1" fmla="*/ 6705 w 46804"/>
                  <a:gd name="connsiteY1" fmla="*/ 7132 h 47657"/>
                  <a:gd name="connsiteX2" fmla="*/ 23402 w 46804"/>
                  <a:gd name="connsiteY2" fmla="*/ 0 h 47657"/>
                  <a:gd name="connsiteX3" fmla="*/ 40099 w 46804"/>
                  <a:gd name="connsiteY3" fmla="*/ 7132 h 47657"/>
                  <a:gd name="connsiteX4" fmla="*/ 46804 w 46804"/>
                  <a:gd name="connsiteY4" fmla="*/ 23829 h 47657"/>
                  <a:gd name="connsiteX5" fmla="*/ 40099 w 46804"/>
                  <a:gd name="connsiteY5" fmla="*/ 40526 h 47657"/>
                  <a:gd name="connsiteX6" fmla="*/ 23402 w 46804"/>
                  <a:gd name="connsiteY6" fmla="*/ 47658 h 47657"/>
                  <a:gd name="connsiteX7" fmla="*/ 6705 w 46804"/>
                  <a:gd name="connsiteY7" fmla="*/ 40526 h 47657"/>
                  <a:gd name="connsiteX8" fmla="*/ 0 w 46804"/>
                  <a:gd name="connsiteY8" fmla="*/ 23829 h 47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6804" h="47657">
                    <a:moveTo>
                      <a:pt x="0" y="23829"/>
                    </a:moveTo>
                    <a:cubicBezTo>
                      <a:pt x="0" y="17584"/>
                      <a:pt x="2408" y="11588"/>
                      <a:pt x="6705" y="7132"/>
                    </a:cubicBezTo>
                    <a:cubicBezTo>
                      <a:pt x="11105" y="2570"/>
                      <a:pt x="17122" y="0"/>
                      <a:pt x="23402" y="0"/>
                    </a:cubicBezTo>
                    <a:cubicBezTo>
                      <a:pt x="29682" y="0"/>
                      <a:pt x="35698" y="2570"/>
                      <a:pt x="40099" y="7132"/>
                    </a:cubicBezTo>
                    <a:cubicBezTo>
                      <a:pt x="44397" y="11588"/>
                      <a:pt x="46804" y="17583"/>
                      <a:pt x="46804" y="23829"/>
                    </a:cubicBezTo>
                    <a:cubicBezTo>
                      <a:pt x="46804" y="30074"/>
                      <a:pt x="44396" y="36070"/>
                      <a:pt x="40099" y="40526"/>
                    </a:cubicBezTo>
                    <a:cubicBezTo>
                      <a:pt x="35699" y="45088"/>
                      <a:pt x="29682" y="47658"/>
                      <a:pt x="23402" y="47658"/>
                    </a:cubicBezTo>
                    <a:cubicBezTo>
                      <a:pt x="17122" y="47658"/>
                      <a:pt x="11106" y="45088"/>
                      <a:pt x="6705" y="40526"/>
                    </a:cubicBezTo>
                    <a:cubicBezTo>
                      <a:pt x="2407" y="36070"/>
                      <a:pt x="0" y="30075"/>
                      <a:pt x="0" y="2382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56" dirty="0"/>
              </a:p>
            </p:txBody>
          </p:sp>
          <p:sp>
            <p:nvSpPr>
              <p:cNvPr id="312" name="Freeform 104"/>
              <p:cNvSpPr/>
              <p:nvPr/>
            </p:nvSpPr>
            <p:spPr>
              <a:xfrm>
                <a:off x="4293042" y="1562392"/>
                <a:ext cx="198758" cy="40154"/>
              </a:xfrm>
              <a:custGeom>
                <a:avLst/>
                <a:gdLst>
                  <a:gd name="connsiteX0" fmla="*/ 0 w 198758"/>
                  <a:gd name="connsiteY0" fmla="*/ 0 h 40154"/>
                  <a:gd name="connsiteX1" fmla="*/ 198758 w 198758"/>
                  <a:gd name="connsiteY1" fmla="*/ 0 h 40154"/>
                  <a:gd name="connsiteX2" fmla="*/ 198758 w 198758"/>
                  <a:gd name="connsiteY2" fmla="*/ 40154 h 40154"/>
                  <a:gd name="connsiteX3" fmla="*/ 0 w 198758"/>
                  <a:gd name="connsiteY3" fmla="*/ 40154 h 40154"/>
                  <a:gd name="connsiteX4" fmla="*/ 0 w 198758"/>
                  <a:gd name="connsiteY4" fmla="*/ 0 h 40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8758" h="40154">
                    <a:moveTo>
                      <a:pt x="0" y="0"/>
                    </a:moveTo>
                    <a:lnTo>
                      <a:pt x="198758" y="0"/>
                    </a:lnTo>
                    <a:lnTo>
                      <a:pt x="198758" y="40154"/>
                    </a:lnTo>
                    <a:lnTo>
                      <a:pt x="0" y="401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56" dirty="0"/>
              </a:p>
            </p:txBody>
          </p:sp>
        </p:grpSp>
        <p:sp>
          <p:nvSpPr>
            <p:cNvPr id="302" name="Rectangle 82"/>
            <p:cNvSpPr/>
            <p:nvPr/>
          </p:nvSpPr>
          <p:spPr>
            <a:xfrm>
              <a:off x="1635957" y="1682239"/>
              <a:ext cx="1256433" cy="5673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Step </a:t>
              </a:r>
              <a:r>
                <a:rPr lang="en-US" sz="22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01</a:t>
              </a:r>
              <a:endParaRPr lang="en-US" sz="22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03" name="Rectangle 83"/>
            <p:cNvSpPr/>
            <p:nvPr/>
          </p:nvSpPr>
          <p:spPr>
            <a:xfrm>
              <a:off x="1635957" y="2249559"/>
              <a:ext cx="1256433" cy="567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Step </a:t>
              </a:r>
              <a:r>
                <a:rPr lang="en-US" altLang="zh-CN" sz="22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02</a:t>
              </a:r>
              <a:endParaRPr lang="en-US" altLang="zh-CN" sz="22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04" name="Rectangle 84"/>
            <p:cNvSpPr/>
            <p:nvPr/>
          </p:nvSpPr>
          <p:spPr>
            <a:xfrm>
              <a:off x="1635957" y="2816879"/>
              <a:ext cx="1256433" cy="5673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Step </a:t>
              </a:r>
              <a:r>
                <a:rPr lang="en-US" altLang="zh-CN" sz="22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03</a:t>
              </a:r>
              <a:endParaRPr lang="en-US" altLang="zh-CN" sz="22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05" name="Rectangle 85"/>
            <p:cNvSpPr/>
            <p:nvPr/>
          </p:nvSpPr>
          <p:spPr>
            <a:xfrm>
              <a:off x="1635957" y="3384198"/>
              <a:ext cx="1256433" cy="567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Step </a:t>
              </a:r>
              <a:r>
                <a:rPr lang="en-US" altLang="zh-CN" sz="22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04</a:t>
              </a:r>
              <a:endParaRPr lang="en-US" altLang="zh-CN" sz="22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317" name="TextBox 59"/>
          <p:cNvSpPr txBox="1">
            <a:spLocks noChangeArrowheads="1"/>
          </p:cNvSpPr>
          <p:nvPr/>
        </p:nvSpPr>
        <p:spPr bwMode="auto">
          <a:xfrm flipH="1">
            <a:off x="6599903" y="2236377"/>
            <a:ext cx="2625072" cy="52321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91431" tIns="45716" rIns="91431" bIns="4571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r>
              <a:rPr lang="zh-TW" altLang="en-US" sz="2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記帳</a:t>
            </a:r>
            <a:r>
              <a:rPr lang="zh-TW" altLang="en-US" sz="28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功能</a:t>
            </a:r>
            <a:endParaRPr lang="en-US" altLang="ko-KR" sz="2800" kern="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9" name="TextBox 59"/>
          <p:cNvSpPr txBox="1">
            <a:spLocks noChangeArrowheads="1"/>
          </p:cNvSpPr>
          <p:nvPr/>
        </p:nvSpPr>
        <p:spPr bwMode="auto">
          <a:xfrm flipH="1">
            <a:off x="6599903" y="3104634"/>
            <a:ext cx="2625072" cy="52321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91431" tIns="45716" rIns="91431" bIns="4571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r>
              <a:rPr lang="zh-TW" altLang="en-US" sz="28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群組系</a:t>
            </a:r>
            <a:r>
              <a:rPr lang="zh-TW" altLang="en-US" sz="28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統</a:t>
            </a:r>
            <a:endParaRPr lang="en-US" altLang="ko-KR" sz="2800" kern="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59"/>
          <p:cNvSpPr txBox="1">
            <a:spLocks noChangeArrowheads="1"/>
          </p:cNvSpPr>
          <p:nvPr/>
        </p:nvSpPr>
        <p:spPr bwMode="auto">
          <a:xfrm flipH="1">
            <a:off x="6599903" y="3966467"/>
            <a:ext cx="2625072" cy="52321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91431" tIns="45716" rIns="91431" bIns="4571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r>
              <a:rPr lang="zh-TW" altLang="en-US" sz="2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設計版</a:t>
            </a:r>
            <a:r>
              <a:rPr lang="zh-TW" altLang="en-US" sz="28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面</a:t>
            </a:r>
            <a:endParaRPr lang="en-US" altLang="ko-KR" sz="2800" kern="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59"/>
          <p:cNvSpPr txBox="1">
            <a:spLocks noChangeArrowheads="1"/>
          </p:cNvSpPr>
          <p:nvPr/>
        </p:nvSpPr>
        <p:spPr bwMode="auto">
          <a:xfrm flipH="1">
            <a:off x="6599902" y="4828300"/>
            <a:ext cx="3754711" cy="52321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91431" tIns="45716" rIns="91431" bIns="4571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r>
              <a:rPr lang="zh-TW" altLang="en-US" sz="28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結合記帳與群組功能</a:t>
            </a:r>
            <a:endParaRPr lang="en-US" altLang="ko-KR" sz="2800" kern="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矩形 3"/>
          <p:cNvSpPr>
            <a:spLocks noChangeArrowheads="1"/>
          </p:cNvSpPr>
          <p:nvPr/>
        </p:nvSpPr>
        <p:spPr bwMode="auto">
          <a:xfrm>
            <a:off x="1073958" y="224898"/>
            <a:ext cx="1826123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zh-TW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itchFamily="34" charset="0"/>
              </a:rPr>
              <a:t>目前</a:t>
            </a:r>
            <a:r>
              <a:rPr lang="zh-TW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itchFamily="34" charset="0"/>
              </a:rPr>
              <a:t>進度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00596"/>
      </p:ext>
    </p:extLst>
  </p:cSld>
  <p:clrMapOvr>
    <a:masterClrMapping/>
  </p:clrMapOvr>
  <p:transition spd="slow">
    <p:pull dir="ld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1" accel="5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lide(fromLeft)">
                                          <p:cBhvr>
                                            <p:cTn id="16" dur="500"/>
                                            <p:tgtEl>
                                              <p:spTgt spid="2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lide(fromLeft)">
                                          <p:cBhvr>
                                            <p:cTn id="20" dur="500"/>
                                            <p:tgtEl>
                                              <p:spTgt spid="2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2" presetID="2" presetClass="entr" presetSubtype="2" accel="50000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3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7" presetID="2" presetClass="entr" presetSubtype="2" accel="50000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3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3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2" presetID="2" presetClass="entr" presetSubtype="2" accel="50000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7" presetID="2" presetClass="entr" presetSubtype="2" accel="50000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7" grpId="0"/>
          <p:bldP spid="319" grpId="0"/>
          <p:bldP spid="35" grpId="0"/>
          <p:bldP spid="37" grpId="0"/>
          <p:bldP spid="3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1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lide(fromLeft)">
                                          <p:cBhvr>
                                            <p:cTn id="16" dur="500"/>
                                            <p:tgtEl>
                                              <p:spTgt spid="2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lide(fromLeft)">
                                          <p:cBhvr>
                                            <p:cTn id="20" dur="500"/>
                                            <p:tgtEl>
                                              <p:spTgt spid="2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2" presetID="2" presetClass="entr" presetSubtype="2" accel="50000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3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7" presetID="2" presetClass="entr" presetSubtype="2" accel="50000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3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3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2" presetID="2" presetClass="entr" presetSubtype="2" accel="50000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7" presetID="2" presetClass="entr" presetSubtype="2" accel="50000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7" grpId="0"/>
          <p:bldP spid="319" grpId="0"/>
          <p:bldP spid="35" grpId="0"/>
          <p:bldP spid="37" grpId="0"/>
          <p:bldP spid="39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3"/>
          <p:cNvSpPr>
            <a:spLocks noChangeArrowheads="1"/>
          </p:cNvSpPr>
          <p:nvPr/>
        </p:nvSpPr>
        <p:spPr bwMode="auto">
          <a:xfrm>
            <a:off x="1073958" y="224898"/>
            <a:ext cx="1826123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zh-TW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itchFamily="34" charset="0"/>
              </a:rPr>
              <a:t>未來進度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  <p:grpSp>
        <p:nvGrpSpPr>
          <p:cNvPr id="37" name="Group 113"/>
          <p:cNvGrpSpPr/>
          <p:nvPr/>
        </p:nvGrpSpPr>
        <p:grpSpPr>
          <a:xfrm>
            <a:off x="1" y="1892816"/>
            <a:ext cx="2129977" cy="691283"/>
            <a:chOff x="0" y="1419612"/>
            <a:chExt cx="1597483" cy="518462"/>
          </a:xfrm>
        </p:grpSpPr>
        <p:sp>
          <p:nvSpPr>
            <p:cNvPr id="38" name="Rectangle 38"/>
            <p:cNvSpPr/>
            <p:nvPr/>
          </p:nvSpPr>
          <p:spPr>
            <a:xfrm>
              <a:off x="0" y="1419612"/>
              <a:ext cx="1597483" cy="51846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9" name="Text Placeholder 3"/>
            <p:cNvSpPr txBox="1">
              <a:spLocks/>
            </p:cNvSpPr>
            <p:nvPr/>
          </p:nvSpPr>
          <p:spPr>
            <a:xfrm>
              <a:off x="589208" y="1540344"/>
              <a:ext cx="732990" cy="276999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r>
                <a:rPr lang="en-US" sz="24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40" name="Group 114"/>
          <p:cNvGrpSpPr/>
          <p:nvPr/>
        </p:nvGrpSpPr>
        <p:grpSpPr>
          <a:xfrm>
            <a:off x="1" y="2993750"/>
            <a:ext cx="2129977" cy="691283"/>
            <a:chOff x="0" y="2226109"/>
            <a:chExt cx="1597483" cy="518462"/>
          </a:xfrm>
          <a:solidFill>
            <a:schemeClr val="bg2"/>
          </a:solidFill>
        </p:grpSpPr>
        <p:sp>
          <p:nvSpPr>
            <p:cNvPr id="41" name="Rectangle 40"/>
            <p:cNvSpPr/>
            <p:nvPr/>
          </p:nvSpPr>
          <p:spPr>
            <a:xfrm>
              <a:off x="0" y="2226109"/>
              <a:ext cx="1597483" cy="5184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2" name="Text Placeholder 3"/>
            <p:cNvSpPr txBox="1">
              <a:spLocks/>
            </p:cNvSpPr>
            <p:nvPr/>
          </p:nvSpPr>
          <p:spPr>
            <a:xfrm>
              <a:off x="575072" y="2346841"/>
              <a:ext cx="747126" cy="276999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r>
                <a:rPr lang="en-US" sz="24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45" name="Group 115"/>
          <p:cNvGrpSpPr/>
          <p:nvPr/>
        </p:nvGrpSpPr>
        <p:grpSpPr>
          <a:xfrm>
            <a:off x="1" y="4094684"/>
            <a:ext cx="2129977" cy="691283"/>
            <a:chOff x="0" y="3090216"/>
            <a:chExt cx="1597483" cy="518462"/>
          </a:xfrm>
        </p:grpSpPr>
        <p:sp>
          <p:nvSpPr>
            <p:cNvPr id="46" name="Rectangle 43"/>
            <p:cNvSpPr/>
            <p:nvPr/>
          </p:nvSpPr>
          <p:spPr>
            <a:xfrm>
              <a:off x="0" y="3090216"/>
              <a:ext cx="1597483" cy="518462"/>
            </a:xfrm>
            <a:prstGeom prst="rect">
              <a:avLst/>
            </a:prstGeom>
            <a:solidFill>
              <a:srgbClr val="3F42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7" name="Text Placeholder 3"/>
            <p:cNvSpPr txBox="1">
              <a:spLocks/>
            </p:cNvSpPr>
            <p:nvPr/>
          </p:nvSpPr>
          <p:spPr>
            <a:xfrm>
              <a:off x="575072" y="3210948"/>
              <a:ext cx="747126" cy="276999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r>
                <a:rPr lang="en-US" sz="24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48" name="Group 116"/>
          <p:cNvGrpSpPr/>
          <p:nvPr/>
        </p:nvGrpSpPr>
        <p:grpSpPr>
          <a:xfrm>
            <a:off x="1" y="5195619"/>
            <a:ext cx="2129977" cy="691283"/>
            <a:chOff x="0" y="3896714"/>
            <a:chExt cx="1597483" cy="518462"/>
          </a:xfrm>
          <a:solidFill>
            <a:srgbClr val="42C398"/>
          </a:solidFill>
        </p:grpSpPr>
        <p:sp>
          <p:nvSpPr>
            <p:cNvPr id="49" name="Rectangle 46"/>
            <p:cNvSpPr/>
            <p:nvPr/>
          </p:nvSpPr>
          <p:spPr>
            <a:xfrm>
              <a:off x="0" y="3896714"/>
              <a:ext cx="1597483" cy="5184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81" name="Text Placeholder 3"/>
            <p:cNvSpPr txBox="1">
              <a:spLocks/>
            </p:cNvSpPr>
            <p:nvPr/>
          </p:nvSpPr>
          <p:spPr>
            <a:xfrm>
              <a:off x="575072" y="4017446"/>
              <a:ext cx="747125" cy="276999"/>
            </a:xfrm>
            <a:prstGeom prst="rect">
              <a:avLst/>
            </a:prstGeom>
            <a:grpFill/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r>
                <a:rPr lang="en-US" sz="24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82" name="Freeform 37"/>
          <p:cNvSpPr/>
          <p:nvPr/>
        </p:nvSpPr>
        <p:spPr>
          <a:xfrm rot="16200000">
            <a:off x="1523362" y="1978766"/>
            <a:ext cx="844903" cy="365764"/>
          </a:xfrm>
          <a:custGeom>
            <a:avLst/>
            <a:gdLst>
              <a:gd name="connsiteX0" fmla="*/ 0 w 633676"/>
              <a:gd name="connsiteY0" fmla="*/ 274320 h 274320"/>
              <a:gd name="connsiteX1" fmla="*/ 68580 w 633676"/>
              <a:gd name="connsiteY1" fmla="*/ 0 h 274320"/>
              <a:gd name="connsiteX2" fmla="*/ 633676 w 633676"/>
              <a:gd name="connsiteY2" fmla="*/ 0 h 274320"/>
              <a:gd name="connsiteX3" fmla="*/ 565096 w 633676"/>
              <a:gd name="connsiteY3" fmla="*/ 274320 h 274320"/>
              <a:gd name="connsiteX4" fmla="*/ 0 w 633676"/>
              <a:gd name="connsiteY4" fmla="*/ 274320 h 274320"/>
              <a:gd name="connsiteX0" fmla="*/ 0 w 633676"/>
              <a:gd name="connsiteY0" fmla="*/ 274320 h 274320"/>
              <a:gd name="connsiteX1" fmla="*/ 115214 w 633676"/>
              <a:gd name="connsiteY1" fmla="*/ 0 h 274320"/>
              <a:gd name="connsiteX2" fmla="*/ 633676 w 633676"/>
              <a:gd name="connsiteY2" fmla="*/ 0 h 274320"/>
              <a:gd name="connsiteX3" fmla="*/ 565096 w 633676"/>
              <a:gd name="connsiteY3" fmla="*/ 274320 h 274320"/>
              <a:gd name="connsiteX4" fmla="*/ 0 w 633676"/>
              <a:gd name="connsiteY4" fmla="*/ 274320 h 274320"/>
              <a:gd name="connsiteX0" fmla="*/ 0 w 576069"/>
              <a:gd name="connsiteY0" fmla="*/ 274320 h 274320"/>
              <a:gd name="connsiteX1" fmla="*/ 57607 w 576069"/>
              <a:gd name="connsiteY1" fmla="*/ 0 h 274320"/>
              <a:gd name="connsiteX2" fmla="*/ 576069 w 576069"/>
              <a:gd name="connsiteY2" fmla="*/ 0 h 274320"/>
              <a:gd name="connsiteX3" fmla="*/ 507489 w 576069"/>
              <a:gd name="connsiteY3" fmla="*/ 274320 h 274320"/>
              <a:gd name="connsiteX4" fmla="*/ 0 w 576069"/>
              <a:gd name="connsiteY4" fmla="*/ 274320 h 274320"/>
              <a:gd name="connsiteX0" fmla="*/ 0 w 576069"/>
              <a:gd name="connsiteY0" fmla="*/ 274323 h 274323"/>
              <a:gd name="connsiteX1" fmla="*/ 57607 w 576069"/>
              <a:gd name="connsiteY1" fmla="*/ 0 h 274323"/>
              <a:gd name="connsiteX2" fmla="*/ 576069 w 576069"/>
              <a:gd name="connsiteY2" fmla="*/ 0 h 274323"/>
              <a:gd name="connsiteX3" fmla="*/ 507489 w 576069"/>
              <a:gd name="connsiteY3" fmla="*/ 274320 h 274323"/>
              <a:gd name="connsiteX4" fmla="*/ 0 w 576069"/>
              <a:gd name="connsiteY4" fmla="*/ 274323 h 274323"/>
              <a:gd name="connsiteX0" fmla="*/ 0 w 576069"/>
              <a:gd name="connsiteY0" fmla="*/ 274323 h 274323"/>
              <a:gd name="connsiteX1" fmla="*/ 57607 w 576069"/>
              <a:gd name="connsiteY1" fmla="*/ 0 h 274323"/>
              <a:gd name="connsiteX2" fmla="*/ 576069 w 576069"/>
              <a:gd name="connsiteY2" fmla="*/ 0 h 274323"/>
              <a:gd name="connsiteX3" fmla="*/ 507489 w 576069"/>
              <a:gd name="connsiteY3" fmla="*/ 274320 h 274323"/>
              <a:gd name="connsiteX4" fmla="*/ 0 w 576069"/>
              <a:gd name="connsiteY4" fmla="*/ 274323 h 274323"/>
              <a:gd name="connsiteX0" fmla="*/ 0 w 633677"/>
              <a:gd name="connsiteY0" fmla="*/ 274323 h 274323"/>
              <a:gd name="connsiteX1" fmla="*/ 115215 w 633677"/>
              <a:gd name="connsiteY1" fmla="*/ 0 h 274323"/>
              <a:gd name="connsiteX2" fmla="*/ 633677 w 633677"/>
              <a:gd name="connsiteY2" fmla="*/ 0 h 274323"/>
              <a:gd name="connsiteX3" fmla="*/ 565097 w 633677"/>
              <a:gd name="connsiteY3" fmla="*/ 274320 h 274323"/>
              <a:gd name="connsiteX4" fmla="*/ 0 w 633677"/>
              <a:gd name="connsiteY4" fmla="*/ 274323 h 274323"/>
              <a:gd name="connsiteX0" fmla="*/ 0 w 633677"/>
              <a:gd name="connsiteY0" fmla="*/ 274323 h 274323"/>
              <a:gd name="connsiteX1" fmla="*/ 115215 w 633677"/>
              <a:gd name="connsiteY1" fmla="*/ 0 h 274323"/>
              <a:gd name="connsiteX2" fmla="*/ 633677 w 633677"/>
              <a:gd name="connsiteY2" fmla="*/ 0 h 274323"/>
              <a:gd name="connsiteX3" fmla="*/ 518463 w 633677"/>
              <a:gd name="connsiteY3" fmla="*/ 274323 h 274323"/>
              <a:gd name="connsiteX4" fmla="*/ 0 w 633677"/>
              <a:gd name="connsiteY4" fmla="*/ 274323 h 27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3677" h="274323">
                <a:moveTo>
                  <a:pt x="0" y="274323"/>
                </a:moveTo>
                <a:lnTo>
                  <a:pt x="115215" y="0"/>
                </a:lnTo>
                <a:lnTo>
                  <a:pt x="633677" y="0"/>
                </a:lnTo>
                <a:lnTo>
                  <a:pt x="518463" y="274323"/>
                </a:lnTo>
                <a:lnTo>
                  <a:pt x="0" y="274323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56" dirty="0"/>
          </a:p>
        </p:txBody>
      </p:sp>
      <p:sp>
        <p:nvSpPr>
          <p:cNvPr id="83" name="Freeform 41"/>
          <p:cNvSpPr/>
          <p:nvPr/>
        </p:nvSpPr>
        <p:spPr>
          <a:xfrm rot="16200000">
            <a:off x="1523362" y="3079699"/>
            <a:ext cx="844903" cy="365764"/>
          </a:xfrm>
          <a:custGeom>
            <a:avLst/>
            <a:gdLst>
              <a:gd name="connsiteX0" fmla="*/ 0 w 633676"/>
              <a:gd name="connsiteY0" fmla="*/ 274320 h 274320"/>
              <a:gd name="connsiteX1" fmla="*/ 68580 w 633676"/>
              <a:gd name="connsiteY1" fmla="*/ 0 h 274320"/>
              <a:gd name="connsiteX2" fmla="*/ 633676 w 633676"/>
              <a:gd name="connsiteY2" fmla="*/ 0 h 274320"/>
              <a:gd name="connsiteX3" fmla="*/ 565096 w 633676"/>
              <a:gd name="connsiteY3" fmla="*/ 274320 h 274320"/>
              <a:gd name="connsiteX4" fmla="*/ 0 w 633676"/>
              <a:gd name="connsiteY4" fmla="*/ 274320 h 274320"/>
              <a:gd name="connsiteX0" fmla="*/ 0 w 633676"/>
              <a:gd name="connsiteY0" fmla="*/ 274320 h 274320"/>
              <a:gd name="connsiteX1" fmla="*/ 115214 w 633676"/>
              <a:gd name="connsiteY1" fmla="*/ 0 h 274320"/>
              <a:gd name="connsiteX2" fmla="*/ 633676 w 633676"/>
              <a:gd name="connsiteY2" fmla="*/ 0 h 274320"/>
              <a:gd name="connsiteX3" fmla="*/ 565096 w 633676"/>
              <a:gd name="connsiteY3" fmla="*/ 274320 h 274320"/>
              <a:gd name="connsiteX4" fmla="*/ 0 w 633676"/>
              <a:gd name="connsiteY4" fmla="*/ 274320 h 274320"/>
              <a:gd name="connsiteX0" fmla="*/ 0 w 576069"/>
              <a:gd name="connsiteY0" fmla="*/ 274320 h 274320"/>
              <a:gd name="connsiteX1" fmla="*/ 57607 w 576069"/>
              <a:gd name="connsiteY1" fmla="*/ 0 h 274320"/>
              <a:gd name="connsiteX2" fmla="*/ 576069 w 576069"/>
              <a:gd name="connsiteY2" fmla="*/ 0 h 274320"/>
              <a:gd name="connsiteX3" fmla="*/ 507489 w 576069"/>
              <a:gd name="connsiteY3" fmla="*/ 274320 h 274320"/>
              <a:gd name="connsiteX4" fmla="*/ 0 w 576069"/>
              <a:gd name="connsiteY4" fmla="*/ 274320 h 274320"/>
              <a:gd name="connsiteX0" fmla="*/ 0 w 576069"/>
              <a:gd name="connsiteY0" fmla="*/ 274323 h 274323"/>
              <a:gd name="connsiteX1" fmla="*/ 57607 w 576069"/>
              <a:gd name="connsiteY1" fmla="*/ 0 h 274323"/>
              <a:gd name="connsiteX2" fmla="*/ 576069 w 576069"/>
              <a:gd name="connsiteY2" fmla="*/ 0 h 274323"/>
              <a:gd name="connsiteX3" fmla="*/ 507489 w 576069"/>
              <a:gd name="connsiteY3" fmla="*/ 274320 h 274323"/>
              <a:gd name="connsiteX4" fmla="*/ 0 w 576069"/>
              <a:gd name="connsiteY4" fmla="*/ 274323 h 274323"/>
              <a:gd name="connsiteX0" fmla="*/ 0 w 576069"/>
              <a:gd name="connsiteY0" fmla="*/ 274323 h 274323"/>
              <a:gd name="connsiteX1" fmla="*/ 57607 w 576069"/>
              <a:gd name="connsiteY1" fmla="*/ 0 h 274323"/>
              <a:gd name="connsiteX2" fmla="*/ 576069 w 576069"/>
              <a:gd name="connsiteY2" fmla="*/ 0 h 274323"/>
              <a:gd name="connsiteX3" fmla="*/ 507489 w 576069"/>
              <a:gd name="connsiteY3" fmla="*/ 274320 h 274323"/>
              <a:gd name="connsiteX4" fmla="*/ 0 w 576069"/>
              <a:gd name="connsiteY4" fmla="*/ 274323 h 274323"/>
              <a:gd name="connsiteX0" fmla="*/ 0 w 633677"/>
              <a:gd name="connsiteY0" fmla="*/ 274323 h 274323"/>
              <a:gd name="connsiteX1" fmla="*/ 115215 w 633677"/>
              <a:gd name="connsiteY1" fmla="*/ 0 h 274323"/>
              <a:gd name="connsiteX2" fmla="*/ 633677 w 633677"/>
              <a:gd name="connsiteY2" fmla="*/ 0 h 274323"/>
              <a:gd name="connsiteX3" fmla="*/ 565097 w 633677"/>
              <a:gd name="connsiteY3" fmla="*/ 274320 h 274323"/>
              <a:gd name="connsiteX4" fmla="*/ 0 w 633677"/>
              <a:gd name="connsiteY4" fmla="*/ 274323 h 274323"/>
              <a:gd name="connsiteX0" fmla="*/ 0 w 633677"/>
              <a:gd name="connsiteY0" fmla="*/ 274323 h 274323"/>
              <a:gd name="connsiteX1" fmla="*/ 115215 w 633677"/>
              <a:gd name="connsiteY1" fmla="*/ 0 h 274323"/>
              <a:gd name="connsiteX2" fmla="*/ 633677 w 633677"/>
              <a:gd name="connsiteY2" fmla="*/ 0 h 274323"/>
              <a:gd name="connsiteX3" fmla="*/ 518463 w 633677"/>
              <a:gd name="connsiteY3" fmla="*/ 274323 h 274323"/>
              <a:gd name="connsiteX4" fmla="*/ 0 w 633677"/>
              <a:gd name="connsiteY4" fmla="*/ 274323 h 27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3677" h="274323">
                <a:moveTo>
                  <a:pt x="0" y="274323"/>
                </a:moveTo>
                <a:lnTo>
                  <a:pt x="115215" y="0"/>
                </a:lnTo>
                <a:lnTo>
                  <a:pt x="633677" y="0"/>
                </a:lnTo>
                <a:lnTo>
                  <a:pt x="518463" y="274323"/>
                </a:lnTo>
                <a:lnTo>
                  <a:pt x="0" y="27432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56" dirty="0"/>
          </a:p>
        </p:txBody>
      </p:sp>
      <p:sp>
        <p:nvSpPr>
          <p:cNvPr id="84" name="Freeform 44"/>
          <p:cNvSpPr/>
          <p:nvPr/>
        </p:nvSpPr>
        <p:spPr>
          <a:xfrm rot="16200000">
            <a:off x="1523362" y="4180633"/>
            <a:ext cx="844903" cy="365764"/>
          </a:xfrm>
          <a:custGeom>
            <a:avLst/>
            <a:gdLst>
              <a:gd name="connsiteX0" fmla="*/ 0 w 633676"/>
              <a:gd name="connsiteY0" fmla="*/ 274320 h 274320"/>
              <a:gd name="connsiteX1" fmla="*/ 68580 w 633676"/>
              <a:gd name="connsiteY1" fmla="*/ 0 h 274320"/>
              <a:gd name="connsiteX2" fmla="*/ 633676 w 633676"/>
              <a:gd name="connsiteY2" fmla="*/ 0 h 274320"/>
              <a:gd name="connsiteX3" fmla="*/ 565096 w 633676"/>
              <a:gd name="connsiteY3" fmla="*/ 274320 h 274320"/>
              <a:gd name="connsiteX4" fmla="*/ 0 w 633676"/>
              <a:gd name="connsiteY4" fmla="*/ 274320 h 274320"/>
              <a:gd name="connsiteX0" fmla="*/ 0 w 633676"/>
              <a:gd name="connsiteY0" fmla="*/ 274320 h 274320"/>
              <a:gd name="connsiteX1" fmla="*/ 115214 w 633676"/>
              <a:gd name="connsiteY1" fmla="*/ 0 h 274320"/>
              <a:gd name="connsiteX2" fmla="*/ 633676 w 633676"/>
              <a:gd name="connsiteY2" fmla="*/ 0 h 274320"/>
              <a:gd name="connsiteX3" fmla="*/ 565096 w 633676"/>
              <a:gd name="connsiteY3" fmla="*/ 274320 h 274320"/>
              <a:gd name="connsiteX4" fmla="*/ 0 w 633676"/>
              <a:gd name="connsiteY4" fmla="*/ 274320 h 274320"/>
              <a:gd name="connsiteX0" fmla="*/ 0 w 576069"/>
              <a:gd name="connsiteY0" fmla="*/ 274320 h 274320"/>
              <a:gd name="connsiteX1" fmla="*/ 57607 w 576069"/>
              <a:gd name="connsiteY1" fmla="*/ 0 h 274320"/>
              <a:gd name="connsiteX2" fmla="*/ 576069 w 576069"/>
              <a:gd name="connsiteY2" fmla="*/ 0 h 274320"/>
              <a:gd name="connsiteX3" fmla="*/ 507489 w 576069"/>
              <a:gd name="connsiteY3" fmla="*/ 274320 h 274320"/>
              <a:gd name="connsiteX4" fmla="*/ 0 w 576069"/>
              <a:gd name="connsiteY4" fmla="*/ 274320 h 274320"/>
              <a:gd name="connsiteX0" fmla="*/ 0 w 576069"/>
              <a:gd name="connsiteY0" fmla="*/ 274323 h 274323"/>
              <a:gd name="connsiteX1" fmla="*/ 57607 w 576069"/>
              <a:gd name="connsiteY1" fmla="*/ 0 h 274323"/>
              <a:gd name="connsiteX2" fmla="*/ 576069 w 576069"/>
              <a:gd name="connsiteY2" fmla="*/ 0 h 274323"/>
              <a:gd name="connsiteX3" fmla="*/ 507489 w 576069"/>
              <a:gd name="connsiteY3" fmla="*/ 274320 h 274323"/>
              <a:gd name="connsiteX4" fmla="*/ 0 w 576069"/>
              <a:gd name="connsiteY4" fmla="*/ 274323 h 274323"/>
              <a:gd name="connsiteX0" fmla="*/ 0 w 576069"/>
              <a:gd name="connsiteY0" fmla="*/ 274323 h 274323"/>
              <a:gd name="connsiteX1" fmla="*/ 57607 w 576069"/>
              <a:gd name="connsiteY1" fmla="*/ 0 h 274323"/>
              <a:gd name="connsiteX2" fmla="*/ 576069 w 576069"/>
              <a:gd name="connsiteY2" fmla="*/ 0 h 274323"/>
              <a:gd name="connsiteX3" fmla="*/ 507489 w 576069"/>
              <a:gd name="connsiteY3" fmla="*/ 274320 h 274323"/>
              <a:gd name="connsiteX4" fmla="*/ 0 w 576069"/>
              <a:gd name="connsiteY4" fmla="*/ 274323 h 274323"/>
              <a:gd name="connsiteX0" fmla="*/ 0 w 633677"/>
              <a:gd name="connsiteY0" fmla="*/ 274323 h 274323"/>
              <a:gd name="connsiteX1" fmla="*/ 115215 w 633677"/>
              <a:gd name="connsiteY1" fmla="*/ 0 h 274323"/>
              <a:gd name="connsiteX2" fmla="*/ 633677 w 633677"/>
              <a:gd name="connsiteY2" fmla="*/ 0 h 274323"/>
              <a:gd name="connsiteX3" fmla="*/ 565097 w 633677"/>
              <a:gd name="connsiteY3" fmla="*/ 274320 h 274323"/>
              <a:gd name="connsiteX4" fmla="*/ 0 w 633677"/>
              <a:gd name="connsiteY4" fmla="*/ 274323 h 274323"/>
              <a:gd name="connsiteX0" fmla="*/ 0 w 633677"/>
              <a:gd name="connsiteY0" fmla="*/ 274323 h 274323"/>
              <a:gd name="connsiteX1" fmla="*/ 115215 w 633677"/>
              <a:gd name="connsiteY1" fmla="*/ 0 h 274323"/>
              <a:gd name="connsiteX2" fmla="*/ 633677 w 633677"/>
              <a:gd name="connsiteY2" fmla="*/ 0 h 274323"/>
              <a:gd name="connsiteX3" fmla="*/ 518463 w 633677"/>
              <a:gd name="connsiteY3" fmla="*/ 274323 h 274323"/>
              <a:gd name="connsiteX4" fmla="*/ 0 w 633677"/>
              <a:gd name="connsiteY4" fmla="*/ 274323 h 27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3677" h="274323">
                <a:moveTo>
                  <a:pt x="0" y="274323"/>
                </a:moveTo>
                <a:lnTo>
                  <a:pt x="115215" y="0"/>
                </a:lnTo>
                <a:lnTo>
                  <a:pt x="633677" y="0"/>
                </a:lnTo>
                <a:lnTo>
                  <a:pt x="518463" y="274323"/>
                </a:lnTo>
                <a:lnTo>
                  <a:pt x="0" y="274323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56" dirty="0"/>
          </a:p>
        </p:txBody>
      </p:sp>
      <p:sp>
        <p:nvSpPr>
          <p:cNvPr id="85" name="Freeform 47"/>
          <p:cNvSpPr/>
          <p:nvPr/>
        </p:nvSpPr>
        <p:spPr>
          <a:xfrm rot="16200000">
            <a:off x="1523362" y="5281569"/>
            <a:ext cx="844903" cy="365764"/>
          </a:xfrm>
          <a:custGeom>
            <a:avLst/>
            <a:gdLst>
              <a:gd name="connsiteX0" fmla="*/ 0 w 633676"/>
              <a:gd name="connsiteY0" fmla="*/ 274320 h 274320"/>
              <a:gd name="connsiteX1" fmla="*/ 68580 w 633676"/>
              <a:gd name="connsiteY1" fmla="*/ 0 h 274320"/>
              <a:gd name="connsiteX2" fmla="*/ 633676 w 633676"/>
              <a:gd name="connsiteY2" fmla="*/ 0 h 274320"/>
              <a:gd name="connsiteX3" fmla="*/ 565096 w 633676"/>
              <a:gd name="connsiteY3" fmla="*/ 274320 h 274320"/>
              <a:gd name="connsiteX4" fmla="*/ 0 w 633676"/>
              <a:gd name="connsiteY4" fmla="*/ 274320 h 274320"/>
              <a:gd name="connsiteX0" fmla="*/ 0 w 633676"/>
              <a:gd name="connsiteY0" fmla="*/ 274320 h 274320"/>
              <a:gd name="connsiteX1" fmla="*/ 115214 w 633676"/>
              <a:gd name="connsiteY1" fmla="*/ 0 h 274320"/>
              <a:gd name="connsiteX2" fmla="*/ 633676 w 633676"/>
              <a:gd name="connsiteY2" fmla="*/ 0 h 274320"/>
              <a:gd name="connsiteX3" fmla="*/ 565096 w 633676"/>
              <a:gd name="connsiteY3" fmla="*/ 274320 h 274320"/>
              <a:gd name="connsiteX4" fmla="*/ 0 w 633676"/>
              <a:gd name="connsiteY4" fmla="*/ 274320 h 274320"/>
              <a:gd name="connsiteX0" fmla="*/ 0 w 576069"/>
              <a:gd name="connsiteY0" fmla="*/ 274320 h 274320"/>
              <a:gd name="connsiteX1" fmla="*/ 57607 w 576069"/>
              <a:gd name="connsiteY1" fmla="*/ 0 h 274320"/>
              <a:gd name="connsiteX2" fmla="*/ 576069 w 576069"/>
              <a:gd name="connsiteY2" fmla="*/ 0 h 274320"/>
              <a:gd name="connsiteX3" fmla="*/ 507489 w 576069"/>
              <a:gd name="connsiteY3" fmla="*/ 274320 h 274320"/>
              <a:gd name="connsiteX4" fmla="*/ 0 w 576069"/>
              <a:gd name="connsiteY4" fmla="*/ 274320 h 274320"/>
              <a:gd name="connsiteX0" fmla="*/ 0 w 576069"/>
              <a:gd name="connsiteY0" fmla="*/ 274323 h 274323"/>
              <a:gd name="connsiteX1" fmla="*/ 57607 w 576069"/>
              <a:gd name="connsiteY1" fmla="*/ 0 h 274323"/>
              <a:gd name="connsiteX2" fmla="*/ 576069 w 576069"/>
              <a:gd name="connsiteY2" fmla="*/ 0 h 274323"/>
              <a:gd name="connsiteX3" fmla="*/ 507489 w 576069"/>
              <a:gd name="connsiteY3" fmla="*/ 274320 h 274323"/>
              <a:gd name="connsiteX4" fmla="*/ 0 w 576069"/>
              <a:gd name="connsiteY4" fmla="*/ 274323 h 274323"/>
              <a:gd name="connsiteX0" fmla="*/ 0 w 576069"/>
              <a:gd name="connsiteY0" fmla="*/ 274323 h 274323"/>
              <a:gd name="connsiteX1" fmla="*/ 57607 w 576069"/>
              <a:gd name="connsiteY1" fmla="*/ 0 h 274323"/>
              <a:gd name="connsiteX2" fmla="*/ 576069 w 576069"/>
              <a:gd name="connsiteY2" fmla="*/ 0 h 274323"/>
              <a:gd name="connsiteX3" fmla="*/ 507489 w 576069"/>
              <a:gd name="connsiteY3" fmla="*/ 274320 h 274323"/>
              <a:gd name="connsiteX4" fmla="*/ 0 w 576069"/>
              <a:gd name="connsiteY4" fmla="*/ 274323 h 274323"/>
              <a:gd name="connsiteX0" fmla="*/ 0 w 633677"/>
              <a:gd name="connsiteY0" fmla="*/ 274323 h 274323"/>
              <a:gd name="connsiteX1" fmla="*/ 115215 w 633677"/>
              <a:gd name="connsiteY1" fmla="*/ 0 h 274323"/>
              <a:gd name="connsiteX2" fmla="*/ 633677 w 633677"/>
              <a:gd name="connsiteY2" fmla="*/ 0 h 274323"/>
              <a:gd name="connsiteX3" fmla="*/ 565097 w 633677"/>
              <a:gd name="connsiteY3" fmla="*/ 274320 h 274323"/>
              <a:gd name="connsiteX4" fmla="*/ 0 w 633677"/>
              <a:gd name="connsiteY4" fmla="*/ 274323 h 274323"/>
              <a:gd name="connsiteX0" fmla="*/ 0 w 633677"/>
              <a:gd name="connsiteY0" fmla="*/ 274323 h 274323"/>
              <a:gd name="connsiteX1" fmla="*/ 115215 w 633677"/>
              <a:gd name="connsiteY1" fmla="*/ 0 h 274323"/>
              <a:gd name="connsiteX2" fmla="*/ 633677 w 633677"/>
              <a:gd name="connsiteY2" fmla="*/ 0 h 274323"/>
              <a:gd name="connsiteX3" fmla="*/ 518463 w 633677"/>
              <a:gd name="connsiteY3" fmla="*/ 274323 h 274323"/>
              <a:gd name="connsiteX4" fmla="*/ 0 w 633677"/>
              <a:gd name="connsiteY4" fmla="*/ 274323 h 27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3677" h="274323">
                <a:moveTo>
                  <a:pt x="0" y="274323"/>
                </a:moveTo>
                <a:lnTo>
                  <a:pt x="115215" y="0"/>
                </a:lnTo>
                <a:lnTo>
                  <a:pt x="633677" y="0"/>
                </a:lnTo>
                <a:lnTo>
                  <a:pt x="518463" y="274323"/>
                </a:lnTo>
                <a:lnTo>
                  <a:pt x="0" y="274323"/>
                </a:lnTo>
                <a:close/>
              </a:path>
            </a:pathLst>
          </a:custGeom>
          <a:solidFill>
            <a:srgbClr val="2A84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56" dirty="0"/>
          </a:p>
        </p:txBody>
      </p:sp>
      <p:sp>
        <p:nvSpPr>
          <p:cNvPr id="92" name="Pentagon 39"/>
          <p:cNvSpPr/>
          <p:nvPr/>
        </p:nvSpPr>
        <p:spPr>
          <a:xfrm>
            <a:off x="1762931" y="1739195"/>
            <a:ext cx="4333069" cy="691282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56" dirty="0"/>
          </a:p>
        </p:txBody>
      </p:sp>
      <p:sp>
        <p:nvSpPr>
          <p:cNvPr id="95" name="Pentagon 42"/>
          <p:cNvSpPr/>
          <p:nvPr/>
        </p:nvSpPr>
        <p:spPr>
          <a:xfrm>
            <a:off x="1762932" y="2840128"/>
            <a:ext cx="3641785" cy="691282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56" dirty="0"/>
          </a:p>
        </p:txBody>
      </p:sp>
      <p:sp>
        <p:nvSpPr>
          <p:cNvPr id="98" name="Pentagon 45"/>
          <p:cNvSpPr/>
          <p:nvPr/>
        </p:nvSpPr>
        <p:spPr>
          <a:xfrm>
            <a:off x="1762933" y="3941061"/>
            <a:ext cx="2947064" cy="691282"/>
          </a:xfrm>
          <a:prstGeom prst="homePlate">
            <a:avLst/>
          </a:prstGeom>
          <a:solidFill>
            <a:srgbClr val="545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56" dirty="0"/>
          </a:p>
        </p:txBody>
      </p:sp>
      <p:sp>
        <p:nvSpPr>
          <p:cNvPr id="101" name="Pentagon 48"/>
          <p:cNvSpPr/>
          <p:nvPr/>
        </p:nvSpPr>
        <p:spPr>
          <a:xfrm>
            <a:off x="1762933" y="5041995"/>
            <a:ext cx="2235681" cy="691282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56" dirty="0"/>
          </a:p>
        </p:txBody>
      </p:sp>
      <p:sp>
        <p:nvSpPr>
          <p:cNvPr id="51" name="矩形 50"/>
          <p:cNvSpPr>
            <a:spLocks noChangeArrowheads="1"/>
          </p:cNvSpPr>
          <p:nvPr/>
        </p:nvSpPr>
        <p:spPr bwMode="auto">
          <a:xfrm>
            <a:off x="7579371" y="1904905"/>
            <a:ext cx="4049096" cy="58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/>
          <a:p>
            <a:pPr>
              <a:lnSpc>
                <a:spcPct val="114000"/>
              </a:lnSpc>
            </a:pPr>
            <a:r>
              <a:rPr lang="zh-TW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完善目前功能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588161" y="2781175"/>
            <a:ext cx="792364" cy="792365"/>
            <a:chOff x="5556077" y="2781175"/>
            <a:chExt cx="792364" cy="792365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87" name="Oval 50"/>
            <p:cNvSpPr/>
            <p:nvPr/>
          </p:nvSpPr>
          <p:spPr>
            <a:xfrm>
              <a:off x="5556077" y="2781175"/>
              <a:ext cx="792364" cy="79236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grpSp>
          <p:nvGrpSpPr>
            <p:cNvPr id="57" name="组合 56"/>
            <p:cNvGrpSpPr>
              <a:grpSpLocks noChangeAspect="1"/>
            </p:cNvGrpSpPr>
            <p:nvPr/>
          </p:nvGrpSpPr>
          <p:grpSpPr>
            <a:xfrm>
              <a:off x="5805695" y="2930428"/>
              <a:ext cx="293129" cy="493858"/>
              <a:chOff x="6982613" y="4660429"/>
              <a:chExt cx="292099" cy="492124"/>
            </a:xfrm>
            <a:grpFill/>
          </p:grpSpPr>
          <p:sp>
            <p:nvSpPr>
              <p:cNvPr id="58" name="Freeform 15"/>
              <p:cNvSpPr>
                <a:spLocks noEditPoints="1"/>
              </p:cNvSpPr>
              <p:nvPr/>
            </p:nvSpPr>
            <p:spPr bwMode="auto">
              <a:xfrm>
                <a:off x="6982613" y="4660429"/>
                <a:ext cx="292099" cy="492124"/>
              </a:xfrm>
              <a:custGeom>
                <a:avLst/>
                <a:gdLst>
                  <a:gd name="T0" fmla="*/ 0 w 166"/>
                  <a:gd name="T1" fmla="*/ 444500 h 280"/>
                  <a:gd name="T2" fmla="*/ 263525 w 166"/>
                  <a:gd name="T3" fmla="*/ 444500 h 280"/>
                  <a:gd name="T4" fmla="*/ 263525 w 166"/>
                  <a:gd name="T5" fmla="*/ 425450 h 280"/>
                  <a:gd name="T6" fmla="*/ 263525 w 166"/>
                  <a:gd name="T7" fmla="*/ 425450 h 280"/>
                  <a:gd name="T8" fmla="*/ 260350 w 166"/>
                  <a:gd name="T9" fmla="*/ 419100 h 280"/>
                  <a:gd name="T10" fmla="*/ 254000 w 166"/>
                  <a:gd name="T11" fmla="*/ 415925 h 280"/>
                  <a:gd name="T12" fmla="*/ 9525 w 166"/>
                  <a:gd name="T13" fmla="*/ 415925 h 280"/>
                  <a:gd name="T14" fmla="*/ 9525 w 166"/>
                  <a:gd name="T15" fmla="*/ 415925 h 280"/>
                  <a:gd name="T16" fmla="*/ 3175 w 166"/>
                  <a:gd name="T17" fmla="*/ 419100 h 280"/>
                  <a:gd name="T18" fmla="*/ 0 w 166"/>
                  <a:gd name="T19" fmla="*/ 425450 h 280"/>
                  <a:gd name="T20" fmla="*/ 0 w 166"/>
                  <a:gd name="T21" fmla="*/ 444500 h 280"/>
                  <a:gd name="T22" fmla="*/ 0 w 166"/>
                  <a:gd name="T23" fmla="*/ 444500 h 280"/>
                  <a:gd name="T24" fmla="*/ 0 w 166"/>
                  <a:gd name="T25" fmla="*/ 0 h 280"/>
                  <a:gd name="T26" fmla="*/ 263525 w 166"/>
                  <a:gd name="T27" fmla="*/ 0 h 280"/>
                  <a:gd name="T28" fmla="*/ 263525 w 166"/>
                  <a:gd name="T29" fmla="*/ 19050 h 280"/>
                  <a:gd name="T30" fmla="*/ 263525 w 166"/>
                  <a:gd name="T31" fmla="*/ 19050 h 280"/>
                  <a:gd name="T32" fmla="*/ 260350 w 166"/>
                  <a:gd name="T33" fmla="*/ 25400 h 280"/>
                  <a:gd name="T34" fmla="*/ 254000 w 166"/>
                  <a:gd name="T35" fmla="*/ 28575 h 280"/>
                  <a:gd name="T36" fmla="*/ 9525 w 166"/>
                  <a:gd name="T37" fmla="*/ 28575 h 280"/>
                  <a:gd name="T38" fmla="*/ 9525 w 166"/>
                  <a:gd name="T39" fmla="*/ 28575 h 280"/>
                  <a:gd name="T40" fmla="*/ 3175 w 166"/>
                  <a:gd name="T41" fmla="*/ 25400 h 280"/>
                  <a:gd name="T42" fmla="*/ 0 w 166"/>
                  <a:gd name="T43" fmla="*/ 19050 h 280"/>
                  <a:gd name="T44" fmla="*/ 0 w 166"/>
                  <a:gd name="T45" fmla="*/ 0 h 28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66"/>
                  <a:gd name="T70" fmla="*/ 0 h 280"/>
                  <a:gd name="T71" fmla="*/ 166 w 166"/>
                  <a:gd name="T72" fmla="*/ 280 h 28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66" h="280">
                    <a:moveTo>
                      <a:pt x="0" y="280"/>
                    </a:moveTo>
                    <a:lnTo>
                      <a:pt x="166" y="280"/>
                    </a:lnTo>
                    <a:lnTo>
                      <a:pt x="166" y="268"/>
                    </a:lnTo>
                    <a:lnTo>
                      <a:pt x="164" y="264"/>
                    </a:lnTo>
                    <a:lnTo>
                      <a:pt x="160" y="262"/>
                    </a:lnTo>
                    <a:lnTo>
                      <a:pt x="6" y="262"/>
                    </a:lnTo>
                    <a:lnTo>
                      <a:pt x="2" y="264"/>
                    </a:lnTo>
                    <a:lnTo>
                      <a:pt x="0" y="268"/>
                    </a:lnTo>
                    <a:lnTo>
                      <a:pt x="0" y="280"/>
                    </a:lnTo>
                    <a:close/>
                    <a:moveTo>
                      <a:pt x="0" y="0"/>
                    </a:moveTo>
                    <a:lnTo>
                      <a:pt x="166" y="0"/>
                    </a:lnTo>
                    <a:lnTo>
                      <a:pt x="166" y="12"/>
                    </a:lnTo>
                    <a:lnTo>
                      <a:pt x="164" y="16"/>
                    </a:lnTo>
                    <a:lnTo>
                      <a:pt x="160" y="18"/>
                    </a:lnTo>
                    <a:lnTo>
                      <a:pt x="6" y="18"/>
                    </a:lnTo>
                    <a:lnTo>
                      <a:pt x="2" y="16"/>
                    </a:lnTo>
                    <a:lnTo>
                      <a:pt x="0" y="1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 kern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9" name="Freeform 16"/>
              <p:cNvSpPr>
                <a:spLocks noEditPoints="1"/>
              </p:cNvSpPr>
              <p:nvPr/>
            </p:nvSpPr>
            <p:spPr bwMode="auto">
              <a:xfrm>
                <a:off x="7006425" y="4706468"/>
                <a:ext cx="244476" cy="400050"/>
              </a:xfrm>
              <a:custGeom>
                <a:avLst/>
                <a:gdLst>
                  <a:gd name="T0" fmla="*/ 22225 w 138"/>
                  <a:gd name="T1" fmla="*/ 79375 h 228"/>
                  <a:gd name="T2" fmla="*/ 22225 w 138"/>
                  <a:gd name="T3" fmla="*/ 92075 h 228"/>
                  <a:gd name="T4" fmla="*/ 31750 w 138"/>
                  <a:gd name="T5" fmla="*/ 111125 h 228"/>
                  <a:gd name="T6" fmla="*/ 76200 w 138"/>
                  <a:gd name="T7" fmla="*/ 152400 h 228"/>
                  <a:gd name="T8" fmla="*/ 88900 w 138"/>
                  <a:gd name="T9" fmla="*/ 165100 h 228"/>
                  <a:gd name="T10" fmla="*/ 92075 w 138"/>
                  <a:gd name="T11" fmla="*/ 180975 h 228"/>
                  <a:gd name="T12" fmla="*/ 76200 w 138"/>
                  <a:gd name="T13" fmla="*/ 209550 h 228"/>
                  <a:gd name="T14" fmla="*/ 38100 w 138"/>
                  <a:gd name="T15" fmla="*/ 241300 h 228"/>
                  <a:gd name="T16" fmla="*/ 25400 w 138"/>
                  <a:gd name="T17" fmla="*/ 257175 h 228"/>
                  <a:gd name="T18" fmla="*/ 22225 w 138"/>
                  <a:gd name="T19" fmla="*/ 279400 h 228"/>
                  <a:gd name="T20" fmla="*/ 0 w 138"/>
                  <a:gd name="T21" fmla="*/ 361950 h 228"/>
                  <a:gd name="T22" fmla="*/ 0 w 138"/>
                  <a:gd name="T23" fmla="*/ 273050 h 228"/>
                  <a:gd name="T24" fmla="*/ 3175 w 138"/>
                  <a:gd name="T25" fmla="*/ 244475 h 228"/>
                  <a:gd name="T26" fmla="*/ 22225 w 138"/>
                  <a:gd name="T27" fmla="*/ 225425 h 228"/>
                  <a:gd name="T28" fmla="*/ 57150 w 138"/>
                  <a:gd name="T29" fmla="*/ 193675 h 228"/>
                  <a:gd name="T30" fmla="*/ 66675 w 138"/>
                  <a:gd name="T31" fmla="*/ 180975 h 228"/>
                  <a:gd name="T32" fmla="*/ 57150 w 138"/>
                  <a:gd name="T33" fmla="*/ 168275 h 228"/>
                  <a:gd name="T34" fmla="*/ 22225 w 138"/>
                  <a:gd name="T35" fmla="*/ 136525 h 228"/>
                  <a:gd name="T36" fmla="*/ 3175 w 138"/>
                  <a:gd name="T37" fmla="*/ 114300 h 228"/>
                  <a:gd name="T38" fmla="*/ 0 w 138"/>
                  <a:gd name="T39" fmla="*/ 88900 h 228"/>
                  <a:gd name="T40" fmla="*/ 22225 w 138"/>
                  <a:gd name="T41" fmla="*/ 0 h 228"/>
                  <a:gd name="T42" fmla="*/ 196850 w 138"/>
                  <a:gd name="T43" fmla="*/ 361950 h 228"/>
                  <a:gd name="T44" fmla="*/ 196850 w 138"/>
                  <a:gd name="T45" fmla="*/ 279400 h 228"/>
                  <a:gd name="T46" fmla="*/ 193675 w 138"/>
                  <a:gd name="T47" fmla="*/ 257175 h 228"/>
                  <a:gd name="T48" fmla="*/ 180975 w 138"/>
                  <a:gd name="T49" fmla="*/ 241300 h 228"/>
                  <a:gd name="T50" fmla="*/ 142875 w 138"/>
                  <a:gd name="T51" fmla="*/ 209550 h 228"/>
                  <a:gd name="T52" fmla="*/ 127000 w 138"/>
                  <a:gd name="T53" fmla="*/ 180975 h 228"/>
                  <a:gd name="T54" fmla="*/ 130175 w 138"/>
                  <a:gd name="T55" fmla="*/ 165100 h 228"/>
                  <a:gd name="T56" fmla="*/ 180975 w 138"/>
                  <a:gd name="T57" fmla="*/ 120650 h 228"/>
                  <a:gd name="T58" fmla="*/ 187325 w 138"/>
                  <a:gd name="T59" fmla="*/ 111125 h 228"/>
                  <a:gd name="T60" fmla="*/ 196850 w 138"/>
                  <a:gd name="T61" fmla="*/ 92075 h 228"/>
                  <a:gd name="T62" fmla="*/ 196850 w 138"/>
                  <a:gd name="T63" fmla="*/ 0 h 228"/>
                  <a:gd name="T64" fmla="*/ 219075 w 138"/>
                  <a:gd name="T65" fmla="*/ 88900 h 228"/>
                  <a:gd name="T66" fmla="*/ 219075 w 138"/>
                  <a:gd name="T67" fmla="*/ 104775 h 228"/>
                  <a:gd name="T68" fmla="*/ 209550 w 138"/>
                  <a:gd name="T69" fmla="*/ 127000 h 228"/>
                  <a:gd name="T70" fmla="*/ 161925 w 138"/>
                  <a:gd name="T71" fmla="*/ 168275 h 228"/>
                  <a:gd name="T72" fmla="*/ 155575 w 138"/>
                  <a:gd name="T73" fmla="*/ 174625 h 228"/>
                  <a:gd name="T74" fmla="*/ 155575 w 138"/>
                  <a:gd name="T75" fmla="*/ 187325 h 228"/>
                  <a:gd name="T76" fmla="*/ 196850 w 138"/>
                  <a:gd name="T77" fmla="*/ 225425 h 228"/>
                  <a:gd name="T78" fmla="*/ 209550 w 138"/>
                  <a:gd name="T79" fmla="*/ 234950 h 228"/>
                  <a:gd name="T80" fmla="*/ 219075 w 138"/>
                  <a:gd name="T81" fmla="*/ 257175 h 228"/>
                  <a:gd name="T82" fmla="*/ 219075 w 138"/>
                  <a:gd name="T83" fmla="*/ 361950 h 228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38"/>
                  <a:gd name="T127" fmla="*/ 0 h 228"/>
                  <a:gd name="T128" fmla="*/ 138 w 138"/>
                  <a:gd name="T129" fmla="*/ 228 h 228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38" h="228">
                    <a:moveTo>
                      <a:pt x="14" y="0"/>
                    </a:moveTo>
                    <a:lnTo>
                      <a:pt x="14" y="50"/>
                    </a:lnTo>
                    <a:lnTo>
                      <a:pt x="14" y="58"/>
                    </a:lnTo>
                    <a:lnTo>
                      <a:pt x="16" y="66"/>
                    </a:lnTo>
                    <a:lnTo>
                      <a:pt x="20" y="70"/>
                    </a:lnTo>
                    <a:lnTo>
                      <a:pt x="24" y="76"/>
                    </a:lnTo>
                    <a:lnTo>
                      <a:pt x="48" y="96"/>
                    </a:lnTo>
                    <a:lnTo>
                      <a:pt x="56" y="104"/>
                    </a:lnTo>
                    <a:lnTo>
                      <a:pt x="58" y="110"/>
                    </a:lnTo>
                    <a:lnTo>
                      <a:pt x="58" y="114"/>
                    </a:lnTo>
                    <a:lnTo>
                      <a:pt x="56" y="122"/>
                    </a:lnTo>
                    <a:lnTo>
                      <a:pt x="48" y="132"/>
                    </a:lnTo>
                    <a:lnTo>
                      <a:pt x="24" y="152"/>
                    </a:lnTo>
                    <a:lnTo>
                      <a:pt x="20" y="156"/>
                    </a:lnTo>
                    <a:lnTo>
                      <a:pt x="16" y="162"/>
                    </a:lnTo>
                    <a:lnTo>
                      <a:pt x="14" y="168"/>
                    </a:lnTo>
                    <a:lnTo>
                      <a:pt x="14" y="176"/>
                    </a:lnTo>
                    <a:lnTo>
                      <a:pt x="14" y="228"/>
                    </a:lnTo>
                    <a:lnTo>
                      <a:pt x="0" y="228"/>
                    </a:lnTo>
                    <a:lnTo>
                      <a:pt x="0" y="172"/>
                    </a:lnTo>
                    <a:lnTo>
                      <a:pt x="0" y="162"/>
                    </a:lnTo>
                    <a:lnTo>
                      <a:pt x="2" y="154"/>
                    </a:lnTo>
                    <a:lnTo>
                      <a:pt x="8" y="148"/>
                    </a:lnTo>
                    <a:lnTo>
                      <a:pt x="14" y="142"/>
                    </a:lnTo>
                    <a:lnTo>
                      <a:pt x="36" y="122"/>
                    </a:lnTo>
                    <a:lnTo>
                      <a:pt x="40" y="118"/>
                    </a:lnTo>
                    <a:lnTo>
                      <a:pt x="42" y="114"/>
                    </a:lnTo>
                    <a:lnTo>
                      <a:pt x="40" y="110"/>
                    </a:lnTo>
                    <a:lnTo>
                      <a:pt x="36" y="106"/>
                    </a:lnTo>
                    <a:lnTo>
                      <a:pt x="14" y="86"/>
                    </a:lnTo>
                    <a:lnTo>
                      <a:pt x="8" y="80"/>
                    </a:lnTo>
                    <a:lnTo>
                      <a:pt x="2" y="72"/>
                    </a:lnTo>
                    <a:lnTo>
                      <a:pt x="0" y="66"/>
                    </a:lnTo>
                    <a:lnTo>
                      <a:pt x="0" y="56"/>
                    </a:lnTo>
                    <a:lnTo>
                      <a:pt x="0" y="0"/>
                    </a:lnTo>
                    <a:lnTo>
                      <a:pt x="14" y="0"/>
                    </a:lnTo>
                    <a:close/>
                    <a:moveTo>
                      <a:pt x="124" y="228"/>
                    </a:moveTo>
                    <a:lnTo>
                      <a:pt x="124" y="176"/>
                    </a:lnTo>
                    <a:lnTo>
                      <a:pt x="124" y="168"/>
                    </a:lnTo>
                    <a:lnTo>
                      <a:pt x="122" y="162"/>
                    </a:lnTo>
                    <a:lnTo>
                      <a:pt x="118" y="156"/>
                    </a:lnTo>
                    <a:lnTo>
                      <a:pt x="114" y="152"/>
                    </a:lnTo>
                    <a:lnTo>
                      <a:pt x="90" y="132"/>
                    </a:lnTo>
                    <a:lnTo>
                      <a:pt x="82" y="122"/>
                    </a:lnTo>
                    <a:lnTo>
                      <a:pt x="80" y="114"/>
                    </a:lnTo>
                    <a:lnTo>
                      <a:pt x="80" y="110"/>
                    </a:lnTo>
                    <a:lnTo>
                      <a:pt x="82" y="104"/>
                    </a:lnTo>
                    <a:lnTo>
                      <a:pt x="90" y="96"/>
                    </a:lnTo>
                    <a:lnTo>
                      <a:pt x="114" y="76"/>
                    </a:lnTo>
                    <a:lnTo>
                      <a:pt x="118" y="70"/>
                    </a:lnTo>
                    <a:lnTo>
                      <a:pt x="122" y="66"/>
                    </a:lnTo>
                    <a:lnTo>
                      <a:pt x="124" y="58"/>
                    </a:lnTo>
                    <a:lnTo>
                      <a:pt x="124" y="50"/>
                    </a:lnTo>
                    <a:lnTo>
                      <a:pt x="124" y="0"/>
                    </a:lnTo>
                    <a:lnTo>
                      <a:pt x="138" y="0"/>
                    </a:lnTo>
                    <a:lnTo>
                      <a:pt x="138" y="56"/>
                    </a:lnTo>
                    <a:lnTo>
                      <a:pt x="138" y="66"/>
                    </a:lnTo>
                    <a:lnTo>
                      <a:pt x="136" y="72"/>
                    </a:lnTo>
                    <a:lnTo>
                      <a:pt x="132" y="80"/>
                    </a:lnTo>
                    <a:lnTo>
                      <a:pt x="124" y="86"/>
                    </a:lnTo>
                    <a:lnTo>
                      <a:pt x="102" y="106"/>
                    </a:lnTo>
                    <a:lnTo>
                      <a:pt x="98" y="110"/>
                    </a:lnTo>
                    <a:lnTo>
                      <a:pt x="96" y="114"/>
                    </a:lnTo>
                    <a:lnTo>
                      <a:pt x="98" y="118"/>
                    </a:lnTo>
                    <a:lnTo>
                      <a:pt x="102" y="122"/>
                    </a:lnTo>
                    <a:lnTo>
                      <a:pt x="124" y="142"/>
                    </a:lnTo>
                    <a:lnTo>
                      <a:pt x="132" y="148"/>
                    </a:lnTo>
                    <a:lnTo>
                      <a:pt x="136" y="154"/>
                    </a:lnTo>
                    <a:lnTo>
                      <a:pt x="138" y="162"/>
                    </a:lnTo>
                    <a:lnTo>
                      <a:pt x="138" y="172"/>
                    </a:lnTo>
                    <a:lnTo>
                      <a:pt x="138" y="228"/>
                    </a:lnTo>
                    <a:lnTo>
                      <a:pt x="124" y="22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 kern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0" name="Freeform 17"/>
              <p:cNvSpPr>
                <a:spLocks/>
              </p:cNvSpPr>
              <p:nvPr/>
            </p:nvSpPr>
            <p:spPr bwMode="auto">
              <a:xfrm>
                <a:off x="7046112" y="4827118"/>
                <a:ext cx="165100" cy="279400"/>
              </a:xfrm>
              <a:custGeom>
                <a:avLst/>
                <a:gdLst>
                  <a:gd name="T0" fmla="*/ 0 w 94"/>
                  <a:gd name="T1" fmla="*/ 254000 h 160"/>
                  <a:gd name="T2" fmla="*/ 76200 w 94"/>
                  <a:gd name="T3" fmla="*/ 254000 h 160"/>
                  <a:gd name="T4" fmla="*/ 149225 w 94"/>
                  <a:gd name="T5" fmla="*/ 254000 h 160"/>
                  <a:gd name="T6" fmla="*/ 149225 w 94"/>
                  <a:gd name="T7" fmla="*/ 212725 h 160"/>
                  <a:gd name="T8" fmla="*/ 92075 w 94"/>
                  <a:gd name="T9" fmla="*/ 155575 h 160"/>
                  <a:gd name="T10" fmla="*/ 92075 w 94"/>
                  <a:gd name="T11" fmla="*/ 155575 h 160"/>
                  <a:gd name="T12" fmla="*/ 85725 w 94"/>
                  <a:gd name="T13" fmla="*/ 149225 h 160"/>
                  <a:gd name="T14" fmla="*/ 82550 w 94"/>
                  <a:gd name="T15" fmla="*/ 142875 h 160"/>
                  <a:gd name="T16" fmla="*/ 82550 w 94"/>
                  <a:gd name="T17" fmla="*/ 123825 h 160"/>
                  <a:gd name="T18" fmla="*/ 82550 w 94"/>
                  <a:gd name="T19" fmla="*/ 69850 h 160"/>
                  <a:gd name="T20" fmla="*/ 82550 w 94"/>
                  <a:gd name="T21" fmla="*/ 69850 h 160"/>
                  <a:gd name="T22" fmla="*/ 82550 w 94"/>
                  <a:gd name="T23" fmla="*/ 60325 h 160"/>
                  <a:gd name="T24" fmla="*/ 85725 w 94"/>
                  <a:gd name="T25" fmla="*/ 50800 h 160"/>
                  <a:gd name="T26" fmla="*/ 98425 w 94"/>
                  <a:gd name="T27" fmla="*/ 34925 h 160"/>
                  <a:gd name="T28" fmla="*/ 120650 w 94"/>
                  <a:gd name="T29" fmla="*/ 15875 h 160"/>
                  <a:gd name="T30" fmla="*/ 120650 w 94"/>
                  <a:gd name="T31" fmla="*/ 15875 h 160"/>
                  <a:gd name="T32" fmla="*/ 130175 w 94"/>
                  <a:gd name="T33" fmla="*/ 9525 h 160"/>
                  <a:gd name="T34" fmla="*/ 139700 w 94"/>
                  <a:gd name="T35" fmla="*/ 0 h 160"/>
                  <a:gd name="T36" fmla="*/ 76200 w 94"/>
                  <a:gd name="T37" fmla="*/ 0 h 160"/>
                  <a:gd name="T38" fmla="*/ 9525 w 94"/>
                  <a:gd name="T39" fmla="*/ 0 h 160"/>
                  <a:gd name="T40" fmla="*/ 9525 w 94"/>
                  <a:gd name="T41" fmla="*/ 0 h 160"/>
                  <a:gd name="T42" fmla="*/ 19050 w 94"/>
                  <a:gd name="T43" fmla="*/ 9525 h 160"/>
                  <a:gd name="T44" fmla="*/ 28575 w 94"/>
                  <a:gd name="T45" fmla="*/ 15875 h 160"/>
                  <a:gd name="T46" fmla="*/ 50800 w 94"/>
                  <a:gd name="T47" fmla="*/ 34925 h 160"/>
                  <a:gd name="T48" fmla="*/ 50800 w 94"/>
                  <a:gd name="T49" fmla="*/ 34925 h 160"/>
                  <a:gd name="T50" fmla="*/ 60325 w 94"/>
                  <a:gd name="T51" fmla="*/ 50800 h 160"/>
                  <a:gd name="T52" fmla="*/ 66675 w 94"/>
                  <a:gd name="T53" fmla="*/ 60325 h 160"/>
                  <a:gd name="T54" fmla="*/ 66675 w 94"/>
                  <a:gd name="T55" fmla="*/ 69850 h 160"/>
                  <a:gd name="T56" fmla="*/ 66675 w 94"/>
                  <a:gd name="T57" fmla="*/ 123825 h 160"/>
                  <a:gd name="T58" fmla="*/ 66675 w 94"/>
                  <a:gd name="T59" fmla="*/ 123825 h 160"/>
                  <a:gd name="T60" fmla="*/ 66675 w 94"/>
                  <a:gd name="T61" fmla="*/ 142875 h 160"/>
                  <a:gd name="T62" fmla="*/ 63500 w 94"/>
                  <a:gd name="T63" fmla="*/ 149225 h 160"/>
                  <a:gd name="T64" fmla="*/ 60325 w 94"/>
                  <a:gd name="T65" fmla="*/ 155575 h 160"/>
                  <a:gd name="T66" fmla="*/ 0 w 94"/>
                  <a:gd name="T67" fmla="*/ 212725 h 160"/>
                  <a:gd name="T68" fmla="*/ 0 w 94"/>
                  <a:gd name="T69" fmla="*/ 254000 h 1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94"/>
                  <a:gd name="T106" fmla="*/ 0 h 160"/>
                  <a:gd name="T107" fmla="*/ 94 w 94"/>
                  <a:gd name="T108" fmla="*/ 160 h 16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94" h="160">
                    <a:moveTo>
                      <a:pt x="0" y="160"/>
                    </a:moveTo>
                    <a:lnTo>
                      <a:pt x="48" y="160"/>
                    </a:lnTo>
                    <a:lnTo>
                      <a:pt x="94" y="160"/>
                    </a:lnTo>
                    <a:lnTo>
                      <a:pt x="94" y="134"/>
                    </a:lnTo>
                    <a:lnTo>
                      <a:pt x="58" y="98"/>
                    </a:lnTo>
                    <a:lnTo>
                      <a:pt x="54" y="94"/>
                    </a:lnTo>
                    <a:lnTo>
                      <a:pt x="52" y="90"/>
                    </a:lnTo>
                    <a:lnTo>
                      <a:pt x="52" y="78"/>
                    </a:lnTo>
                    <a:lnTo>
                      <a:pt x="52" y="44"/>
                    </a:lnTo>
                    <a:lnTo>
                      <a:pt x="52" y="38"/>
                    </a:lnTo>
                    <a:lnTo>
                      <a:pt x="54" y="32"/>
                    </a:lnTo>
                    <a:lnTo>
                      <a:pt x="62" y="22"/>
                    </a:lnTo>
                    <a:lnTo>
                      <a:pt x="76" y="10"/>
                    </a:lnTo>
                    <a:lnTo>
                      <a:pt x="82" y="6"/>
                    </a:lnTo>
                    <a:lnTo>
                      <a:pt x="88" y="0"/>
                    </a:lnTo>
                    <a:lnTo>
                      <a:pt x="48" y="0"/>
                    </a:lnTo>
                    <a:lnTo>
                      <a:pt x="6" y="0"/>
                    </a:lnTo>
                    <a:lnTo>
                      <a:pt x="12" y="6"/>
                    </a:lnTo>
                    <a:lnTo>
                      <a:pt x="18" y="10"/>
                    </a:lnTo>
                    <a:lnTo>
                      <a:pt x="32" y="22"/>
                    </a:lnTo>
                    <a:lnTo>
                      <a:pt x="38" y="32"/>
                    </a:lnTo>
                    <a:lnTo>
                      <a:pt x="42" y="38"/>
                    </a:lnTo>
                    <a:lnTo>
                      <a:pt x="42" y="44"/>
                    </a:lnTo>
                    <a:lnTo>
                      <a:pt x="42" y="78"/>
                    </a:lnTo>
                    <a:lnTo>
                      <a:pt x="42" y="90"/>
                    </a:lnTo>
                    <a:lnTo>
                      <a:pt x="40" y="94"/>
                    </a:lnTo>
                    <a:lnTo>
                      <a:pt x="38" y="98"/>
                    </a:lnTo>
                    <a:lnTo>
                      <a:pt x="0" y="134"/>
                    </a:lnTo>
                    <a:lnTo>
                      <a:pt x="0" y="16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 kern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4166527" y="5008132"/>
            <a:ext cx="792364" cy="792365"/>
            <a:chOff x="4070275" y="5008132"/>
            <a:chExt cx="792364" cy="792365"/>
          </a:xfr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89" name="Oval 57"/>
            <p:cNvSpPr/>
            <p:nvPr/>
          </p:nvSpPr>
          <p:spPr>
            <a:xfrm>
              <a:off x="4070275" y="5008132"/>
              <a:ext cx="792364" cy="79236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63" name="Freeform 12"/>
            <p:cNvSpPr>
              <a:spLocks noEditPoints="1"/>
            </p:cNvSpPr>
            <p:nvPr/>
          </p:nvSpPr>
          <p:spPr bwMode="auto">
            <a:xfrm>
              <a:off x="4313127" y="5192460"/>
              <a:ext cx="303041" cy="428348"/>
            </a:xfrm>
            <a:custGeom>
              <a:avLst/>
              <a:gdLst>
                <a:gd name="T0" fmla="*/ 76164973 w 408"/>
                <a:gd name="T1" fmla="*/ 197332205 h 578"/>
                <a:gd name="T2" fmla="*/ 68823691 w 408"/>
                <a:gd name="T3" fmla="*/ 193661209 h 578"/>
                <a:gd name="T4" fmla="*/ 67905862 w 408"/>
                <a:gd name="T5" fmla="*/ 185400621 h 578"/>
                <a:gd name="T6" fmla="*/ 69741521 w 408"/>
                <a:gd name="T7" fmla="*/ 165208408 h 578"/>
                <a:gd name="T8" fmla="*/ 75247144 w 408"/>
                <a:gd name="T9" fmla="*/ 149605151 h 578"/>
                <a:gd name="T10" fmla="*/ 94517521 w 408"/>
                <a:gd name="T11" fmla="*/ 125741984 h 578"/>
                <a:gd name="T12" fmla="*/ 122964819 w 408"/>
                <a:gd name="T13" fmla="*/ 101878817 h 578"/>
                <a:gd name="T14" fmla="*/ 133976742 w 408"/>
                <a:gd name="T15" fmla="*/ 89029315 h 578"/>
                <a:gd name="T16" fmla="*/ 137647383 w 408"/>
                <a:gd name="T17" fmla="*/ 74343955 h 578"/>
                <a:gd name="T18" fmla="*/ 134893894 w 408"/>
                <a:gd name="T19" fmla="*/ 60576535 h 578"/>
                <a:gd name="T20" fmla="*/ 126635460 w 408"/>
                <a:gd name="T21" fmla="*/ 48644951 h 578"/>
                <a:gd name="T22" fmla="*/ 103694462 w 408"/>
                <a:gd name="T23" fmla="*/ 39466435 h 578"/>
                <a:gd name="T24" fmla="*/ 85341237 w 408"/>
                <a:gd name="T25" fmla="*/ 39466435 h 578"/>
                <a:gd name="T26" fmla="*/ 62400239 w 408"/>
                <a:gd name="T27" fmla="*/ 49562870 h 578"/>
                <a:gd name="T28" fmla="*/ 51388316 w 408"/>
                <a:gd name="T29" fmla="*/ 63329612 h 578"/>
                <a:gd name="T30" fmla="*/ 5505624 w 408"/>
                <a:gd name="T31" fmla="*/ 78014951 h 578"/>
                <a:gd name="T32" fmla="*/ 917830 w 408"/>
                <a:gd name="T33" fmla="*/ 75261873 h 578"/>
                <a:gd name="T34" fmla="*/ 0 w 408"/>
                <a:gd name="T35" fmla="*/ 69754363 h 578"/>
                <a:gd name="T36" fmla="*/ 10094096 w 408"/>
                <a:gd name="T37" fmla="*/ 44055349 h 578"/>
                <a:gd name="T38" fmla="*/ 25693820 w 408"/>
                <a:gd name="T39" fmla="*/ 22945937 h 578"/>
                <a:gd name="T40" fmla="*/ 39458554 w 408"/>
                <a:gd name="T41" fmla="*/ 12849507 h 578"/>
                <a:gd name="T42" fmla="*/ 63317391 w 408"/>
                <a:gd name="T43" fmla="*/ 3670997 h 578"/>
                <a:gd name="T44" fmla="*/ 92682540 w 408"/>
                <a:gd name="T45" fmla="*/ 0 h 578"/>
                <a:gd name="T46" fmla="*/ 112870726 w 408"/>
                <a:gd name="T47" fmla="*/ 1835837 h 578"/>
                <a:gd name="T48" fmla="*/ 139482364 w 408"/>
                <a:gd name="T49" fmla="*/ 9178509 h 578"/>
                <a:gd name="T50" fmla="*/ 161506210 w 408"/>
                <a:gd name="T51" fmla="*/ 22945937 h 578"/>
                <a:gd name="T52" fmla="*/ 172517455 w 408"/>
                <a:gd name="T53" fmla="*/ 34877520 h 578"/>
                <a:gd name="T54" fmla="*/ 183529420 w 408"/>
                <a:gd name="T55" fmla="*/ 54151784 h 578"/>
                <a:gd name="T56" fmla="*/ 187200061 w 408"/>
                <a:gd name="T57" fmla="*/ 75261873 h 578"/>
                <a:gd name="T58" fmla="*/ 184447250 w 408"/>
                <a:gd name="T59" fmla="*/ 91782392 h 578"/>
                <a:gd name="T60" fmla="*/ 178023798 w 408"/>
                <a:gd name="T61" fmla="*/ 107385649 h 578"/>
                <a:gd name="T62" fmla="*/ 151412117 w 408"/>
                <a:gd name="T63" fmla="*/ 135838408 h 578"/>
                <a:gd name="T64" fmla="*/ 124799801 w 408"/>
                <a:gd name="T65" fmla="*/ 159701575 h 578"/>
                <a:gd name="T66" fmla="*/ 117459196 w 408"/>
                <a:gd name="T67" fmla="*/ 168880081 h 578"/>
                <a:gd name="T68" fmla="*/ 113788555 w 408"/>
                <a:gd name="T69" fmla="*/ 188154376 h 578"/>
                <a:gd name="T70" fmla="*/ 76164973 w 408"/>
                <a:gd name="T71" fmla="*/ 265251388 h 578"/>
                <a:gd name="T72" fmla="*/ 70658673 w 408"/>
                <a:gd name="T73" fmla="*/ 263415551 h 578"/>
                <a:gd name="T74" fmla="*/ 68823691 w 408"/>
                <a:gd name="T75" fmla="*/ 222113290 h 578"/>
                <a:gd name="T76" fmla="*/ 70658673 w 408"/>
                <a:gd name="T77" fmla="*/ 217524376 h 578"/>
                <a:gd name="T78" fmla="*/ 111035067 w 408"/>
                <a:gd name="T79" fmla="*/ 214771299 h 578"/>
                <a:gd name="T80" fmla="*/ 116541367 w 408"/>
                <a:gd name="T81" fmla="*/ 217524376 h 578"/>
                <a:gd name="T82" fmla="*/ 118376349 w 408"/>
                <a:gd name="T83" fmla="*/ 257908719 h 578"/>
                <a:gd name="T84" fmla="*/ 116541367 w 408"/>
                <a:gd name="T85" fmla="*/ 263415551 h 578"/>
                <a:gd name="T86" fmla="*/ 76164973 w 408"/>
                <a:gd name="T87" fmla="*/ 265251388 h 57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08"/>
                <a:gd name="T133" fmla="*/ 0 h 578"/>
                <a:gd name="T134" fmla="*/ 408 w 408"/>
                <a:gd name="T135" fmla="*/ 578 h 57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08" h="578">
                  <a:moveTo>
                    <a:pt x="248" y="430"/>
                  </a:moveTo>
                  <a:lnTo>
                    <a:pt x="166" y="430"/>
                  </a:lnTo>
                  <a:lnTo>
                    <a:pt x="158" y="430"/>
                  </a:lnTo>
                  <a:lnTo>
                    <a:pt x="154" y="426"/>
                  </a:lnTo>
                  <a:lnTo>
                    <a:pt x="150" y="422"/>
                  </a:lnTo>
                  <a:lnTo>
                    <a:pt x="148" y="414"/>
                  </a:lnTo>
                  <a:lnTo>
                    <a:pt x="148" y="404"/>
                  </a:lnTo>
                  <a:lnTo>
                    <a:pt x="150" y="382"/>
                  </a:lnTo>
                  <a:lnTo>
                    <a:pt x="152" y="360"/>
                  </a:lnTo>
                  <a:lnTo>
                    <a:pt x="158" y="342"/>
                  </a:lnTo>
                  <a:lnTo>
                    <a:pt x="164" y="326"/>
                  </a:lnTo>
                  <a:lnTo>
                    <a:pt x="174" y="308"/>
                  </a:lnTo>
                  <a:lnTo>
                    <a:pt x="188" y="292"/>
                  </a:lnTo>
                  <a:lnTo>
                    <a:pt x="206" y="274"/>
                  </a:lnTo>
                  <a:lnTo>
                    <a:pt x="228" y="254"/>
                  </a:lnTo>
                  <a:lnTo>
                    <a:pt x="268" y="222"/>
                  </a:lnTo>
                  <a:lnTo>
                    <a:pt x="286" y="204"/>
                  </a:lnTo>
                  <a:lnTo>
                    <a:pt x="292" y="194"/>
                  </a:lnTo>
                  <a:lnTo>
                    <a:pt x="296" y="184"/>
                  </a:lnTo>
                  <a:lnTo>
                    <a:pt x="300" y="172"/>
                  </a:lnTo>
                  <a:lnTo>
                    <a:pt x="300" y="162"/>
                  </a:lnTo>
                  <a:lnTo>
                    <a:pt x="298" y="146"/>
                  </a:lnTo>
                  <a:lnTo>
                    <a:pt x="294" y="132"/>
                  </a:lnTo>
                  <a:lnTo>
                    <a:pt x="286" y="118"/>
                  </a:lnTo>
                  <a:lnTo>
                    <a:pt x="276" y="106"/>
                  </a:lnTo>
                  <a:lnTo>
                    <a:pt x="262" y="96"/>
                  </a:lnTo>
                  <a:lnTo>
                    <a:pt x="244" y="90"/>
                  </a:lnTo>
                  <a:lnTo>
                    <a:pt x="226" y="86"/>
                  </a:lnTo>
                  <a:lnTo>
                    <a:pt x="206" y="84"/>
                  </a:lnTo>
                  <a:lnTo>
                    <a:pt x="186" y="86"/>
                  </a:lnTo>
                  <a:lnTo>
                    <a:pt x="168" y="90"/>
                  </a:lnTo>
                  <a:lnTo>
                    <a:pt x="152" y="98"/>
                  </a:lnTo>
                  <a:lnTo>
                    <a:pt x="136" y="108"/>
                  </a:lnTo>
                  <a:lnTo>
                    <a:pt x="124" y="122"/>
                  </a:lnTo>
                  <a:lnTo>
                    <a:pt x="112" y="138"/>
                  </a:lnTo>
                  <a:lnTo>
                    <a:pt x="104" y="158"/>
                  </a:lnTo>
                  <a:lnTo>
                    <a:pt x="98" y="180"/>
                  </a:lnTo>
                  <a:lnTo>
                    <a:pt x="12" y="170"/>
                  </a:lnTo>
                  <a:lnTo>
                    <a:pt x="6" y="168"/>
                  </a:lnTo>
                  <a:lnTo>
                    <a:pt x="2" y="164"/>
                  </a:lnTo>
                  <a:lnTo>
                    <a:pt x="0" y="158"/>
                  </a:lnTo>
                  <a:lnTo>
                    <a:pt x="0" y="152"/>
                  </a:lnTo>
                  <a:lnTo>
                    <a:pt x="4" y="140"/>
                  </a:lnTo>
                  <a:lnTo>
                    <a:pt x="14" y="112"/>
                  </a:lnTo>
                  <a:lnTo>
                    <a:pt x="22" y="96"/>
                  </a:lnTo>
                  <a:lnTo>
                    <a:pt x="32" y="78"/>
                  </a:lnTo>
                  <a:lnTo>
                    <a:pt x="44" y="62"/>
                  </a:lnTo>
                  <a:lnTo>
                    <a:pt x="56" y="50"/>
                  </a:lnTo>
                  <a:lnTo>
                    <a:pt x="70" y="38"/>
                  </a:lnTo>
                  <a:lnTo>
                    <a:pt x="86" y="28"/>
                  </a:lnTo>
                  <a:lnTo>
                    <a:pt x="102" y="20"/>
                  </a:lnTo>
                  <a:lnTo>
                    <a:pt x="120" y="12"/>
                  </a:lnTo>
                  <a:lnTo>
                    <a:pt x="138" y="8"/>
                  </a:lnTo>
                  <a:lnTo>
                    <a:pt x="158" y="4"/>
                  </a:lnTo>
                  <a:lnTo>
                    <a:pt x="180" y="2"/>
                  </a:lnTo>
                  <a:lnTo>
                    <a:pt x="202" y="0"/>
                  </a:lnTo>
                  <a:lnTo>
                    <a:pt x="224" y="2"/>
                  </a:lnTo>
                  <a:lnTo>
                    <a:pt x="246" y="4"/>
                  </a:lnTo>
                  <a:lnTo>
                    <a:pt x="266" y="8"/>
                  </a:lnTo>
                  <a:lnTo>
                    <a:pt x="286" y="12"/>
                  </a:lnTo>
                  <a:lnTo>
                    <a:pt x="304" y="20"/>
                  </a:lnTo>
                  <a:lnTo>
                    <a:pt x="322" y="28"/>
                  </a:lnTo>
                  <a:lnTo>
                    <a:pt x="338" y="38"/>
                  </a:lnTo>
                  <a:lnTo>
                    <a:pt x="352" y="50"/>
                  </a:lnTo>
                  <a:lnTo>
                    <a:pt x="364" y="62"/>
                  </a:lnTo>
                  <a:lnTo>
                    <a:pt x="376" y="76"/>
                  </a:lnTo>
                  <a:lnTo>
                    <a:pt x="386" y="88"/>
                  </a:lnTo>
                  <a:lnTo>
                    <a:pt x="394" y="104"/>
                  </a:lnTo>
                  <a:lnTo>
                    <a:pt x="400" y="118"/>
                  </a:lnTo>
                  <a:lnTo>
                    <a:pt x="404" y="132"/>
                  </a:lnTo>
                  <a:lnTo>
                    <a:pt x="406" y="148"/>
                  </a:lnTo>
                  <a:lnTo>
                    <a:pt x="408" y="164"/>
                  </a:lnTo>
                  <a:lnTo>
                    <a:pt x="406" y="182"/>
                  </a:lnTo>
                  <a:lnTo>
                    <a:pt x="402" y="200"/>
                  </a:lnTo>
                  <a:lnTo>
                    <a:pt x="396" y="216"/>
                  </a:lnTo>
                  <a:lnTo>
                    <a:pt x="388" y="234"/>
                  </a:lnTo>
                  <a:lnTo>
                    <a:pt x="374" y="250"/>
                  </a:lnTo>
                  <a:lnTo>
                    <a:pt x="354" y="272"/>
                  </a:lnTo>
                  <a:lnTo>
                    <a:pt x="330" y="296"/>
                  </a:lnTo>
                  <a:lnTo>
                    <a:pt x="300" y="322"/>
                  </a:lnTo>
                  <a:lnTo>
                    <a:pt x="272" y="348"/>
                  </a:lnTo>
                  <a:lnTo>
                    <a:pt x="262" y="358"/>
                  </a:lnTo>
                  <a:lnTo>
                    <a:pt x="256" y="368"/>
                  </a:lnTo>
                  <a:lnTo>
                    <a:pt x="252" y="378"/>
                  </a:lnTo>
                  <a:lnTo>
                    <a:pt x="250" y="392"/>
                  </a:lnTo>
                  <a:lnTo>
                    <a:pt x="248" y="410"/>
                  </a:lnTo>
                  <a:lnTo>
                    <a:pt x="248" y="430"/>
                  </a:lnTo>
                  <a:close/>
                  <a:moveTo>
                    <a:pt x="166" y="578"/>
                  </a:moveTo>
                  <a:lnTo>
                    <a:pt x="166" y="578"/>
                  </a:lnTo>
                  <a:lnTo>
                    <a:pt x="158" y="578"/>
                  </a:lnTo>
                  <a:lnTo>
                    <a:pt x="154" y="574"/>
                  </a:lnTo>
                  <a:lnTo>
                    <a:pt x="150" y="568"/>
                  </a:lnTo>
                  <a:lnTo>
                    <a:pt x="150" y="562"/>
                  </a:lnTo>
                  <a:lnTo>
                    <a:pt x="150" y="484"/>
                  </a:lnTo>
                  <a:lnTo>
                    <a:pt x="150" y="478"/>
                  </a:lnTo>
                  <a:lnTo>
                    <a:pt x="154" y="474"/>
                  </a:lnTo>
                  <a:lnTo>
                    <a:pt x="158" y="470"/>
                  </a:lnTo>
                  <a:lnTo>
                    <a:pt x="166" y="468"/>
                  </a:lnTo>
                  <a:lnTo>
                    <a:pt x="242" y="468"/>
                  </a:lnTo>
                  <a:lnTo>
                    <a:pt x="250" y="470"/>
                  </a:lnTo>
                  <a:lnTo>
                    <a:pt x="254" y="474"/>
                  </a:lnTo>
                  <a:lnTo>
                    <a:pt x="258" y="478"/>
                  </a:lnTo>
                  <a:lnTo>
                    <a:pt x="258" y="484"/>
                  </a:lnTo>
                  <a:lnTo>
                    <a:pt x="258" y="562"/>
                  </a:lnTo>
                  <a:lnTo>
                    <a:pt x="258" y="568"/>
                  </a:lnTo>
                  <a:lnTo>
                    <a:pt x="254" y="574"/>
                  </a:lnTo>
                  <a:lnTo>
                    <a:pt x="250" y="578"/>
                  </a:lnTo>
                  <a:lnTo>
                    <a:pt x="242" y="578"/>
                  </a:lnTo>
                  <a:lnTo>
                    <a:pt x="166" y="5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275397" y="1690703"/>
            <a:ext cx="792364" cy="792365"/>
            <a:chOff x="6275397" y="1688395"/>
            <a:chExt cx="792364" cy="792365"/>
          </a:xfr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86" name="Oval 49"/>
            <p:cNvSpPr/>
            <p:nvPr/>
          </p:nvSpPr>
          <p:spPr>
            <a:xfrm>
              <a:off x="6275397" y="1688395"/>
              <a:ext cx="792364" cy="79236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grpSp>
          <p:nvGrpSpPr>
            <p:cNvPr id="66" name="组合 65"/>
            <p:cNvGrpSpPr/>
            <p:nvPr/>
          </p:nvGrpSpPr>
          <p:grpSpPr>
            <a:xfrm>
              <a:off x="6414717" y="1849486"/>
              <a:ext cx="513724" cy="470183"/>
              <a:chOff x="2158354" y="2417495"/>
              <a:chExt cx="550987" cy="504288"/>
            </a:xfrm>
            <a:grpFill/>
          </p:grpSpPr>
          <p:sp>
            <p:nvSpPr>
              <p:cNvPr id="67" name="Freeform 26"/>
              <p:cNvSpPr>
                <a:spLocks noEditPoints="1"/>
              </p:cNvSpPr>
              <p:nvPr/>
            </p:nvSpPr>
            <p:spPr bwMode="auto">
              <a:xfrm>
                <a:off x="2158354" y="2417495"/>
                <a:ext cx="357759" cy="359114"/>
              </a:xfrm>
              <a:custGeom>
                <a:avLst/>
                <a:gdLst/>
                <a:ahLst/>
                <a:cxnLst>
                  <a:cxn ang="0">
                    <a:pos x="51" y="27"/>
                  </a:cxn>
                  <a:cxn ang="0">
                    <a:pos x="46" y="23"/>
                  </a:cxn>
                  <a:cxn ang="0">
                    <a:pos x="52" y="20"/>
                  </a:cxn>
                  <a:cxn ang="0">
                    <a:pos x="49" y="13"/>
                  </a:cxn>
                  <a:cxn ang="0">
                    <a:pos x="47" y="12"/>
                  </a:cxn>
                  <a:cxn ang="0">
                    <a:pos x="40" y="13"/>
                  </a:cxn>
                  <a:cxn ang="0">
                    <a:pos x="43" y="7"/>
                  </a:cxn>
                  <a:cxn ang="0">
                    <a:pos x="37" y="2"/>
                  </a:cxn>
                  <a:cxn ang="0">
                    <a:pos x="32" y="7"/>
                  </a:cxn>
                  <a:cxn ang="0">
                    <a:pos x="29" y="1"/>
                  </a:cxn>
                  <a:cxn ang="0">
                    <a:pos x="27" y="0"/>
                  </a:cxn>
                  <a:cxn ang="0">
                    <a:pos x="19" y="2"/>
                  </a:cxn>
                  <a:cxn ang="0">
                    <a:pos x="18" y="9"/>
                  </a:cxn>
                  <a:cxn ang="0">
                    <a:pos x="12" y="4"/>
                  </a:cxn>
                  <a:cxn ang="0">
                    <a:pos x="6" y="10"/>
                  </a:cxn>
                  <a:cxn ang="0">
                    <a:pos x="10" y="15"/>
                  </a:cxn>
                  <a:cxn ang="0">
                    <a:pos x="3" y="16"/>
                  </a:cxn>
                  <a:cxn ang="0">
                    <a:pos x="2" y="17"/>
                  </a:cxn>
                  <a:cxn ang="0">
                    <a:pos x="0" y="25"/>
                  </a:cxn>
                  <a:cxn ang="0">
                    <a:pos x="7" y="27"/>
                  </a:cxn>
                  <a:cxn ang="0">
                    <a:pos x="2" y="31"/>
                  </a:cxn>
                  <a:cxn ang="0">
                    <a:pos x="4" y="39"/>
                  </a:cxn>
                  <a:cxn ang="0">
                    <a:pos x="6" y="40"/>
                  </a:cxn>
                  <a:cxn ang="0">
                    <a:pos x="12" y="40"/>
                  </a:cxn>
                  <a:cxn ang="0">
                    <a:pos x="10" y="47"/>
                  </a:cxn>
                  <a:cxn ang="0">
                    <a:pos x="17" y="50"/>
                  </a:cxn>
                  <a:cxn ang="0">
                    <a:pos x="21" y="45"/>
                  </a:cxn>
                  <a:cxn ang="0">
                    <a:pos x="23" y="51"/>
                  </a:cxn>
                  <a:cxn ang="0">
                    <a:pos x="24" y="52"/>
                  </a:cxn>
                  <a:cxn ang="0">
                    <a:pos x="32" y="52"/>
                  </a:cxn>
                  <a:cxn ang="0">
                    <a:pos x="33" y="50"/>
                  </a:cxn>
                  <a:cxn ang="0">
                    <a:pos x="35" y="44"/>
                  </a:cxn>
                  <a:cxn ang="0">
                    <a:pos x="40" y="48"/>
                  </a:cxn>
                  <a:cxn ang="0">
                    <a:pos x="46" y="43"/>
                  </a:cxn>
                  <a:cxn ang="0">
                    <a:pos x="46" y="41"/>
                  </a:cxn>
                  <a:cxn ang="0">
                    <a:pos x="43" y="35"/>
                  </a:cxn>
                  <a:cxn ang="0">
                    <a:pos x="50" y="36"/>
                  </a:cxn>
                  <a:cxn ang="0">
                    <a:pos x="52" y="29"/>
                  </a:cxn>
                  <a:cxn ang="0">
                    <a:pos x="33" y="28"/>
                  </a:cxn>
                  <a:cxn ang="0">
                    <a:pos x="19" y="25"/>
                  </a:cxn>
                  <a:cxn ang="0">
                    <a:pos x="33" y="28"/>
                  </a:cxn>
                </a:cxnLst>
                <a:rect l="0" t="0" r="r" b="b"/>
                <a:pathLst>
                  <a:path w="52" h="52">
                    <a:moveTo>
                      <a:pt x="52" y="27"/>
                    </a:moveTo>
                    <a:cubicBezTo>
                      <a:pt x="52" y="27"/>
                      <a:pt x="52" y="27"/>
                      <a:pt x="51" y="27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6" y="23"/>
                      <a:pt x="46" y="23"/>
                      <a:pt x="46" y="23"/>
                    </a:cubicBezTo>
                    <a:cubicBezTo>
                      <a:pt x="51" y="21"/>
                      <a:pt x="51" y="21"/>
                      <a:pt x="51" y="21"/>
                    </a:cubicBezTo>
                    <a:cubicBezTo>
                      <a:pt x="51" y="21"/>
                      <a:pt x="51" y="21"/>
                      <a:pt x="52" y="20"/>
                    </a:cubicBezTo>
                    <a:cubicBezTo>
                      <a:pt x="52" y="20"/>
                      <a:pt x="52" y="20"/>
                      <a:pt x="51" y="19"/>
                    </a:cubicBezTo>
                    <a:cubicBezTo>
                      <a:pt x="49" y="13"/>
                      <a:pt x="49" y="13"/>
                      <a:pt x="49" y="13"/>
                    </a:cubicBezTo>
                    <a:cubicBezTo>
                      <a:pt x="49" y="12"/>
                      <a:pt x="48" y="12"/>
                      <a:pt x="48" y="12"/>
                    </a:cubicBezTo>
                    <a:cubicBezTo>
                      <a:pt x="48" y="12"/>
                      <a:pt x="47" y="12"/>
                      <a:pt x="47" y="12"/>
                    </a:cubicBezTo>
                    <a:cubicBezTo>
                      <a:pt x="42" y="14"/>
                      <a:pt x="42" y="14"/>
                      <a:pt x="42" y="14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43" y="8"/>
                      <a:pt x="43" y="8"/>
                      <a:pt x="43" y="8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6" y="2"/>
                      <a:pt x="35" y="2"/>
                      <a:pt x="35" y="3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1"/>
                      <a:pt x="29" y="1"/>
                      <a:pt x="29" y="0"/>
                    </a:cubicBezTo>
                    <a:cubicBezTo>
                      <a:pt x="28" y="0"/>
                      <a:pt x="28" y="0"/>
                      <a:pt x="27" y="0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0" y="1"/>
                      <a:pt x="19" y="1"/>
                      <a:pt x="19" y="2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3" y="4"/>
                      <a:pt x="12" y="4"/>
                      <a:pt x="12" y="4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9"/>
                      <a:pt x="6" y="9"/>
                      <a:pt x="6" y="10"/>
                    </a:cubicBezTo>
                    <a:cubicBezTo>
                      <a:pt x="6" y="10"/>
                      <a:pt x="6" y="11"/>
                      <a:pt x="6" y="11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6"/>
                      <a:pt x="3" y="16"/>
                      <a:pt x="2" y="16"/>
                    </a:cubicBezTo>
                    <a:cubicBezTo>
                      <a:pt x="2" y="16"/>
                      <a:pt x="2" y="16"/>
                      <a:pt x="2" y="17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1" y="31"/>
                      <a:pt x="1" y="32"/>
                      <a:pt x="1" y="33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40"/>
                      <a:pt x="4" y="40"/>
                      <a:pt x="5" y="40"/>
                    </a:cubicBezTo>
                    <a:cubicBezTo>
                      <a:pt x="5" y="40"/>
                      <a:pt x="5" y="40"/>
                      <a:pt x="6" y="40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6"/>
                      <a:pt x="10" y="47"/>
                    </a:cubicBezTo>
                    <a:cubicBezTo>
                      <a:pt x="16" y="50"/>
                      <a:pt x="16" y="50"/>
                      <a:pt x="16" y="50"/>
                    </a:cubicBezTo>
                    <a:cubicBezTo>
                      <a:pt x="16" y="50"/>
                      <a:pt x="17" y="50"/>
                      <a:pt x="17" y="50"/>
                    </a:cubicBezTo>
                    <a:cubicBezTo>
                      <a:pt x="17" y="50"/>
                      <a:pt x="18" y="50"/>
                      <a:pt x="18" y="50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3" y="45"/>
                      <a:pt x="23" y="45"/>
                      <a:pt x="23" y="45"/>
                    </a:cubicBezTo>
                    <a:cubicBezTo>
                      <a:pt x="23" y="51"/>
                      <a:pt x="23" y="51"/>
                      <a:pt x="23" y="51"/>
                    </a:cubicBezTo>
                    <a:cubicBezTo>
                      <a:pt x="23" y="51"/>
                      <a:pt x="24" y="52"/>
                      <a:pt x="24" y="52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52"/>
                      <a:pt x="33" y="51"/>
                      <a:pt x="33" y="51"/>
                    </a:cubicBezTo>
                    <a:cubicBezTo>
                      <a:pt x="33" y="51"/>
                      <a:pt x="33" y="50"/>
                      <a:pt x="33" y="50"/>
                    </a:cubicBezTo>
                    <a:cubicBezTo>
                      <a:pt x="33" y="44"/>
                      <a:pt x="33" y="44"/>
                      <a:pt x="33" y="44"/>
                    </a:cubicBezTo>
                    <a:cubicBezTo>
                      <a:pt x="35" y="44"/>
                      <a:pt x="35" y="44"/>
                      <a:pt x="35" y="44"/>
                    </a:cubicBezTo>
                    <a:cubicBezTo>
                      <a:pt x="39" y="48"/>
                      <a:pt x="39" y="48"/>
                      <a:pt x="39" y="48"/>
                    </a:cubicBezTo>
                    <a:cubicBezTo>
                      <a:pt x="39" y="48"/>
                      <a:pt x="39" y="48"/>
                      <a:pt x="40" y="48"/>
                    </a:cubicBezTo>
                    <a:cubicBezTo>
                      <a:pt x="40" y="48"/>
                      <a:pt x="40" y="48"/>
                      <a:pt x="41" y="48"/>
                    </a:cubicBezTo>
                    <a:cubicBezTo>
                      <a:pt x="46" y="43"/>
                      <a:pt x="46" y="43"/>
                      <a:pt x="46" y="43"/>
                    </a:cubicBezTo>
                    <a:cubicBezTo>
                      <a:pt x="46" y="43"/>
                      <a:pt x="46" y="43"/>
                      <a:pt x="46" y="42"/>
                    </a:cubicBezTo>
                    <a:cubicBezTo>
                      <a:pt x="46" y="42"/>
                      <a:pt x="46" y="42"/>
                      <a:pt x="46" y="41"/>
                    </a:cubicBezTo>
                    <a:cubicBezTo>
                      <a:pt x="42" y="37"/>
                      <a:pt x="42" y="37"/>
                      <a:pt x="42" y="37"/>
                    </a:cubicBezTo>
                    <a:cubicBezTo>
                      <a:pt x="43" y="35"/>
                      <a:pt x="43" y="35"/>
                      <a:pt x="43" y="35"/>
                    </a:cubicBezTo>
                    <a:cubicBezTo>
                      <a:pt x="49" y="36"/>
                      <a:pt x="49" y="36"/>
                      <a:pt x="49" y="36"/>
                    </a:cubicBezTo>
                    <a:cubicBezTo>
                      <a:pt x="49" y="37"/>
                      <a:pt x="50" y="36"/>
                      <a:pt x="50" y="36"/>
                    </a:cubicBezTo>
                    <a:cubicBezTo>
                      <a:pt x="50" y="36"/>
                      <a:pt x="51" y="36"/>
                      <a:pt x="51" y="35"/>
                    </a:cubicBezTo>
                    <a:cubicBezTo>
                      <a:pt x="52" y="29"/>
                      <a:pt x="52" y="29"/>
                      <a:pt x="52" y="29"/>
                    </a:cubicBezTo>
                    <a:cubicBezTo>
                      <a:pt x="52" y="28"/>
                      <a:pt x="52" y="28"/>
                      <a:pt x="52" y="27"/>
                    </a:cubicBezTo>
                    <a:close/>
                    <a:moveTo>
                      <a:pt x="33" y="28"/>
                    </a:moveTo>
                    <a:cubicBezTo>
                      <a:pt x="32" y="31"/>
                      <a:pt x="28" y="34"/>
                      <a:pt x="25" y="33"/>
                    </a:cubicBezTo>
                    <a:cubicBezTo>
                      <a:pt x="21" y="32"/>
                      <a:pt x="18" y="28"/>
                      <a:pt x="19" y="25"/>
                    </a:cubicBezTo>
                    <a:cubicBezTo>
                      <a:pt x="20" y="21"/>
                      <a:pt x="24" y="18"/>
                      <a:pt x="28" y="19"/>
                    </a:cubicBezTo>
                    <a:cubicBezTo>
                      <a:pt x="32" y="20"/>
                      <a:pt x="34" y="24"/>
                      <a:pt x="3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a-DK" sz="2400" kern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8" name="Freeform 27"/>
              <p:cNvSpPr>
                <a:spLocks noEditPoints="1"/>
              </p:cNvSpPr>
              <p:nvPr/>
            </p:nvSpPr>
            <p:spPr bwMode="auto">
              <a:xfrm>
                <a:off x="2454892" y="2665819"/>
                <a:ext cx="254449" cy="255964"/>
              </a:xfrm>
              <a:custGeom>
                <a:avLst/>
                <a:gdLst/>
                <a:ahLst/>
                <a:cxnLst>
                  <a:cxn ang="0">
                    <a:pos x="33" y="29"/>
                  </a:cxn>
                  <a:cxn ang="0">
                    <a:pos x="31" y="24"/>
                  </a:cxn>
                  <a:cxn ang="0">
                    <a:pos x="36" y="25"/>
                  </a:cxn>
                  <a:cxn ang="0">
                    <a:pos x="37" y="20"/>
                  </a:cxn>
                  <a:cxn ang="0">
                    <a:pos x="36" y="18"/>
                  </a:cxn>
                  <a:cxn ang="0">
                    <a:pos x="32" y="16"/>
                  </a:cxn>
                  <a:cxn ang="0">
                    <a:pos x="37" y="14"/>
                  </a:cxn>
                  <a:cxn ang="0">
                    <a:pos x="35" y="9"/>
                  </a:cxn>
                  <a:cxn ang="0">
                    <a:pos x="30" y="10"/>
                  </a:cxn>
                  <a:cxn ang="0">
                    <a:pos x="31" y="5"/>
                  </a:cxn>
                  <a:cxn ang="0">
                    <a:pos x="30" y="4"/>
                  </a:cxn>
                  <a:cxn ang="0">
                    <a:pos x="24" y="2"/>
                  </a:cxn>
                  <a:cxn ang="0">
                    <a:pos x="21" y="5"/>
                  </a:cxn>
                  <a:cxn ang="0">
                    <a:pos x="19" y="0"/>
                  </a:cxn>
                  <a:cxn ang="0">
                    <a:pos x="14" y="1"/>
                  </a:cxn>
                  <a:cxn ang="0">
                    <a:pos x="14" y="5"/>
                  </a:cxn>
                  <a:cxn ang="0">
                    <a:pos x="10" y="3"/>
                  </a:cxn>
                  <a:cxn ang="0">
                    <a:pos x="8" y="3"/>
                  </a:cxn>
                  <a:cxn ang="0">
                    <a:pos x="4" y="7"/>
                  </a:cxn>
                  <a:cxn ang="0">
                    <a:pos x="7" y="11"/>
                  </a:cxn>
                  <a:cxn ang="0">
                    <a:pos x="3" y="11"/>
                  </a:cxn>
                  <a:cxn ang="0">
                    <a:pos x="0" y="17"/>
                  </a:cxn>
                  <a:cxn ang="0">
                    <a:pos x="1" y="18"/>
                  </a:cxn>
                  <a:cxn ang="0">
                    <a:pos x="5" y="20"/>
                  </a:cxn>
                  <a:cxn ang="0">
                    <a:pos x="1" y="23"/>
                  </a:cxn>
                  <a:cxn ang="0">
                    <a:pos x="4" y="28"/>
                  </a:cxn>
                  <a:cxn ang="0">
                    <a:pos x="8" y="27"/>
                  </a:cxn>
                  <a:cxn ang="0">
                    <a:pos x="7" y="31"/>
                  </a:cxn>
                  <a:cxn ang="0">
                    <a:pos x="7" y="33"/>
                  </a:cxn>
                  <a:cxn ang="0">
                    <a:pos x="12" y="35"/>
                  </a:cxn>
                  <a:cxn ang="0">
                    <a:pos x="13" y="35"/>
                  </a:cxn>
                  <a:cxn ang="0">
                    <a:pos x="17" y="32"/>
                  </a:cxn>
                  <a:cxn ang="0">
                    <a:pos x="17" y="37"/>
                  </a:cxn>
                  <a:cxn ang="0">
                    <a:pos x="23" y="36"/>
                  </a:cxn>
                  <a:cxn ang="0">
                    <a:pos x="24" y="35"/>
                  </a:cxn>
                  <a:cxn ang="0">
                    <a:pos x="25" y="31"/>
                  </a:cxn>
                  <a:cxn ang="0">
                    <a:pos x="28" y="34"/>
                  </a:cxn>
                  <a:cxn ang="0">
                    <a:pos x="33" y="30"/>
                  </a:cxn>
                  <a:cxn ang="0">
                    <a:pos x="22" y="22"/>
                  </a:cxn>
                  <a:cxn ang="0">
                    <a:pos x="15" y="15"/>
                  </a:cxn>
                  <a:cxn ang="0">
                    <a:pos x="22" y="22"/>
                  </a:cxn>
                </a:cxnLst>
                <a:rect l="0" t="0" r="r" b="b"/>
                <a:pathLst>
                  <a:path w="37" h="37">
                    <a:moveTo>
                      <a:pt x="33" y="29"/>
                    </a:moveTo>
                    <a:cubicBezTo>
                      <a:pt x="33" y="29"/>
                      <a:pt x="33" y="29"/>
                      <a:pt x="33" y="29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5" y="25"/>
                      <a:pt x="36" y="25"/>
                      <a:pt x="36" y="25"/>
                    </a:cubicBezTo>
                    <a:cubicBezTo>
                      <a:pt x="36" y="25"/>
                      <a:pt x="36" y="25"/>
                      <a:pt x="36" y="24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19"/>
                      <a:pt x="37" y="19"/>
                      <a:pt x="37" y="19"/>
                    </a:cubicBezTo>
                    <a:cubicBezTo>
                      <a:pt x="37" y="19"/>
                      <a:pt x="37" y="18"/>
                      <a:pt x="36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4"/>
                      <a:pt x="37" y="14"/>
                      <a:pt x="37" y="14"/>
                    </a:cubicBezTo>
                    <a:cubicBezTo>
                      <a:pt x="37" y="14"/>
                      <a:pt x="37" y="13"/>
                      <a:pt x="37" y="13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8"/>
                      <a:pt x="34" y="8"/>
                      <a:pt x="33" y="8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1" y="4"/>
                      <a:pt x="31" y="4"/>
                    </a:cubicBezTo>
                    <a:cubicBezTo>
                      <a:pt x="31" y="4"/>
                      <a:pt x="30" y="4"/>
                      <a:pt x="30" y="4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5" y="1"/>
                      <a:pt x="25" y="1"/>
                      <a:pt x="24" y="2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0"/>
                      <a:pt x="20" y="0"/>
                      <a:pt x="19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3"/>
                      <a:pt x="9" y="3"/>
                      <a:pt x="9" y="3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4" y="7"/>
                      <a:pt x="4" y="7"/>
                    </a:cubicBezTo>
                    <a:cubicBezTo>
                      <a:pt x="4" y="7"/>
                      <a:pt x="4" y="8"/>
                      <a:pt x="5" y="8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2" y="11"/>
                      <a:pt x="2" y="11"/>
                      <a:pt x="1" y="12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1" y="22"/>
                      <a:pt x="1" y="23"/>
                      <a:pt x="1" y="23"/>
                    </a:cubicBezTo>
                    <a:cubicBezTo>
                      <a:pt x="3" y="28"/>
                      <a:pt x="3" y="28"/>
                      <a:pt x="3" y="28"/>
                    </a:cubicBezTo>
                    <a:cubicBezTo>
                      <a:pt x="3" y="28"/>
                      <a:pt x="3" y="28"/>
                      <a:pt x="4" y="28"/>
                    </a:cubicBezTo>
                    <a:cubicBezTo>
                      <a:pt x="4" y="29"/>
                      <a:pt x="4" y="29"/>
                      <a:pt x="4" y="28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32"/>
                      <a:pt x="7" y="33"/>
                      <a:pt x="7" y="33"/>
                    </a:cubicBezTo>
                    <a:cubicBezTo>
                      <a:pt x="7" y="33"/>
                      <a:pt x="7" y="33"/>
                      <a:pt x="7" y="33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2" y="35"/>
                      <a:pt x="12" y="35"/>
                      <a:pt x="13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7" y="32"/>
                      <a:pt x="17" y="32"/>
                      <a:pt x="17" y="32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7" y="36"/>
                      <a:pt x="17" y="36"/>
                      <a:pt x="17" y="37"/>
                    </a:cubicBezTo>
                    <a:cubicBezTo>
                      <a:pt x="18" y="37"/>
                      <a:pt x="18" y="37"/>
                      <a:pt x="18" y="37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3" y="36"/>
                      <a:pt x="24" y="36"/>
                      <a:pt x="24" y="36"/>
                    </a:cubicBezTo>
                    <a:cubicBezTo>
                      <a:pt x="24" y="36"/>
                      <a:pt x="24" y="35"/>
                      <a:pt x="24" y="35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8" y="33"/>
                      <a:pt x="28" y="33"/>
                      <a:pt x="28" y="33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29"/>
                    </a:cubicBezTo>
                    <a:close/>
                    <a:moveTo>
                      <a:pt x="22" y="22"/>
                    </a:moveTo>
                    <a:cubicBezTo>
                      <a:pt x="20" y="24"/>
                      <a:pt x="17" y="24"/>
                      <a:pt x="15" y="22"/>
                    </a:cubicBezTo>
                    <a:cubicBezTo>
                      <a:pt x="13" y="20"/>
                      <a:pt x="13" y="16"/>
                      <a:pt x="15" y="15"/>
                    </a:cubicBezTo>
                    <a:cubicBezTo>
                      <a:pt x="17" y="13"/>
                      <a:pt x="21" y="13"/>
                      <a:pt x="23" y="15"/>
                    </a:cubicBezTo>
                    <a:cubicBezTo>
                      <a:pt x="24" y="17"/>
                      <a:pt x="24" y="20"/>
                      <a:pt x="22" y="2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a-DK" sz="2400" kern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4886646" y="3916384"/>
            <a:ext cx="792364" cy="792365"/>
            <a:chOff x="4899179" y="3916384"/>
            <a:chExt cx="792364" cy="792365"/>
          </a:xfr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88" name="Oval 56"/>
            <p:cNvSpPr/>
            <p:nvPr/>
          </p:nvSpPr>
          <p:spPr>
            <a:xfrm>
              <a:off x="4899179" y="3916384"/>
              <a:ext cx="792364" cy="79236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71" name="Freeform 41"/>
            <p:cNvSpPr>
              <a:spLocks noChangeAspect="1" noEditPoints="1"/>
            </p:cNvSpPr>
            <p:nvPr/>
          </p:nvSpPr>
          <p:spPr bwMode="auto">
            <a:xfrm>
              <a:off x="5072106" y="4133218"/>
              <a:ext cx="446510" cy="358697"/>
            </a:xfrm>
            <a:custGeom>
              <a:avLst/>
              <a:gdLst>
                <a:gd name="T0" fmla="*/ 1176335871 w 72"/>
                <a:gd name="T1" fmla="*/ 232073966 h 58"/>
                <a:gd name="T2" fmla="*/ 2147483647 w 72"/>
                <a:gd name="T3" fmla="*/ 232073966 h 58"/>
                <a:gd name="T4" fmla="*/ 2147483647 w 72"/>
                <a:gd name="T5" fmla="*/ 510570880 h 58"/>
                <a:gd name="T6" fmla="*/ 2147483647 w 72"/>
                <a:gd name="T7" fmla="*/ 510570880 h 58"/>
                <a:gd name="T8" fmla="*/ 2147483647 w 72"/>
                <a:gd name="T9" fmla="*/ 185664591 h 58"/>
                <a:gd name="T10" fmla="*/ 2147483647 w 72"/>
                <a:gd name="T11" fmla="*/ 0 h 58"/>
                <a:gd name="T12" fmla="*/ 1129279435 w 72"/>
                <a:gd name="T13" fmla="*/ 0 h 58"/>
                <a:gd name="T14" fmla="*/ 941067411 w 72"/>
                <a:gd name="T15" fmla="*/ 185664591 h 58"/>
                <a:gd name="T16" fmla="*/ 941067411 w 72"/>
                <a:gd name="T17" fmla="*/ 510570880 h 58"/>
                <a:gd name="T18" fmla="*/ 1176335871 w 72"/>
                <a:gd name="T19" fmla="*/ 510570880 h 58"/>
                <a:gd name="T20" fmla="*/ 1176335871 w 72"/>
                <a:gd name="T21" fmla="*/ 232073966 h 58"/>
                <a:gd name="T22" fmla="*/ 0 w 72"/>
                <a:gd name="T23" fmla="*/ 881893143 h 58"/>
                <a:gd name="T24" fmla="*/ 0 w 72"/>
                <a:gd name="T25" fmla="*/ 2147483647 h 58"/>
                <a:gd name="T26" fmla="*/ 235268568 w 72"/>
                <a:gd name="T27" fmla="*/ 2147483647 h 58"/>
                <a:gd name="T28" fmla="*/ 470530276 w 72"/>
                <a:gd name="T29" fmla="*/ 2147483647 h 58"/>
                <a:gd name="T30" fmla="*/ 470530276 w 72"/>
                <a:gd name="T31" fmla="*/ 649812471 h 58"/>
                <a:gd name="T32" fmla="*/ 235268568 w 72"/>
                <a:gd name="T33" fmla="*/ 649812471 h 58"/>
                <a:gd name="T34" fmla="*/ 0 w 72"/>
                <a:gd name="T35" fmla="*/ 881893143 h 58"/>
                <a:gd name="T36" fmla="*/ 658749160 w 72"/>
                <a:gd name="T37" fmla="*/ 2147483647 h 58"/>
                <a:gd name="T38" fmla="*/ 2147483647 w 72"/>
                <a:gd name="T39" fmla="*/ 2147483647 h 58"/>
                <a:gd name="T40" fmla="*/ 2147483647 w 72"/>
                <a:gd name="T41" fmla="*/ 649812471 h 58"/>
                <a:gd name="T42" fmla="*/ 658749160 w 72"/>
                <a:gd name="T43" fmla="*/ 649812471 h 58"/>
                <a:gd name="T44" fmla="*/ 658749160 w 72"/>
                <a:gd name="T45" fmla="*/ 2147483647 h 58"/>
                <a:gd name="T46" fmla="*/ 2147483647 w 72"/>
                <a:gd name="T47" fmla="*/ 649812471 h 58"/>
                <a:gd name="T48" fmla="*/ 2147483647 w 72"/>
                <a:gd name="T49" fmla="*/ 649812471 h 58"/>
                <a:gd name="T50" fmla="*/ 2147483647 w 72"/>
                <a:gd name="T51" fmla="*/ 2147483647 h 58"/>
                <a:gd name="T52" fmla="*/ 2147483647 w 72"/>
                <a:gd name="T53" fmla="*/ 2147483647 h 58"/>
                <a:gd name="T54" fmla="*/ 2147483647 w 72"/>
                <a:gd name="T55" fmla="*/ 2147483647 h 58"/>
                <a:gd name="T56" fmla="*/ 2147483647 w 72"/>
                <a:gd name="T57" fmla="*/ 881893143 h 58"/>
                <a:gd name="T58" fmla="*/ 2147483647 w 72"/>
                <a:gd name="T59" fmla="*/ 649812471 h 5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72"/>
                <a:gd name="T91" fmla="*/ 0 h 58"/>
                <a:gd name="T92" fmla="*/ 72 w 72"/>
                <a:gd name="T93" fmla="*/ 58 h 58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72" h="58">
                  <a:moveTo>
                    <a:pt x="25" y="5"/>
                  </a:moveTo>
                  <a:cubicBezTo>
                    <a:pt x="48" y="5"/>
                    <a:pt x="48" y="5"/>
                    <a:pt x="48" y="5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3" y="2"/>
                    <a:pt x="51" y="0"/>
                    <a:pt x="4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20" y="2"/>
                    <a:pt x="20" y="4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5" y="11"/>
                    <a:pt x="25" y="11"/>
                    <a:pt x="25" y="11"/>
                  </a:cubicBezTo>
                  <a:lnTo>
                    <a:pt x="25" y="5"/>
                  </a:lnTo>
                  <a:close/>
                  <a:moveTo>
                    <a:pt x="0" y="19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0" y="56"/>
                    <a:pt x="3" y="58"/>
                    <a:pt x="5" y="58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3" y="14"/>
                    <a:pt x="0" y="16"/>
                    <a:pt x="0" y="19"/>
                  </a:cubicBezTo>
                  <a:close/>
                  <a:moveTo>
                    <a:pt x="14" y="58"/>
                  </a:moveTo>
                  <a:cubicBezTo>
                    <a:pt x="59" y="58"/>
                    <a:pt x="59" y="58"/>
                    <a:pt x="59" y="58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14" y="14"/>
                    <a:pt x="14" y="14"/>
                    <a:pt x="14" y="14"/>
                  </a:cubicBezTo>
                  <a:lnTo>
                    <a:pt x="14" y="58"/>
                  </a:lnTo>
                  <a:close/>
                  <a:moveTo>
                    <a:pt x="67" y="14"/>
                  </a:moveTo>
                  <a:cubicBezTo>
                    <a:pt x="63" y="14"/>
                    <a:pt x="63" y="14"/>
                    <a:pt x="63" y="14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67" y="58"/>
                    <a:pt x="67" y="58"/>
                    <a:pt x="67" y="58"/>
                  </a:cubicBezTo>
                  <a:cubicBezTo>
                    <a:pt x="70" y="58"/>
                    <a:pt x="72" y="56"/>
                    <a:pt x="72" y="53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2" y="16"/>
                    <a:pt x="70" y="14"/>
                    <a:pt x="67" y="1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3" name="矩形 72"/>
          <p:cNvSpPr>
            <a:spLocks noChangeArrowheads="1"/>
          </p:cNvSpPr>
          <p:nvPr/>
        </p:nvSpPr>
        <p:spPr bwMode="auto">
          <a:xfrm>
            <a:off x="6671579" y="3045372"/>
            <a:ext cx="4049096" cy="58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/>
          <a:p>
            <a:pPr>
              <a:lnSpc>
                <a:spcPct val="114000"/>
              </a:lnSpc>
            </a:pPr>
            <a:r>
              <a:rPr lang="zh-TW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統計資料介面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矩形 73"/>
          <p:cNvSpPr>
            <a:spLocks noChangeArrowheads="1"/>
          </p:cNvSpPr>
          <p:nvPr/>
        </p:nvSpPr>
        <p:spPr bwMode="auto">
          <a:xfrm>
            <a:off x="5940461" y="4162878"/>
            <a:ext cx="4049096" cy="58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/>
          <a:p>
            <a:pPr>
              <a:lnSpc>
                <a:spcPct val="114000"/>
              </a:lnSpc>
            </a:pPr>
            <a:r>
              <a:rPr lang="zh-TW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加入通知功能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5" name="矩形 74"/>
          <p:cNvSpPr>
            <a:spLocks noChangeArrowheads="1"/>
          </p:cNvSpPr>
          <p:nvPr/>
        </p:nvSpPr>
        <p:spPr bwMode="auto">
          <a:xfrm>
            <a:off x="5201743" y="5235361"/>
            <a:ext cx="4049096" cy="58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/>
          <a:p>
            <a:pPr>
              <a:lnSpc>
                <a:spcPct val="114000"/>
              </a:lnSpc>
            </a:pPr>
            <a:r>
              <a:rPr lang="zh-TW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擴增使用者範圍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787573"/>
      </p:ext>
    </p:extLst>
  </p:cSld>
  <p:clrMapOvr>
    <a:masterClrMapping/>
  </p:clrMapOvr>
  <p:transition spd="slow">
    <p:pull dir="rd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4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13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5" dur="25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150"/>
                                </p:stCondLst>
                                <p:childTnLst>
                                  <p:par>
                                    <p:cTn id="1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650"/>
                                </p:stCondLst>
                                <p:childTnLst>
                                  <p:par>
                                    <p:cTn id="21" presetID="2" presetClass="entr" presetSubtype="2" fill="hold" nodeType="afterEffect" p14:presetBounceEnd="34286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286">
                                          <p:cBhvr additive="base">
                                            <p:cTn id="23" dur="3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286">
                                          <p:cBhvr additive="base">
                                            <p:cTn id="24" dur="3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 p14:presetBounceEnd="34286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286">
                                          <p:cBhvr additive="base">
                                            <p:cTn id="27" dur="35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286">
                                          <p:cBhvr additive="base">
                                            <p:cTn id="28" dur="35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4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34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6" dur="25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650"/>
                                </p:stCondLst>
                                <p:childTnLst>
                                  <p:par>
                                    <p:cTn id="3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3150"/>
                                </p:stCondLst>
                                <p:childTnLst>
                                  <p:par>
                                    <p:cTn id="42" presetID="2" presetClass="entr" presetSubtype="2" fill="hold" nodeType="afterEffect" p14:presetBounceEnd="34286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286">
                                          <p:cBhvr additive="base">
                                            <p:cTn id="44" dur="3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286">
                                          <p:cBhvr additive="base">
                                            <p:cTn id="45" dur="3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2" fill="hold" grpId="0" nodeType="withEffect" p14:presetBounceEnd="34286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286">
                                          <p:cBhvr additive="base">
                                            <p:cTn id="48" dur="3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286">
                                          <p:cBhvr additive="base">
                                            <p:cTn id="49" dur="3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5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3" dur="4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55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7" dur="25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4150"/>
                                </p:stCondLst>
                                <p:childTnLst>
                                  <p:par>
                                    <p:cTn id="5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4650"/>
                                </p:stCondLst>
                                <p:childTnLst>
                                  <p:par>
                                    <p:cTn id="63" presetID="2" presetClass="entr" presetSubtype="2" fill="hold" nodeType="afterEffect" p14:presetBounceEnd="34286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286">
                                          <p:cBhvr additive="base">
                                            <p:cTn id="65" dur="3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286">
                                          <p:cBhvr additive="base">
                                            <p:cTn id="66" dur="3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2" fill="hold" grpId="0" nodeType="withEffect" p14:presetBounceEnd="34286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286">
                                          <p:cBhvr additive="base">
                                            <p:cTn id="69" dur="35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286">
                                          <p:cBhvr additive="base">
                                            <p:cTn id="70" dur="35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7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4" dur="4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76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8" dur="25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5650"/>
                                </p:stCondLst>
                                <p:childTnLst>
                                  <p:par>
                                    <p:cTn id="8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3" fill="hold">
                                <p:stCondLst>
                                  <p:cond delay="6150"/>
                                </p:stCondLst>
                                <p:childTnLst>
                                  <p:par>
                                    <p:cTn id="84" presetID="2" presetClass="entr" presetSubtype="2" fill="hold" nodeType="afterEffect" p14:presetBounceEnd="34286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286">
                                          <p:cBhvr additive="base">
                                            <p:cTn id="86" dur="3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286">
                                          <p:cBhvr additive="base">
                                            <p:cTn id="87" dur="3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" presetID="2" presetClass="entr" presetSubtype="2" fill="hold" grpId="0" nodeType="withEffect" p14:presetBounceEnd="34286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286">
                                          <p:cBhvr additive="base">
                                            <p:cTn id="90" dur="3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286">
                                          <p:cBhvr additive="base">
                                            <p:cTn id="91" dur="3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2" grpId="0"/>
          <p:bldP spid="82" grpId="0" animBg="1"/>
          <p:bldP spid="83" grpId="0" animBg="1"/>
          <p:bldP spid="84" grpId="0" animBg="1"/>
          <p:bldP spid="85" grpId="0" animBg="1"/>
          <p:bldP spid="92" grpId="0" animBg="1"/>
          <p:bldP spid="95" grpId="0" animBg="1"/>
          <p:bldP spid="98" grpId="0" animBg="1"/>
          <p:bldP spid="101" grpId="0" animBg="1"/>
          <p:bldP spid="51" grpId="0"/>
          <p:bldP spid="73" grpId="0"/>
          <p:bldP spid="74" grpId="0"/>
          <p:bldP spid="7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4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13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5" dur="25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150"/>
                                </p:stCondLst>
                                <p:childTnLst>
                                  <p:par>
                                    <p:cTn id="1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650"/>
                                </p:stCondLst>
                                <p:childTnLst>
                                  <p:par>
                                    <p:cTn id="21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3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3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35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35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4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34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6" dur="25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650"/>
                                </p:stCondLst>
                                <p:childTnLst>
                                  <p:par>
                                    <p:cTn id="3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3150"/>
                                </p:stCondLst>
                                <p:childTnLst>
                                  <p:par>
                                    <p:cTn id="42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3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3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3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3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5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3" dur="4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55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7" dur="25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4150"/>
                                </p:stCondLst>
                                <p:childTnLst>
                                  <p:par>
                                    <p:cTn id="5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4650"/>
                                </p:stCondLst>
                                <p:childTnLst>
                                  <p:par>
                                    <p:cTn id="63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3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3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35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35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7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4" dur="4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76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8" dur="25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5650"/>
                                </p:stCondLst>
                                <p:childTnLst>
                                  <p:par>
                                    <p:cTn id="8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3" fill="hold">
                                <p:stCondLst>
                                  <p:cond delay="6150"/>
                                </p:stCondLst>
                                <p:childTnLst>
                                  <p:par>
                                    <p:cTn id="8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3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3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" dur="3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1" dur="3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2" grpId="0"/>
          <p:bldP spid="82" grpId="0" animBg="1"/>
          <p:bldP spid="83" grpId="0" animBg="1"/>
          <p:bldP spid="84" grpId="0" animBg="1"/>
          <p:bldP spid="85" grpId="0" animBg="1"/>
          <p:bldP spid="92" grpId="0" animBg="1"/>
          <p:bldP spid="95" grpId="0" animBg="1"/>
          <p:bldP spid="98" grpId="0" animBg="1"/>
          <p:bldP spid="101" grpId="0" animBg="1"/>
          <p:bldP spid="51" grpId="0"/>
          <p:bldP spid="73" grpId="0"/>
          <p:bldP spid="74" grpId="0"/>
          <p:bldP spid="75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-22225" y="1427204"/>
            <a:ext cx="3141111" cy="1930400"/>
          </a:xfrm>
          <a:custGeom>
            <a:avLst/>
            <a:gdLst/>
            <a:ahLst/>
            <a:cxnLst/>
            <a:rect l="l" t="t" r="r" b="b"/>
            <a:pathLst>
              <a:path w="3141111" h="1930400">
                <a:moveTo>
                  <a:pt x="0" y="0"/>
                </a:moveTo>
                <a:lnTo>
                  <a:pt x="3060256" y="0"/>
                </a:lnTo>
                <a:lnTo>
                  <a:pt x="3025363" y="11012"/>
                </a:lnTo>
                <a:cubicBezTo>
                  <a:pt x="3000530" y="20867"/>
                  <a:pt x="2976886" y="32364"/>
                  <a:pt x="2954431" y="45503"/>
                </a:cubicBezTo>
                <a:cubicBezTo>
                  <a:pt x="2864612" y="98061"/>
                  <a:pt x="2804602" y="167877"/>
                  <a:pt x="2774400" y="254950"/>
                </a:cubicBezTo>
                <a:cubicBezTo>
                  <a:pt x="2744199" y="342024"/>
                  <a:pt x="2729099" y="473027"/>
                  <a:pt x="2729099" y="647959"/>
                </a:cubicBezTo>
                <a:lnTo>
                  <a:pt x="2729099" y="1312779"/>
                </a:lnTo>
                <a:cubicBezTo>
                  <a:pt x="2729099" y="1446920"/>
                  <a:pt x="2738512" y="1544780"/>
                  <a:pt x="2757339" y="1606359"/>
                </a:cubicBezTo>
                <a:cubicBezTo>
                  <a:pt x="2776165" y="1667938"/>
                  <a:pt x="2807936" y="1726575"/>
                  <a:pt x="2852649" y="1782271"/>
                </a:cubicBezTo>
                <a:cubicBezTo>
                  <a:pt x="2897363" y="1837967"/>
                  <a:pt x="2957373" y="1878954"/>
                  <a:pt x="3032680" y="1905233"/>
                </a:cubicBezTo>
                <a:lnTo>
                  <a:pt x="3141111" y="1930400"/>
                </a:lnTo>
                <a:lnTo>
                  <a:pt x="0" y="19304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9000" dirty="0">
              <a:solidFill>
                <a:schemeClr val="accent1"/>
              </a:solidFill>
              <a:latin typeface="Impact" panose="020B0806030902050204" pitchFamily="34" charset="0"/>
              <a:ea typeface="+mj-ea"/>
            </a:endParaRPr>
          </a:p>
        </p:txBody>
      </p:sp>
      <p:sp>
        <p:nvSpPr>
          <p:cNvPr id="27" name="任意多边形 26"/>
          <p:cNvSpPr/>
          <p:nvPr/>
        </p:nvSpPr>
        <p:spPr>
          <a:xfrm>
            <a:off x="2914652" y="3525923"/>
            <a:ext cx="9277349" cy="1943101"/>
          </a:xfrm>
          <a:custGeom>
            <a:avLst/>
            <a:gdLst>
              <a:gd name="connsiteX0" fmla="*/ 6580647 w 9277349"/>
              <a:gd name="connsiteY0" fmla="*/ 0 h 1943101"/>
              <a:gd name="connsiteX1" fmla="*/ 9277349 w 9277349"/>
              <a:gd name="connsiteY1" fmla="*/ 0 h 1943101"/>
              <a:gd name="connsiteX2" fmla="*/ 9277349 w 9277349"/>
              <a:gd name="connsiteY2" fmla="*/ 1943101 h 1943101"/>
              <a:gd name="connsiteX3" fmla="*/ 0 w 9277349"/>
              <a:gd name="connsiteY3" fmla="*/ 1943101 h 1943101"/>
              <a:gd name="connsiteX4" fmla="*/ 550035 w 9277349"/>
              <a:gd name="connsiteY4" fmla="*/ 1 h 1943101"/>
              <a:gd name="connsiteX5" fmla="*/ 6580647 w 9277349"/>
              <a:gd name="connsiteY5" fmla="*/ 1 h 1943101"/>
              <a:gd name="connsiteX6" fmla="*/ 6580647 w 9277349"/>
              <a:gd name="connsiteY6" fmla="*/ 0 h 1943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77349" h="1943101">
                <a:moveTo>
                  <a:pt x="6580647" y="0"/>
                </a:moveTo>
                <a:lnTo>
                  <a:pt x="9277349" y="0"/>
                </a:lnTo>
                <a:lnTo>
                  <a:pt x="9277349" y="1943101"/>
                </a:lnTo>
                <a:lnTo>
                  <a:pt x="0" y="1943101"/>
                </a:lnTo>
                <a:lnTo>
                  <a:pt x="550035" y="1"/>
                </a:lnTo>
                <a:lnTo>
                  <a:pt x="6580647" y="1"/>
                </a:lnTo>
                <a:lnTo>
                  <a:pt x="658064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TextBox 64"/>
          <p:cNvSpPr txBox="1"/>
          <p:nvPr/>
        </p:nvSpPr>
        <p:spPr>
          <a:xfrm>
            <a:off x="3820197" y="4009272"/>
            <a:ext cx="2988098" cy="976403"/>
          </a:xfrm>
          <a:prstGeom prst="rect">
            <a:avLst/>
          </a:prstGeom>
          <a:noFill/>
        </p:spPr>
        <p:txBody>
          <a:bodyPr wrap="none" lIns="108000" tIns="72000" rIns="108000" bIns="72000" rtlCol="0" anchor="ctr">
            <a:spAutoFit/>
          </a:bodyPr>
          <a:lstStyle>
            <a:defPPr>
              <a:defRPr lang="zh-CN"/>
            </a:defPPr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ctr"/>
            <a:r>
              <a:rPr lang="zh-TW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介面規</a:t>
            </a:r>
            <a:r>
              <a:rPr lang="zh-TW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劃</a:t>
            </a:r>
            <a:endParaRPr lang="zh-CN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686096" y="884299"/>
            <a:ext cx="3565525" cy="30162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8600" dirty="0" smtClean="0">
                <a:solidFill>
                  <a:schemeClr val="accent1"/>
                </a:solidFill>
                <a:latin typeface="Impact" panose="020B0806030902050204" pitchFamily="34" charset="0"/>
                <a:ea typeface="+mj-ea"/>
              </a:rPr>
              <a:t>04</a:t>
            </a:r>
            <a:endParaRPr lang="zh-CN" altLang="en-US" sz="18600" dirty="0">
              <a:solidFill>
                <a:schemeClr val="accent1"/>
              </a:solidFill>
              <a:latin typeface="Impact" panose="020B0806030902050204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26740922"/>
      </p:ext>
    </p:extLst>
  </p:cSld>
  <p:clrMapOvr>
    <a:masterClrMapping/>
  </p:clrMapOvr>
  <p:transition spd="slow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75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1" presetID="2" presetClass="entr" presetSubtype="2" fill="hold" grpId="0" nodeType="after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13" dur="6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14" dur="6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350"/>
                                </p:stCondLst>
                                <p:childTnLst>
                                  <p:par>
                                    <p:cTn id="16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1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 animBg="1"/>
          <p:bldP spid="6" grpId="0"/>
          <p:bldP spid="1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75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1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6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6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350"/>
                                </p:stCondLst>
                                <p:childTnLst>
                                  <p:par>
                                    <p:cTn id="16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1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 animBg="1"/>
          <p:bldP spid="6" grpId="0"/>
          <p:bldP spid="13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/>
          <p:cNvSpPr/>
          <p:nvPr/>
        </p:nvSpPr>
        <p:spPr>
          <a:xfrm>
            <a:off x="0" y="1803396"/>
            <a:ext cx="12192000" cy="2745769"/>
          </a:xfrm>
          <a:prstGeom prst="rect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Rectangle 21"/>
          <p:cNvSpPr/>
          <p:nvPr/>
        </p:nvSpPr>
        <p:spPr>
          <a:xfrm>
            <a:off x="0" y="1803396"/>
            <a:ext cx="12192000" cy="274576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矩形 62"/>
          <p:cNvSpPr/>
          <p:nvPr/>
        </p:nvSpPr>
        <p:spPr>
          <a:xfrm>
            <a:off x="1073958" y="6427121"/>
            <a:ext cx="2231353" cy="430879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algn="ctr"/>
            <a:r>
              <a:rPr lang="zh-CN" altLang="en-US" sz="2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</a:t>
            </a:r>
            <a:r>
              <a:rPr lang="zh-CN" altLang="en-US" sz="2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</a:t>
            </a:r>
            <a:r>
              <a:rPr lang="zh-CN" altLang="en-US" sz="2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  <a:endParaRPr lang="en-US" altLang="zh-CN" sz="2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3"/>
          <p:cNvSpPr>
            <a:spLocks noChangeArrowheads="1"/>
          </p:cNvSpPr>
          <p:nvPr/>
        </p:nvSpPr>
        <p:spPr bwMode="auto">
          <a:xfrm>
            <a:off x="1073958" y="224898"/>
            <a:ext cx="1826123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zh-TW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itchFamily="34" charset="0"/>
              </a:rPr>
              <a:t>介面規</a:t>
            </a:r>
            <a:r>
              <a:rPr lang="zh-TW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itchFamily="34" charset="0"/>
              </a:rPr>
              <a:t>劃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89" y="1025104"/>
            <a:ext cx="3140560" cy="561745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938" y="1025104"/>
            <a:ext cx="3139200" cy="556020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969" y="1025104"/>
            <a:ext cx="3139200" cy="574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84686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63" grpId="0"/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84032" y="380646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0" y="2072863"/>
            <a:ext cx="12221910" cy="248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5"/>
          <p:cNvSpPr txBox="1"/>
          <p:nvPr/>
        </p:nvSpPr>
        <p:spPr>
          <a:xfrm>
            <a:off x="2967038" y="2645889"/>
            <a:ext cx="62579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0" b="1" spc="-3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Ebrima" panose="02000000000000000000" pitchFamily="2" charset="0"/>
              </a:rPr>
              <a:t>Thank You</a:t>
            </a:r>
            <a:endParaRPr lang="zh-CN" altLang="en-US" sz="10000" b="1" spc="-3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5490883" y="4745168"/>
            <a:ext cx="14334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b="1" dirty="0" smtClean="0">
                <a:solidFill>
                  <a:srgbClr val="434343"/>
                </a:solidFill>
                <a:latin typeface="+mj-ea"/>
                <a:ea typeface="+mj-ea"/>
              </a:rPr>
              <a:t>END</a:t>
            </a:r>
            <a:endParaRPr lang="zh-TW" altLang="en-US" sz="4400" b="1" dirty="0">
              <a:solidFill>
                <a:srgbClr val="434343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03495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6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600" tmFilter="0,0; .5, 1; 1, 1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3820466" y="5030346"/>
            <a:ext cx="15633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 smtClean="0">
                <a:solidFill>
                  <a:schemeClr val="accent2"/>
                </a:solidFill>
                <a:latin typeface="Impact" panose="020B0806030902050204" pitchFamily="34" charset="0"/>
                <a:ea typeface="+mj-ea"/>
              </a:rPr>
              <a:t>04</a:t>
            </a:r>
            <a:endParaRPr lang="zh-CN" altLang="en-US" sz="7200" dirty="0">
              <a:solidFill>
                <a:schemeClr val="accent2"/>
              </a:solidFill>
              <a:latin typeface="Impact" panose="020B0806030902050204" pitchFamily="34" charset="0"/>
              <a:ea typeface="+mj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274265" y="3612003"/>
            <a:ext cx="15633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 smtClean="0">
                <a:solidFill>
                  <a:schemeClr val="accent2"/>
                </a:solidFill>
                <a:latin typeface="Impact" panose="020B0806030902050204" pitchFamily="34" charset="0"/>
                <a:ea typeface="+mj-ea"/>
              </a:rPr>
              <a:t>03</a:t>
            </a:r>
            <a:endParaRPr lang="zh-CN" altLang="en-US" sz="7200" dirty="0">
              <a:solidFill>
                <a:schemeClr val="accent2"/>
              </a:solidFill>
              <a:latin typeface="Impact" panose="020B0806030902050204" pitchFamily="34" charset="0"/>
              <a:ea typeface="+mj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728064" y="2193660"/>
            <a:ext cx="15633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 smtClean="0">
                <a:solidFill>
                  <a:schemeClr val="accent2"/>
                </a:solidFill>
                <a:latin typeface="Impact" panose="020B0806030902050204" pitchFamily="34" charset="0"/>
                <a:ea typeface="+mj-ea"/>
              </a:rPr>
              <a:t>02</a:t>
            </a:r>
            <a:endParaRPr lang="zh-CN" altLang="en-US" sz="7200" dirty="0">
              <a:solidFill>
                <a:schemeClr val="accent2"/>
              </a:solidFill>
              <a:latin typeface="Impact" panose="020B0806030902050204" pitchFamily="34" charset="0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81862" y="775317"/>
            <a:ext cx="15633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 smtClean="0">
                <a:solidFill>
                  <a:schemeClr val="accent2"/>
                </a:solidFill>
                <a:latin typeface="Impact" panose="020B0806030902050204" pitchFamily="34" charset="0"/>
                <a:ea typeface="+mj-ea"/>
              </a:rPr>
              <a:t>01</a:t>
            </a:r>
            <a:endParaRPr lang="zh-CN" altLang="en-US" sz="7200" dirty="0">
              <a:solidFill>
                <a:schemeClr val="accent2"/>
              </a:solidFill>
              <a:latin typeface="Impact" panose="020B0806030902050204" pitchFamily="34" charset="0"/>
              <a:ea typeface="+mj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1" y="0"/>
            <a:ext cx="5883965" cy="6858000"/>
          </a:xfrm>
          <a:custGeom>
            <a:avLst/>
            <a:gdLst>
              <a:gd name="connsiteX0" fmla="*/ 0 w 5883965"/>
              <a:gd name="connsiteY0" fmla="*/ 0 h 6858000"/>
              <a:gd name="connsiteX1" fmla="*/ 5883965 w 5883965"/>
              <a:gd name="connsiteY1" fmla="*/ 0 h 6858000"/>
              <a:gd name="connsiteX2" fmla="*/ 3672099 w 5883965"/>
              <a:gd name="connsiteY2" fmla="*/ 6858000 h 6858000"/>
              <a:gd name="connsiteX3" fmla="*/ 0 w 5883965"/>
              <a:gd name="connsiteY3" fmla="*/ 6858000 h 6858000"/>
              <a:gd name="connsiteX4" fmla="*/ 0 w 588396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65" h="6858000">
                <a:moveTo>
                  <a:pt x="0" y="0"/>
                </a:moveTo>
                <a:lnTo>
                  <a:pt x="5883965" y="0"/>
                </a:lnTo>
                <a:lnTo>
                  <a:pt x="367209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TextBox 64"/>
          <p:cNvSpPr txBox="1"/>
          <p:nvPr/>
        </p:nvSpPr>
        <p:spPr>
          <a:xfrm>
            <a:off x="6520537" y="853160"/>
            <a:ext cx="2133918" cy="67710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>
            <a:defPPr>
              <a:defRPr lang="zh-CN"/>
            </a:defPPr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ctr"/>
            <a:r>
              <a:rPr lang="zh-TW" altLang="en-US" sz="3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專題</a:t>
            </a:r>
            <a:r>
              <a:rPr lang="zh-TW" altLang="en-US" sz="3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介紹</a:t>
            </a:r>
            <a:endParaRPr lang="en-US" altLang="zh-CN" sz="3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64"/>
          <p:cNvSpPr txBox="1"/>
          <p:nvPr/>
        </p:nvSpPr>
        <p:spPr>
          <a:xfrm>
            <a:off x="6062089" y="2328673"/>
            <a:ext cx="3108543" cy="67710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>
            <a:defPPr>
              <a:defRPr lang="zh-CN"/>
            </a:defPPr>
            <a:lvl1pPr fontAlgn="ctr">
              <a:defRPr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TW" altLang="en-US" sz="3800" dirty="0" smtClean="0"/>
              <a:t>系統分析需求</a:t>
            </a:r>
            <a:endParaRPr lang="zh-CN" altLang="en-US" sz="3800" dirty="0"/>
          </a:p>
        </p:txBody>
      </p:sp>
      <p:sp>
        <p:nvSpPr>
          <p:cNvPr id="17" name="TextBox 64"/>
          <p:cNvSpPr txBox="1"/>
          <p:nvPr/>
        </p:nvSpPr>
        <p:spPr>
          <a:xfrm>
            <a:off x="5603640" y="3695420"/>
            <a:ext cx="2133918" cy="67710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>
            <a:defPPr>
              <a:defRPr lang="zh-CN"/>
            </a:defPPr>
            <a:lvl1pPr fontAlgn="ctr">
              <a:defRPr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TW" altLang="en-US" sz="3800" dirty="0" smtClean="0"/>
              <a:t>進度報告</a:t>
            </a:r>
            <a:endParaRPr lang="zh-CN" altLang="en-US" sz="3800" dirty="0"/>
          </a:p>
        </p:txBody>
      </p:sp>
      <p:sp>
        <p:nvSpPr>
          <p:cNvPr id="19" name="TextBox 64"/>
          <p:cNvSpPr txBox="1"/>
          <p:nvPr/>
        </p:nvSpPr>
        <p:spPr>
          <a:xfrm>
            <a:off x="5145191" y="5070536"/>
            <a:ext cx="2133918" cy="67710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>
            <a:defPPr>
              <a:defRPr lang="zh-CN"/>
            </a:defPPr>
            <a:lvl1pPr fontAlgn="ctr">
              <a:defRPr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TW" altLang="en-US" sz="3800" dirty="0" smtClean="0"/>
              <a:t>介面規劃</a:t>
            </a:r>
            <a:endParaRPr lang="zh-CN" altLang="en-US" sz="3800" dirty="0"/>
          </a:p>
        </p:txBody>
      </p:sp>
      <p:sp>
        <p:nvSpPr>
          <p:cNvPr id="25" name="TextBox 59"/>
          <p:cNvSpPr txBox="1">
            <a:spLocks noChangeArrowheads="1"/>
          </p:cNvSpPr>
          <p:nvPr/>
        </p:nvSpPr>
        <p:spPr bwMode="auto">
          <a:xfrm flipH="1">
            <a:off x="893288" y="732718"/>
            <a:ext cx="2809491" cy="141577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defTabSz="685800">
              <a:defRPr/>
            </a:pPr>
            <a:r>
              <a:rPr lang="zh-TW" altLang="en-US" sz="54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目錄</a:t>
            </a:r>
            <a:endParaRPr lang="en-US" altLang="zh-CN" sz="5400" b="1" kern="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685800">
              <a:defRPr/>
            </a:pPr>
            <a:r>
              <a:rPr lang="en-US" altLang="zh-CN" sz="3200" kern="0" dirty="0" smtClean="0">
                <a:solidFill>
                  <a:schemeClr val="bg1"/>
                </a:solidFill>
                <a:latin typeface="+mn-lt"/>
                <a:ea typeface="微软雅黑" pitchFamily="34" charset="-122"/>
              </a:rPr>
              <a:t>CONTENTS</a:t>
            </a:r>
            <a:endParaRPr lang="en-US" altLang="ko-KR" sz="3200" kern="0" dirty="0">
              <a:solidFill>
                <a:schemeClr val="bg1"/>
              </a:solidFill>
              <a:latin typeface="+mn-lt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586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 decel="10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 decel="100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400" decel="100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4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4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4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400" decel="100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4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4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5" grpId="0"/>
      <p:bldP spid="14" grpId="0"/>
      <p:bldP spid="3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-22225" y="1427204"/>
            <a:ext cx="3141111" cy="1930400"/>
          </a:xfrm>
          <a:custGeom>
            <a:avLst/>
            <a:gdLst/>
            <a:ahLst/>
            <a:cxnLst/>
            <a:rect l="l" t="t" r="r" b="b"/>
            <a:pathLst>
              <a:path w="3141111" h="1930400">
                <a:moveTo>
                  <a:pt x="0" y="0"/>
                </a:moveTo>
                <a:lnTo>
                  <a:pt x="3060256" y="0"/>
                </a:lnTo>
                <a:lnTo>
                  <a:pt x="3025363" y="11012"/>
                </a:lnTo>
                <a:cubicBezTo>
                  <a:pt x="3000530" y="20867"/>
                  <a:pt x="2976886" y="32364"/>
                  <a:pt x="2954431" y="45503"/>
                </a:cubicBezTo>
                <a:cubicBezTo>
                  <a:pt x="2864612" y="98061"/>
                  <a:pt x="2804602" y="167877"/>
                  <a:pt x="2774400" y="254950"/>
                </a:cubicBezTo>
                <a:cubicBezTo>
                  <a:pt x="2744199" y="342024"/>
                  <a:pt x="2729099" y="473027"/>
                  <a:pt x="2729099" y="647959"/>
                </a:cubicBezTo>
                <a:lnTo>
                  <a:pt x="2729099" y="1312779"/>
                </a:lnTo>
                <a:cubicBezTo>
                  <a:pt x="2729099" y="1446920"/>
                  <a:pt x="2738512" y="1544780"/>
                  <a:pt x="2757339" y="1606359"/>
                </a:cubicBezTo>
                <a:cubicBezTo>
                  <a:pt x="2776165" y="1667938"/>
                  <a:pt x="2807936" y="1726575"/>
                  <a:pt x="2852649" y="1782271"/>
                </a:cubicBezTo>
                <a:cubicBezTo>
                  <a:pt x="2897363" y="1837967"/>
                  <a:pt x="2957373" y="1878954"/>
                  <a:pt x="3032680" y="1905233"/>
                </a:cubicBezTo>
                <a:lnTo>
                  <a:pt x="3141111" y="1930400"/>
                </a:lnTo>
                <a:lnTo>
                  <a:pt x="0" y="19304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9000" dirty="0">
              <a:solidFill>
                <a:schemeClr val="accent1"/>
              </a:solidFill>
              <a:latin typeface="Impact" panose="020B0806030902050204" pitchFamily="34" charset="0"/>
              <a:ea typeface="+mj-ea"/>
            </a:endParaRPr>
          </a:p>
        </p:txBody>
      </p:sp>
      <p:sp>
        <p:nvSpPr>
          <p:cNvPr id="27" name="任意多边形 26"/>
          <p:cNvSpPr/>
          <p:nvPr/>
        </p:nvSpPr>
        <p:spPr>
          <a:xfrm>
            <a:off x="2914652" y="3525923"/>
            <a:ext cx="9277349" cy="1943101"/>
          </a:xfrm>
          <a:custGeom>
            <a:avLst/>
            <a:gdLst>
              <a:gd name="connsiteX0" fmla="*/ 6580647 w 9277349"/>
              <a:gd name="connsiteY0" fmla="*/ 0 h 1943101"/>
              <a:gd name="connsiteX1" fmla="*/ 9277349 w 9277349"/>
              <a:gd name="connsiteY1" fmla="*/ 0 h 1943101"/>
              <a:gd name="connsiteX2" fmla="*/ 9277349 w 9277349"/>
              <a:gd name="connsiteY2" fmla="*/ 1943101 h 1943101"/>
              <a:gd name="connsiteX3" fmla="*/ 0 w 9277349"/>
              <a:gd name="connsiteY3" fmla="*/ 1943101 h 1943101"/>
              <a:gd name="connsiteX4" fmla="*/ 550035 w 9277349"/>
              <a:gd name="connsiteY4" fmla="*/ 1 h 1943101"/>
              <a:gd name="connsiteX5" fmla="*/ 6580647 w 9277349"/>
              <a:gd name="connsiteY5" fmla="*/ 1 h 1943101"/>
              <a:gd name="connsiteX6" fmla="*/ 6580647 w 9277349"/>
              <a:gd name="connsiteY6" fmla="*/ 0 h 1943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77349" h="1943101">
                <a:moveTo>
                  <a:pt x="6580647" y="0"/>
                </a:moveTo>
                <a:lnTo>
                  <a:pt x="9277349" y="0"/>
                </a:lnTo>
                <a:lnTo>
                  <a:pt x="9277349" y="1943101"/>
                </a:lnTo>
                <a:lnTo>
                  <a:pt x="0" y="1943101"/>
                </a:lnTo>
                <a:lnTo>
                  <a:pt x="550035" y="1"/>
                </a:lnTo>
                <a:lnTo>
                  <a:pt x="6580647" y="1"/>
                </a:lnTo>
                <a:lnTo>
                  <a:pt x="658064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TextBox 64"/>
          <p:cNvSpPr txBox="1"/>
          <p:nvPr/>
        </p:nvSpPr>
        <p:spPr>
          <a:xfrm>
            <a:off x="3820197" y="4009272"/>
            <a:ext cx="2988098" cy="976403"/>
          </a:xfrm>
          <a:prstGeom prst="rect">
            <a:avLst/>
          </a:prstGeom>
          <a:noFill/>
        </p:spPr>
        <p:txBody>
          <a:bodyPr wrap="none" lIns="108000" tIns="72000" rIns="108000" bIns="72000" rtlCol="0" anchor="ctr">
            <a:spAutoFit/>
          </a:bodyPr>
          <a:lstStyle>
            <a:defPPr>
              <a:defRPr lang="zh-CN"/>
            </a:defPPr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ctr"/>
            <a:r>
              <a:rPr lang="zh-TW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專題</a:t>
            </a:r>
            <a:r>
              <a:rPr lang="zh-TW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介紹</a:t>
            </a:r>
            <a:endParaRPr lang="zh-CN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686096" y="884299"/>
            <a:ext cx="3565525" cy="30162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8600" dirty="0" smtClean="0">
                <a:solidFill>
                  <a:schemeClr val="accent1"/>
                </a:solidFill>
                <a:latin typeface="Impact" panose="020B0806030902050204" pitchFamily="34" charset="0"/>
                <a:ea typeface="+mj-ea"/>
              </a:rPr>
              <a:t>01</a:t>
            </a:r>
            <a:endParaRPr lang="zh-CN" altLang="en-US" sz="18600" dirty="0">
              <a:solidFill>
                <a:schemeClr val="accent1"/>
              </a:solidFill>
              <a:latin typeface="Impact" panose="020B0806030902050204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96074334"/>
      </p:ext>
    </p:extLst>
  </p:cSld>
  <p:clrMapOvr>
    <a:masterClrMapping/>
  </p:clrMapOvr>
  <p:transition spd="slow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75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1" presetID="2" presetClass="entr" presetSubtype="2" fill="hold" grpId="0" nodeType="after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13" dur="6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14" dur="6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350"/>
                                </p:stCondLst>
                                <p:childTnLst>
                                  <p:par>
                                    <p:cTn id="16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1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 animBg="1"/>
          <p:bldP spid="6" grpId="0"/>
          <p:bldP spid="1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75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1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6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6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350"/>
                                </p:stCondLst>
                                <p:childTnLst>
                                  <p:par>
                                    <p:cTn id="16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1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 animBg="1"/>
          <p:bldP spid="6" grpId="0"/>
          <p:bldP spid="13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3"/>
          <p:cNvSpPr>
            <a:spLocks noChangeArrowheads="1"/>
          </p:cNvSpPr>
          <p:nvPr/>
        </p:nvSpPr>
        <p:spPr bwMode="auto">
          <a:xfrm>
            <a:off x="1073958" y="224898"/>
            <a:ext cx="1832535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zh-TW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研究動機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6" name="任意多边形 35"/>
          <p:cNvSpPr/>
          <p:nvPr/>
        </p:nvSpPr>
        <p:spPr>
          <a:xfrm>
            <a:off x="4424879" y="1633282"/>
            <a:ext cx="1671122" cy="1218656"/>
          </a:xfrm>
          <a:custGeom>
            <a:avLst/>
            <a:gdLst>
              <a:gd name="connsiteX0" fmla="*/ 1544779 w 1544780"/>
              <a:gd name="connsiteY0" fmla="*/ 0 h 1126522"/>
              <a:gd name="connsiteX1" fmla="*/ 1544780 w 1544780"/>
              <a:gd name="connsiteY1" fmla="*/ 0 h 1126522"/>
              <a:gd name="connsiteX2" fmla="*/ 1177877 w 1544780"/>
              <a:gd name="connsiteY2" fmla="*/ 1126522 h 1126522"/>
              <a:gd name="connsiteX3" fmla="*/ 0 w 1544780"/>
              <a:gd name="connsiteY3" fmla="*/ 1126514 h 1126522"/>
              <a:gd name="connsiteX4" fmla="*/ 49564 w 1544780"/>
              <a:gd name="connsiteY4" fmla="*/ 991095 h 1126522"/>
              <a:gd name="connsiteX5" fmla="*/ 1544779 w 1544780"/>
              <a:gd name="connsiteY5" fmla="*/ 0 h 1126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44780" h="1126522">
                <a:moveTo>
                  <a:pt x="1544779" y="0"/>
                </a:moveTo>
                <a:lnTo>
                  <a:pt x="1544780" y="0"/>
                </a:lnTo>
                <a:lnTo>
                  <a:pt x="1177877" y="1126522"/>
                </a:lnTo>
                <a:lnTo>
                  <a:pt x="0" y="1126514"/>
                </a:lnTo>
                <a:lnTo>
                  <a:pt x="49564" y="991095"/>
                </a:lnTo>
                <a:cubicBezTo>
                  <a:pt x="295909" y="408670"/>
                  <a:pt x="872620" y="0"/>
                  <a:pt x="154477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>
            <a:off x="6096002" y="1633282"/>
            <a:ext cx="1671119" cy="1218656"/>
          </a:xfrm>
          <a:custGeom>
            <a:avLst/>
            <a:gdLst>
              <a:gd name="connsiteX0" fmla="*/ 0 w 1544777"/>
              <a:gd name="connsiteY0" fmla="*/ 0 h 1126522"/>
              <a:gd name="connsiteX1" fmla="*/ 165914 w 1544777"/>
              <a:gd name="connsiteY1" fmla="*/ 8378 h 1126522"/>
              <a:gd name="connsiteX2" fmla="*/ 1495213 w 1544777"/>
              <a:gd name="connsiteY2" fmla="*/ 991095 h 1126522"/>
              <a:gd name="connsiteX3" fmla="*/ 1544777 w 1544777"/>
              <a:gd name="connsiteY3" fmla="*/ 1126514 h 1126522"/>
              <a:gd name="connsiteX4" fmla="*/ 366901 w 1544777"/>
              <a:gd name="connsiteY4" fmla="*/ 1126522 h 1126522"/>
              <a:gd name="connsiteX5" fmla="*/ 0 w 1544777"/>
              <a:gd name="connsiteY5" fmla="*/ 0 h 1126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44777" h="1126522">
                <a:moveTo>
                  <a:pt x="0" y="0"/>
                </a:moveTo>
                <a:lnTo>
                  <a:pt x="165914" y="8378"/>
                </a:lnTo>
                <a:cubicBezTo>
                  <a:pt x="765982" y="69318"/>
                  <a:pt x="1269397" y="457206"/>
                  <a:pt x="1495213" y="991095"/>
                </a:cubicBezTo>
                <a:lnTo>
                  <a:pt x="1544777" y="1126514"/>
                </a:lnTo>
                <a:lnTo>
                  <a:pt x="366901" y="112652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 37"/>
          <p:cNvSpPr/>
          <p:nvPr/>
        </p:nvSpPr>
        <p:spPr>
          <a:xfrm>
            <a:off x="4340544" y="2857797"/>
            <a:ext cx="1113243" cy="1947883"/>
          </a:xfrm>
          <a:custGeom>
            <a:avLst/>
            <a:gdLst>
              <a:gd name="connsiteX0" fmla="*/ 75974 w 1029078"/>
              <a:gd name="connsiteY0" fmla="*/ 0 h 1800617"/>
              <a:gd name="connsiteX1" fmla="*/ 1029078 w 1029078"/>
              <a:gd name="connsiteY1" fmla="*/ 690797 h 1800617"/>
              <a:gd name="connsiteX2" fmla="*/ 667599 w 1029078"/>
              <a:gd name="connsiteY2" fmla="*/ 1800617 h 1800617"/>
              <a:gd name="connsiteX3" fmla="*/ 590526 w 1029078"/>
              <a:gd name="connsiteY3" fmla="*/ 1742984 h 1800617"/>
              <a:gd name="connsiteX4" fmla="*/ 0 w 1029078"/>
              <a:gd name="connsiteY4" fmla="*/ 490800 h 1800617"/>
              <a:gd name="connsiteX5" fmla="*/ 72955 w 1029078"/>
              <a:gd name="connsiteY5" fmla="*/ 8248 h 1800617"/>
              <a:gd name="connsiteX6" fmla="*/ 75974 w 1029078"/>
              <a:gd name="connsiteY6" fmla="*/ 0 h 1800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9078" h="1800617">
                <a:moveTo>
                  <a:pt x="75974" y="0"/>
                </a:moveTo>
                <a:lnTo>
                  <a:pt x="1029078" y="690797"/>
                </a:lnTo>
                <a:lnTo>
                  <a:pt x="667599" y="1800617"/>
                </a:lnTo>
                <a:lnTo>
                  <a:pt x="590526" y="1742984"/>
                </a:lnTo>
                <a:cubicBezTo>
                  <a:pt x="229877" y="1445350"/>
                  <a:pt x="0" y="994920"/>
                  <a:pt x="0" y="490800"/>
                </a:cubicBezTo>
                <a:cubicBezTo>
                  <a:pt x="0" y="322760"/>
                  <a:pt x="25542" y="160686"/>
                  <a:pt x="72955" y="8248"/>
                </a:cubicBezTo>
                <a:lnTo>
                  <a:pt x="7597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 38"/>
          <p:cNvSpPr/>
          <p:nvPr/>
        </p:nvSpPr>
        <p:spPr>
          <a:xfrm>
            <a:off x="6738214" y="2857798"/>
            <a:ext cx="1113242" cy="1947882"/>
          </a:xfrm>
          <a:custGeom>
            <a:avLst/>
            <a:gdLst>
              <a:gd name="connsiteX0" fmla="*/ 953103 w 1029077"/>
              <a:gd name="connsiteY0" fmla="*/ 0 h 1800616"/>
              <a:gd name="connsiteX1" fmla="*/ 956122 w 1029077"/>
              <a:gd name="connsiteY1" fmla="*/ 8247 h 1800616"/>
              <a:gd name="connsiteX2" fmla="*/ 1029077 w 1029077"/>
              <a:gd name="connsiteY2" fmla="*/ 490799 h 1800616"/>
              <a:gd name="connsiteX3" fmla="*/ 438551 w 1029077"/>
              <a:gd name="connsiteY3" fmla="*/ 1742983 h 1800616"/>
              <a:gd name="connsiteX4" fmla="*/ 361479 w 1029077"/>
              <a:gd name="connsiteY4" fmla="*/ 1800616 h 1800616"/>
              <a:gd name="connsiteX5" fmla="*/ 0 w 1029077"/>
              <a:gd name="connsiteY5" fmla="*/ 690796 h 1800616"/>
              <a:gd name="connsiteX6" fmla="*/ 953103 w 1029077"/>
              <a:gd name="connsiteY6" fmla="*/ 0 h 1800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9077" h="1800616">
                <a:moveTo>
                  <a:pt x="953103" y="0"/>
                </a:moveTo>
                <a:lnTo>
                  <a:pt x="956122" y="8247"/>
                </a:lnTo>
                <a:cubicBezTo>
                  <a:pt x="1003535" y="160685"/>
                  <a:pt x="1029077" y="322759"/>
                  <a:pt x="1029077" y="490799"/>
                </a:cubicBezTo>
                <a:cubicBezTo>
                  <a:pt x="1029077" y="994919"/>
                  <a:pt x="799200" y="1445349"/>
                  <a:pt x="438551" y="1742983"/>
                </a:cubicBezTo>
                <a:lnTo>
                  <a:pt x="361479" y="1800616"/>
                </a:lnTo>
                <a:lnTo>
                  <a:pt x="0" y="690796"/>
                </a:lnTo>
                <a:lnTo>
                  <a:pt x="95310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任意多边形 39"/>
          <p:cNvSpPr/>
          <p:nvPr/>
        </p:nvSpPr>
        <p:spPr>
          <a:xfrm>
            <a:off x="5072114" y="4070566"/>
            <a:ext cx="2047773" cy="1073628"/>
          </a:xfrm>
          <a:custGeom>
            <a:avLst/>
            <a:gdLst>
              <a:gd name="connsiteX0" fmla="*/ 946478 w 1892955"/>
              <a:gd name="connsiteY0" fmla="*/ 0 h 992458"/>
              <a:gd name="connsiteX1" fmla="*/ 1892955 w 1892955"/>
              <a:gd name="connsiteY1" fmla="*/ 686014 h 992458"/>
              <a:gd name="connsiteX2" fmla="*/ 1853765 w 1892955"/>
              <a:gd name="connsiteY2" fmla="*/ 715320 h 992458"/>
              <a:gd name="connsiteX3" fmla="*/ 946477 w 1892955"/>
              <a:gd name="connsiteY3" fmla="*/ 992458 h 992458"/>
              <a:gd name="connsiteX4" fmla="*/ 39189 w 1892955"/>
              <a:gd name="connsiteY4" fmla="*/ 715320 h 992458"/>
              <a:gd name="connsiteX5" fmla="*/ 0 w 1892955"/>
              <a:gd name="connsiteY5" fmla="*/ 686015 h 992458"/>
              <a:gd name="connsiteX6" fmla="*/ 946478 w 1892955"/>
              <a:gd name="connsiteY6" fmla="*/ 0 h 992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2955" h="992458">
                <a:moveTo>
                  <a:pt x="946478" y="0"/>
                </a:moveTo>
                <a:lnTo>
                  <a:pt x="1892955" y="686014"/>
                </a:lnTo>
                <a:lnTo>
                  <a:pt x="1853765" y="715320"/>
                </a:lnTo>
                <a:cubicBezTo>
                  <a:pt x="1594774" y="890291"/>
                  <a:pt x="1282557" y="992458"/>
                  <a:pt x="946477" y="992458"/>
                </a:cubicBezTo>
                <a:cubicBezTo>
                  <a:pt x="610397" y="992458"/>
                  <a:pt x="298180" y="890291"/>
                  <a:pt x="39189" y="715320"/>
                </a:cubicBezTo>
                <a:lnTo>
                  <a:pt x="0" y="686015"/>
                </a:lnTo>
                <a:lnTo>
                  <a:pt x="94647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442434" y="1633282"/>
            <a:ext cx="2775283" cy="769433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algn="r"/>
            <a:r>
              <a:rPr lang="zh-TW" alt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TW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google</a:t>
            </a:r>
            <a:r>
              <a:rPr lang="zh-TW" alt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表單</a:t>
            </a:r>
            <a:endParaRPr lang="en-US" altLang="zh-TW" sz="2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r"/>
            <a:r>
              <a:rPr lang="zh-TW" alt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記帳不便</a:t>
            </a:r>
            <a:endParaRPr lang="en-US" altLang="zh-CN" sz="2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988139" y="1633282"/>
            <a:ext cx="2624053" cy="110798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r>
              <a:rPr lang="zh-TW" alt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另開軟體</a:t>
            </a:r>
            <a:r>
              <a:rPr lang="zh-TW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做</a:t>
            </a:r>
            <a:r>
              <a:rPr lang="zh-TW" alt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記帳</a:t>
            </a:r>
            <a:endParaRPr lang="en-US" altLang="zh-TW" sz="2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TW" alt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過於麻煩</a:t>
            </a:r>
            <a:endParaRPr lang="zh-TW" alt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50006" y="3789551"/>
            <a:ext cx="3367711" cy="430879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algn="r"/>
            <a:r>
              <a:rPr lang="zh-TW" alt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單</a:t>
            </a:r>
            <a:r>
              <a:rPr lang="zh-TW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獨</a:t>
            </a:r>
            <a:r>
              <a:rPr lang="zh-TW" alt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記帳會產生出入誤差</a:t>
            </a:r>
            <a:endParaRPr lang="en-US" altLang="zh-CN" sz="2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988139" y="3789551"/>
            <a:ext cx="2804357" cy="430879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algn="ctr"/>
            <a:r>
              <a:rPr lang="zh-TW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了解成員的消費項目</a:t>
            </a:r>
            <a:endParaRPr lang="en-US" altLang="zh-CN" sz="2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133955" y="2849929"/>
            <a:ext cx="1951799" cy="1077210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algn="ctr"/>
            <a:r>
              <a:rPr lang="zh-TW" altLang="en-US" sz="32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共同記帳</a:t>
            </a:r>
            <a:endParaRPr lang="en-US" altLang="zh-TW" sz="3200" b="1" dirty="0" smtClean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TW" sz="32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endParaRPr lang="en-US" altLang="zh-CN" sz="32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355767"/>
      </p:ext>
    </p:extLst>
  </p:cSld>
  <p:clrMapOvr>
    <a:masterClrMapping/>
  </p:clrMapOvr>
  <p:transition spd="slow">
    <p:pull dir="ld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9" fill="hold" grpId="0" nodeType="after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1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0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2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23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4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27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8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0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2" dur="4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34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6" dur="4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1800"/>
                                </p:stCondLst>
                                <p:childTnLst>
                                  <p:par>
                                    <p:cTn id="38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40" dur="4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2200"/>
                                </p:stCondLst>
                                <p:childTnLst>
                                  <p:par>
                                    <p:cTn id="42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44" dur="4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2" grpId="0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/>
          <p:bldP spid="45" grpId="0"/>
          <p:bldP spid="47" grpId="0"/>
          <p:bldP spid="4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9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0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2" dur="4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34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6" dur="4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1800"/>
                                </p:stCondLst>
                                <p:childTnLst>
                                  <p:par>
                                    <p:cTn id="38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40" dur="4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2200"/>
                                </p:stCondLst>
                                <p:childTnLst>
                                  <p:par>
                                    <p:cTn id="42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44" dur="4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2" grpId="0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/>
          <p:bldP spid="45" grpId="0"/>
          <p:bldP spid="47" grpId="0"/>
          <p:bldP spid="49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88"/>
          <p:cNvCxnSpPr/>
          <p:nvPr/>
        </p:nvCxnSpPr>
        <p:spPr>
          <a:xfrm flipH="1">
            <a:off x="1277330" y="3860753"/>
            <a:ext cx="9637341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94"/>
          <p:cNvGrpSpPr/>
          <p:nvPr/>
        </p:nvGrpSpPr>
        <p:grpSpPr>
          <a:xfrm>
            <a:off x="3031346" y="3342591"/>
            <a:ext cx="192723" cy="948263"/>
            <a:chOff x="1690019" y="2064423"/>
            <a:chExt cx="144542" cy="711197"/>
          </a:xfrm>
        </p:grpSpPr>
        <p:cxnSp>
          <p:nvCxnSpPr>
            <p:cNvPr id="55" name="Straight Connector 75"/>
            <p:cNvCxnSpPr/>
            <p:nvPr/>
          </p:nvCxnSpPr>
          <p:spPr>
            <a:xfrm flipH="1">
              <a:off x="1762290" y="2064423"/>
              <a:ext cx="1" cy="61392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32"/>
            <p:cNvSpPr/>
            <p:nvPr/>
          </p:nvSpPr>
          <p:spPr>
            <a:xfrm>
              <a:off x="1690019" y="2631078"/>
              <a:ext cx="144542" cy="14454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56"/>
            </a:p>
          </p:txBody>
        </p:sp>
      </p:grpSp>
      <p:grpSp>
        <p:nvGrpSpPr>
          <p:cNvPr id="62" name="Group 110"/>
          <p:cNvGrpSpPr/>
          <p:nvPr/>
        </p:nvGrpSpPr>
        <p:grpSpPr>
          <a:xfrm>
            <a:off x="5999638" y="3330016"/>
            <a:ext cx="192723" cy="948263"/>
            <a:chOff x="1690019" y="2064423"/>
            <a:chExt cx="144542" cy="711197"/>
          </a:xfrm>
        </p:grpSpPr>
        <p:cxnSp>
          <p:nvCxnSpPr>
            <p:cNvPr id="67" name="Straight Connector 111"/>
            <p:cNvCxnSpPr/>
            <p:nvPr/>
          </p:nvCxnSpPr>
          <p:spPr>
            <a:xfrm flipH="1">
              <a:off x="1762290" y="2064423"/>
              <a:ext cx="1" cy="61392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112"/>
            <p:cNvSpPr/>
            <p:nvPr/>
          </p:nvSpPr>
          <p:spPr>
            <a:xfrm>
              <a:off x="1690019" y="2631078"/>
              <a:ext cx="144542" cy="14454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56"/>
            </a:p>
          </p:txBody>
        </p:sp>
      </p:grpSp>
      <p:grpSp>
        <p:nvGrpSpPr>
          <p:cNvPr id="74" name="Group 128"/>
          <p:cNvGrpSpPr/>
          <p:nvPr/>
        </p:nvGrpSpPr>
        <p:grpSpPr>
          <a:xfrm>
            <a:off x="8997259" y="3339178"/>
            <a:ext cx="192723" cy="948263"/>
            <a:chOff x="1690019" y="2064423"/>
            <a:chExt cx="144542" cy="711197"/>
          </a:xfrm>
        </p:grpSpPr>
        <p:cxnSp>
          <p:nvCxnSpPr>
            <p:cNvPr id="75" name="Straight Connector 129"/>
            <p:cNvCxnSpPr/>
            <p:nvPr/>
          </p:nvCxnSpPr>
          <p:spPr>
            <a:xfrm flipH="1">
              <a:off x="1762290" y="2064423"/>
              <a:ext cx="1" cy="61392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130"/>
            <p:cNvSpPr/>
            <p:nvPr/>
          </p:nvSpPr>
          <p:spPr>
            <a:xfrm>
              <a:off x="1690019" y="2631078"/>
              <a:ext cx="144542" cy="14454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56"/>
            </a:p>
          </p:txBody>
        </p:sp>
      </p:grpSp>
      <p:sp>
        <p:nvSpPr>
          <p:cNvPr id="85" name="矩形 84"/>
          <p:cNvSpPr/>
          <p:nvPr/>
        </p:nvSpPr>
        <p:spPr>
          <a:xfrm>
            <a:off x="2317238" y="4441377"/>
            <a:ext cx="1620938" cy="523212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TW" altLang="en-US" sz="2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使用對象</a:t>
            </a:r>
            <a:endParaRPr lang="en-US" altLang="zh-CN" sz="28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" name="矩形 47"/>
          <p:cNvSpPr>
            <a:spLocks noChangeArrowheads="1"/>
          </p:cNvSpPr>
          <p:nvPr/>
        </p:nvSpPr>
        <p:spPr bwMode="auto">
          <a:xfrm>
            <a:off x="2013684" y="4912218"/>
            <a:ext cx="2228045" cy="535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家庭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5285530" y="4441378"/>
            <a:ext cx="1620938" cy="523212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TW" altLang="en-US" sz="28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主要功能</a:t>
            </a:r>
            <a:endParaRPr lang="en-US" altLang="zh-CN" sz="28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0" name="矩形 47"/>
          <p:cNvSpPr>
            <a:spLocks noChangeArrowheads="1"/>
          </p:cNvSpPr>
          <p:nvPr/>
        </p:nvSpPr>
        <p:spPr bwMode="auto">
          <a:xfrm>
            <a:off x="4981976" y="4976480"/>
            <a:ext cx="2228045" cy="978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記帳功能</a:t>
            </a:r>
            <a:endParaRPr lang="en-US" altLang="zh-TW" sz="2400" dirty="0" smtClean="0">
              <a:solidFill>
                <a:schemeClr val="tx1">
                  <a:lumMod val="75000"/>
                  <a:lumOff val="25000"/>
                </a:schemeClr>
              </a:solidFill>
              <a:sym typeface="微软雅黑" pitchFamily="34" charset="-122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通知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功能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8642222" y="4441376"/>
            <a:ext cx="902793" cy="523212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TW" altLang="en-US" sz="2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特色</a:t>
            </a:r>
            <a:endParaRPr lang="en-US" altLang="zh-CN" sz="28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" name="矩形 91"/>
          <p:cNvSpPr>
            <a:spLocks noChangeArrowheads="1"/>
          </p:cNvSpPr>
          <p:nvPr/>
        </p:nvSpPr>
        <p:spPr bwMode="auto">
          <a:xfrm>
            <a:off x="7979595" y="4964588"/>
            <a:ext cx="2228045" cy="1661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容易上手</a:t>
            </a:r>
            <a:endParaRPr lang="en-US" altLang="zh-TW" sz="2400" dirty="0" smtClean="0">
              <a:solidFill>
                <a:schemeClr val="tx1">
                  <a:lumMod val="75000"/>
                  <a:lumOff val="25000"/>
                </a:schemeClr>
              </a:solidFill>
              <a:sym typeface="微软雅黑" pitchFamily="34" charset="-122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方便記帳</a:t>
            </a:r>
            <a:endParaRPr lang="en-US" altLang="zh-TW" sz="2400" dirty="0" smtClean="0">
              <a:solidFill>
                <a:schemeClr val="tx1">
                  <a:lumMod val="75000"/>
                  <a:lumOff val="25000"/>
                </a:schemeClr>
              </a:solidFill>
              <a:sym typeface="微软雅黑" pitchFamily="34" charset="-122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共享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資訊</a:t>
            </a: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1300" dirty="0">
              <a:solidFill>
                <a:schemeClr val="tx1">
                  <a:lumMod val="75000"/>
                  <a:lumOff val="2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93" name="矩形 3"/>
          <p:cNvSpPr>
            <a:spLocks noChangeArrowheads="1"/>
          </p:cNvSpPr>
          <p:nvPr/>
        </p:nvSpPr>
        <p:spPr bwMode="auto">
          <a:xfrm>
            <a:off x="1073958" y="224898"/>
            <a:ext cx="1826123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zh-TW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itchFamily="34" charset="0"/>
              </a:rPr>
              <a:t>專案內容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378" y="1431178"/>
            <a:ext cx="1908000" cy="1908000"/>
          </a:xfrm>
          <a:prstGeom prst="rect">
            <a:avLst/>
          </a:prstGeom>
        </p:spPr>
      </p:pic>
      <p:pic>
        <p:nvPicPr>
          <p:cNvPr id="37" name="圖片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809" y="1416071"/>
            <a:ext cx="1908000" cy="1908000"/>
          </a:xfrm>
          <a:prstGeom prst="rect">
            <a:avLst/>
          </a:prstGeom>
        </p:spPr>
      </p:pic>
      <p:pic>
        <p:nvPicPr>
          <p:cNvPr id="38" name="圖片 3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617" y="1381209"/>
            <a:ext cx="1908000" cy="19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63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5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35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7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200"/>
                            </p:stCondLst>
                            <p:childTnLst>
                              <p:par>
                                <p:cTn id="4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3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3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3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3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86" grpId="0"/>
      <p:bldP spid="89" grpId="0"/>
      <p:bldP spid="90" grpId="0"/>
      <p:bldP spid="91" grpId="0"/>
      <p:bldP spid="92" grpId="0"/>
      <p:bldP spid="9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-22225" y="1427204"/>
            <a:ext cx="3141111" cy="1930400"/>
          </a:xfrm>
          <a:custGeom>
            <a:avLst/>
            <a:gdLst/>
            <a:ahLst/>
            <a:cxnLst/>
            <a:rect l="l" t="t" r="r" b="b"/>
            <a:pathLst>
              <a:path w="3141111" h="1930400">
                <a:moveTo>
                  <a:pt x="0" y="0"/>
                </a:moveTo>
                <a:lnTo>
                  <a:pt x="3060256" y="0"/>
                </a:lnTo>
                <a:lnTo>
                  <a:pt x="3025363" y="11012"/>
                </a:lnTo>
                <a:cubicBezTo>
                  <a:pt x="3000530" y="20867"/>
                  <a:pt x="2976886" y="32364"/>
                  <a:pt x="2954431" y="45503"/>
                </a:cubicBezTo>
                <a:cubicBezTo>
                  <a:pt x="2864612" y="98061"/>
                  <a:pt x="2804602" y="167877"/>
                  <a:pt x="2774400" y="254950"/>
                </a:cubicBezTo>
                <a:cubicBezTo>
                  <a:pt x="2744199" y="342024"/>
                  <a:pt x="2729099" y="473027"/>
                  <a:pt x="2729099" y="647959"/>
                </a:cubicBezTo>
                <a:lnTo>
                  <a:pt x="2729099" y="1312779"/>
                </a:lnTo>
                <a:cubicBezTo>
                  <a:pt x="2729099" y="1446920"/>
                  <a:pt x="2738512" y="1544780"/>
                  <a:pt x="2757339" y="1606359"/>
                </a:cubicBezTo>
                <a:cubicBezTo>
                  <a:pt x="2776165" y="1667938"/>
                  <a:pt x="2807936" y="1726575"/>
                  <a:pt x="2852649" y="1782271"/>
                </a:cubicBezTo>
                <a:cubicBezTo>
                  <a:pt x="2897363" y="1837967"/>
                  <a:pt x="2957373" y="1878954"/>
                  <a:pt x="3032680" y="1905233"/>
                </a:cubicBezTo>
                <a:lnTo>
                  <a:pt x="3141111" y="1930400"/>
                </a:lnTo>
                <a:lnTo>
                  <a:pt x="0" y="19304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9000" dirty="0">
              <a:solidFill>
                <a:schemeClr val="accent1"/>
              </a:solidFill>
              <a:latin typeface="Impact" panose="020B0806030902050204" pitchFamily="34" charset="0"/>
              <a:ea typeface="+mj-ea"/>
            </a:endParaRPr>
          </a:p>
        </p:txBody>
      </p:sp>
      <p:sp>
        <p:nvSpPr>
          <p:cNvPr id="27" name="任意多边形 26"/>
          <p:cNvSpPr/>
          <p:nvPr/>
        </p:nvSpPr>
        <p:spPr>
          <a:xfrm>
            <a:off x="2914652" y="3525923"/>
            <a:ext cx="9277349" cy="1943101"/>
          </a:xfrm>
          <a:custGeom>
            <a:avLst/>
            <a:gdLst>
              <a:gd name="connsiteX0" fmla="*/ 6580647 w 9277349"/>
              <a:gd name="connsiteY0" fmla="*/ 0 h 1943101"/>
              <a:gd name="connsiteX1" fmla="*/ 9277349 w 9277349"/>
              <a:gd name="connsiteY1" fmla="*/ 0 h 1943101"/>
              <a:gd name="connsiteX2" fmla="*/ 9277349 w 9277349"/>
              <a:gd name="connsiteY2" fmla="*/ 1943101 h 1943101"/>
              <a:gd name="connsiteX3" fmla="*/ 0 w 9277349"/>
              <a:gd name="connsiteY3" fmla="*/ 1943101 h 1943101"/>
              <a:gd name="connsiteX4" fmla="*/ 550035 w 9277349"/>
              <a:gd name="connsiteY4" fmla="*/ 1 h 1943101"/>
              <a:gd name="connsiteX5" fmla="*/ 6580647 w 9277349"/>
              <a:gd name="connsiteY5" fmla="*/ 1 h 1943101"/>
              <a:gd name="connsiteX6" fmla="*/ 6580647 w 9277349"/>
              <a:gd name="connsiteY6" fmla="*/ 0 h 1943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77349" h="1943101">
                <a:moveTo>
                  <a:pt x="6580647" y="0"/>
                </a:moveTo>
                <a:lnTo>
                  <a:pt x="9277349" y="0"/>
                </a:lnTo>
                <a:lnTo>
                  <a:pt x="9277349" y="1943101"/>
                </a:lnTo>
                <a:lnTo>
                  <a:pt x="0" y="1943101"/>
                </a:lnTo>
                <a:lnTo>
                  <a:pt x="550035" y="1"/>
                </a:lnTo>
                <a:lnTo>
                  <a:pt x="6580647" y="1"/>
                </a:lnTo>
                <a:lnTo>
                  <a:pt x="658064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TextBox 64"/>
          <p:cNvSpPr txBox="1"/>
          <p:nvPr/>
        </p:nvSpPr>
        <p:spPr>
          <a:xfrm>
            <a:off x="3820197" y="4009272"/>
            <a:ext cx="4373093" cy="976403"/>
          </a:xfrm>
          <a:prstGeom prst="rect">
            <a:avLst/>
          </a:prstGeom>
          <a:noFill/>
        </p:spPr>
        <p:txBody>
          <a:bodyPr wrap="none" lIns="108000" tIns="72000" rIns="108000" bIns="72000" rtlCol="0" anchor="ctr">
            <a:spAutoFit/>
          </a:bodyPr>
          <a:lstStyle>
            <a:defPPr>
              <a:defRPr lang="zh-CN"/>
            </a:defPPr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ctr"/>
            <a:r>
              <a:rPr lang="zh-TW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系統分析需求</a:t>
            </a:r>
            <a:endParaRPr lang="zh-CN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686096" y="884299"/>
            <a:ext cx="3565525" cy="30162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8600" dirty="0" smtClean="0">
                <a:solidFill>
                  <a:schemeClr val="accent1"/>
                </a:solidFill>
                <a:latin typeface="Impact" panose="020B0806030902050204" pitchFamily="34" charset="0"/>
                <a:ea typeface="+mj-ea"/>
              </a:rPr>
              <a:t>02</a:t>
            </a:r>
            <a:endParaRPr lang="zh-CN" altLang="en-US" sz="18600" dirty="0">
              <a:solidFill>
                <a:schemeClr val="accent1"/>
              </a:solidFill>
              <a:latin typeface="Impact" panose="020B0806030902050204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4239382"/>
      </p:ext>
    </p:extLst>
  </p:cSld>
  <p:clrMapOvr>
    <a:masterClrMapping/>
  </p:clrMapOvr>
  <p:transition spd="slow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75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1" presetID="2" presetClass="entr" presetSubtype="2" fill="hold" grpId="0" nodeType="after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13" dur="6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14" dur="6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350"/>
                                </p:stCondLst>
                                <p:childTnLst>
                                  <p:par>
                                    <p:cTn id="16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1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 animBg="1"/>
          <p:bldP spid="6" grpId="0"/>
          <p:bldP spid="1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75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1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6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6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350"/>
                                </p:stCondLst>
                                <p:childTnLst>
                                  <p:par>
                                    <p:cTn id="16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1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 animBg="1"/>
          <p:bldP spid="6" grpId="0"/>
          <p:bldP spid="13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5881255" y="0"/>
            <a:ext cx="6310745" cy="6858000"/>
            <a:chOff x="5881255" y="0"/>
            <a:chExt cx="6310745" cy="6858000"/>
          </a:xfrm>
          <a:solidFill>
            <a:schemeClr val="accent2"/>
          </a:solidFill>
        </p:grpSpPr>
        <p:sp>
          <p:nvSpPr>
            <p:cNvPr id="44" name="矩形 43"/>
            <p:cNvSpPr/>
            <p:nvPr/>
          </p:nvSpPr>
          <p:spPr>
            <a:xfrm>
              <a:off x="6096000" y="0"/>
              <a:ext cx="60960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5881255" y="3214255"/>
              <a:ext cx="429491" cy="429491"/>
              <a:chOff x="5881255" y="3280123"/>
              <a:chExt cx="429491" cy="429491"/>
            </a:xfrm>
            <a:grpFill/>
          </p:grpSpPr>
          <p:sp>
            <p:nvSpPr>
              <p:cNvPr id="68" name="椭圆 67"/>
              <p:cNvSpPr/>
              <p:nvPr/>
            </p:nvSpPr>
            <p:spPr>
              <a:xfrm>
                <a:off x="5881255" y="3280123"/>
                <a:ext cx="429491" cy="4294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/>
              <p:nvPr/>
            </p:nvSpPr>
            <p:spPr>
              <a:xfrm>
                <a:off x="5954387" y="3353255"/>
                <a:ext cx="283226" cy="28322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6" name="组合 75"/>
          <p:cNvGrpSpPr/>
          <p:nvPr/>
        </p:nvGrpSpPr>
        <p:grpSpPr>
          <a:xfrm>
            <a:off x="1156001" y="2548322"/>
            <a:ext cx="536359" cy="536359"/>
            <a:chOff x="2133354" y="3788238"/>
            <a:chExt cx="536359" cy="536359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77" name="矩形 76"/>
            <p:cNvSpPr/>
            <p:nvPr/>
          </p:nvSpPr>
          <p:spPr>
            <a:xfrm>
              <a:off x="2133354" y="3788238"/>
              <a:ext cx="536359" cy="5363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8" name="组合 77"/>
            <p:cNvGrpSpPr>
              <a:grpSpLocks noChangeAspect="1"/>
            </p:cNvGrpSpPr>
            <p:nvPr/>
          </p:nvGrpSpPr>
          <p:grpSpPr>
            <a:xfrm>
              <a:off x="2224731" y="3904750"/>
              <a:ext cx="353604" cy="303335"/>
              <a:chOff x="5084763" y="971548"/>
              <a:chExt cx="323854" cy="277813"/>
            </a:xfrm>
            <a:grpFill/>
          </p:grpSpPr>
          <p:sp>
            <p:nvSpPr>
              <p:cNvPr id="80" name="Freeform 301"/>
              <p:cNvSpPr>
                <a:spLocks noEditPoints="1"/>
              </p:cNvSpPr>
              <p:nvPr/>
            </p:nvSpPr>
            <p:spPr bwMode="auto">
              <a:xfrm>
                <a:off x="5191129" y="1031873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81" name="Freeform 302"/>
              <p:cNvSpPr>
                <a:spLocks noEditPoints="1"/>
              </p:cNvSpPr>
              <p:nvPr/>
            </p:nvSpPr>
            <p:spPr bwMode="auto">
              <a:xfrm>
                <a:off x="5084773" y="971548"/>
                <a:ext cx="139701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82" name="Freeform 303"/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</p:grpSp>
      </p:grpSp>
      <p:grpSp>
        <p:nvGrpSpPr>
          <p:cNvPr id="83" name="组合 82"/>
          <p:cNvGrpSpPr/>
          <p:nvPr/>
        </p:nvGrpSpPr>
        <p:grpSpPr>
          <a:xfrm>
            <a:off x="1156000" y="4759742"/>
            <a:ext cx="536359" cy="536359"/>
            <a:chOff x="3560397" y="3788238"/>
            <a:chExt cx="536359" cy="536359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84" name="矩形 83"/>
            <p:cNvSpPr/>
            <p:nvPr/>
          </p:nvSpPr>
          <p:spPr>
            <a:xfrm>
              <a:off x="3560397" y="3788238"/>
              <a:ext cx="536359" cy="5363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Freeform 55"/>
            <p:cNvSpPr>
              <a:spLocks noChangeAspect="1" noEditPoints="1"/>
            </p:cNvSpPr>
            <p:nvPr/>
          </p:nvSpPr>
          <p:spPr bwMode="auto">
            <a:xfrm>
              <a:off x="3697443" y="3905461"/>
              <a:ext cx="262266" cy="301912"/>
            </a:xfrm>
            <a:custGeom>
              <a:avLst/>
              <a:gdLst>
                <a:gd name="T0" fmla="*/ 83 w 129"/>
                <a:gd name="T1" fmla="*/ 92 h 135"/>
                <a:gd name="T2" fmla="*/ 127 w 129"/>
                <a:gd name="T3" fmla="*/ 26 h 135"/>
                <a:gd name="T4" fmla="*/ 127 w 129"/>
                <a:gd name="T5" fmla="*/ 21 h 135"/>
                <a:gd name="T6" fmla="*/ 117 w 129"/>
                <a:gd name="T7" fmla="*/ 10 h 135"/>
                <a:gd name="T8" fmla="*/ 112 w 129"/>
                <a:gd name="T9" fmla="*/ 10 h 135"/>
                <a:gd name="T10" fmla="*/ 107 w 129"/>
                <a:gd name="T11" fmla="*/ 16 h 135"/>
                <a:gd name="T12" fmla="*/ 101 w 129"/>
                <a:gd name="T13" fmla="*/ 16 h 135"/>
                <a:gd name="T14" fmla="*/ 101 w 129"/>
                <a:gd name="T15" fmla="*/ 0 h 135"/>
                <a:gd name="T16" fmla="*/ 27 w 129"/>
                <a:gd name="T17" fmla="*/ 0 h 135"/>
                <a:gd name="T18" fmla="*/ 27 w 129"/>
                <a:gd name="T19" fmla="*/ 16 h 135"/>
                <a:gd name="T20" fmla="*/ 22 w 129"/>
                <a:gd name="T21" fmla="*/ 16 h 135"/>
                <a:gd name="T22" fmla="*/ 17 w 129"/>
                <a:gd name="T23" fmla="*/ 10 h 135"/>
                <a:gd name="T24" fmla="*/ 12 w 129"/>
                <a:gd name="T25" fmla="*/ 10 h 135"/>
                <a:gd name="T26" fmla="*/ 1 w 129"/>
                <a:gd name="T27" fmla="*/ 21 h 135"/>
                <a:gd name="T28" fmla="*/ 1 w 129"/>
                <a:gd name="T29" fmla="*/ 26 h 135"/>
                <a:gd name="T30" fmla="*/ 46 w 129"/>
                <a:gd name="T31" fmla="*/ 92 h 135"/>
                <a:gd name="T32" fmla="*/ 59 w 129"/>
                <a:gd name="T33" fmla="*/ 98 h 135"/>
                <a:gd name="T34" fmla="*/ 59 w 129"/>
                <a:gd name="T35" fmla="*/ 103 h 135"/>
                <a:gd name="T36" fmla="*/ 54 w 129"/>
                <a:gd name="T37" fmla="*/ 106 h 135"/>
                <a:gd name="T38" fmla="*/ 59 w 129"/>
                <a:gd name="T39" fmla="*/ 108 h 135"/>
                <a:gd name="T40" fmla="*/ 59 w 129"/>
                <a:gd name="T41" fmla="*/ 114 h 135"/>
                <a:gd name="T42" fmla="*/ 54 w 129"/>
                <a:gd name="T43" fmla="*/ 119 h 135"/>
                <a:gd name="T44" fmla="*/ 48 w 129"/>
                <a:gd name="T45" fmla="*/ 124 h 135"/>
                <a:gd name="T46" fmla="*/ 43 w 129"/>
                <a:gd name="T47" fmla="*/ 129 h 135"/>
                <a:gd name="T48" fmla="*/ 49 w 129"/>
                <a:gd name="T49" fmla="*/ 135 h 135"/>
                <a:gd name="T50" fmla="*/ 80 w 129"/>
                <a:gd name="T51" fmla="*/ 135 h 135"/>
                <a:gd name="T52" fmla="*/ 85 w 129"/>
                <a:gd name="T53" fmla="*/ 129 h 135"/>
                <a:gd name="T54" fmla="*/ 80 w 129"/>
                <a:gd name="T55" fmla="*/ 124 h 135"/>
                <a:gd name="T56" fmla="*/ 74 w 129"/>
                <a:gd name="T57" fmla="*/ 119 h 135"/>
                <a:gd name="T58" fmla="*/ 69 w 129"/>
                <a:gd name="T59" fmla="*/ 114 h 135"/>
                <a:gd name="T60" fmla="*/ 69 w 129"/>
                <a:gd name="T61" fmla="*/ 108 h 135"/>
                <a:gd name="T62" fmla="*/ 75 w 129"/>
                <a:gd name="T63" fmla="*/ 106 h 135"/>
                <a:gd name="T64" fmla="*/ 69 w 129"/>
                <a:gd name="T65" fmla="*/ 103 h 135"/>
                <a:gd name="T66" fmla="*/ 69 w 129"/>
                <a:gd name="T67" fmla="*/ 98 h 135"/>
                <a:gd name="T68" fmla="*/ 83 w 129"/>
                <a:gd name="T69" fmla="*/ 92 h 135"/>
                <a:gd name="T70" fmla="*/ 101 w 129"/>
                <a:gd name="T71" fmla="*/ 21 h 135"/>
                <a:gd name="T72" fmla="*/ 107 w 129"/>
                <a:gd name="T73" fmla="*/ 21 h 135"/>
                <a:gd name="T74" fmla="*/ 112 w 129"/>
                <a:gd name="T75" fmla="*/ 16 h 135"/>
                <a:gd name="T76" fmla="*/ 117 w 129"/>
                <a:gd name="T77" fmla="*/ 21 h 135"/>
                <a:gd name="T78" fmla="*/ 117 w 129"/>
                <a:gd name="T79" fmla="*/ 26 h 135"/>
                <a:gd name="T80" fmla="*/ 91 w 129"/>
                <a:gd name="T81" fmla="*/ 71 h 135"/>
                <a:gd name="T82" fmla="*/ 101 w 129"/>
                <a:gd name="T83" fmla="*/ 21 h 135"/>
                <a:gd name="T84" fmla="*/ 36 w 129"/>
                <a:gd name="T85" fmla="*/ 72 h 135"/>
                <a:gd name="T86" fmla="*/ 10 w 129"/>
                <a:gd name="T87" fmla="*/ 27 h 135"/>
                <a:gd name="T88" fmla="*/ 10 w 129"/>
                <a:gd name="T89" fmla="*/ 22 h 135"/>
                <a:gd name="T90" fmla="*/ 15 w 129"/>
                <a:gd name="T91" fmla="*/ 17 h 135"/>
                <a:gd name="T92" fmla="*/ 20 w 129"/>
                <a:gd name="T93" fmla="*/ 22 h 135"/>
                <a:gd name="T94" fmla="*/ 26 w 129"/>
                <a:gd name="T95" fmla="*/ 22 h 135"/>
                <a:gd name="T96" fmla="*/ 36 w 129"/>
                <a:gd name="T97" fmla="*/ 72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9" h="135">
                  <a:moveTo>
                    <a:pt x="83" y="92"/>
                  </a:moveTo>
                  <a:cubicBezTo>
                    <a:pt x="129" y="63"/>
                    <a:pt x="127" y="26"/>
                    <a:pt x="127" y="26"/>
                  </a:cubicBezTo>
                  <a:cubicBezTo>
                    <a:pt x="127" y="21"/>
                    <a:pt x="127" y="21"/>
                    <a:pt x="127" y="21"/>
                  </a:cubicBezTo>
                  <a:cubicBezTo>
                    <a:pt x="127" y="21"/>
                    <a:pt x="128" y="10"/>
                    <a:pt x="117" y="10"/>
                  </a:cubicBezTo>
                  <a:cubicBezTo>
                    <a:pt x="114" y="10"/>
                    <a:pt x="112" y="10"/>
                    <a:pt x="112" y="10"/>
                  </a:cubicBezTo>
                  <a:cubicBezTo>
                    <a:pt x="107" y="10"/>
                    <a:pt x="107" y="16"/>
                    <a:pt x="107" y="16"/>
                  </a:cubicBezTo>
                  <a:cubicBezTo>
                    <a:pt x="107" y="16"/>
                    <a:pt x="104" y="16"/>
                    <a:pt x="101" y="16"/>
                  </a:cubicBezTo>
                  <a:cubicBezTo>
                    <a:pt x="101" y="12"/>
                    <a:pt x="101" y="0"/>
                    <a:pt x="101" y="0"/>
                  </a:cubicBezTo>
                  <a:cubicBezTo>
                    <a:pt x="56" y="7"/>
                    <a:pt x="27" y="0"/>
                    <a:pt x="27" y="0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3" y="16"/>
                    <a:pt x="22" y="16"/>
                    <a:pt x="22" y="16"/>
                  </a:cubicBezTo>
                  <a:cubicBezTo>
                    <a:pt x="22" y="16"/>
                    <a:pt x="22" y="10"/>
                    <a:pt x="17" y="10"/>
                  </a:cubicBezTo>
                  <a:cubicBezTo>
                    <a:pt x="17" y="10"/>
                    <a:pt x="15" y="10"/>
                    <a:pt x="12" y="10"/>
                  </a:cubicBezTo>
                  <a:cubicBezTo>
                    <a:pt x="1" y="10"/>
                    <a:pt x="1" y="21"/>
                    <a:pt x="1" y="21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6"/>
                    <a:pt x="0" y="63"/>
                    <a:pt x="46" y="92"/>
                  </a:cubicBezTo>
                  <a:cubicBezTo>
                    <a:pt x="46" y="92"/>
                    <a:pt x="52" y="98"/>
                    <a:pt x="59" y="98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3"/>
                    <a:pt x="54" y="103"/>
                    <a:pt x="54" y="106"/>
                  </a:cubicBezTo>
                  <a:cubicBezTo>
                    <a:pt x="54" y="109"/>
                    <a:pt x="59" y="108"/>
                    <a:pt x="59" y="108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9" y="114"/>
                    <a:pt x="58" y="119"/>
                    <a:pt x="54" y="119"/>
                  </a:cubicBezTo>
                  <a:cubicBezTo>
                    <a:pt x="54" y="124"/>
                    <a:pt x="48" y="124"/>
                    <a:pt x="48" y="124"/>
                  </a:cubicBezTo>
                  <a:cubicBezTo>
                    <a:pt x="48" y="124"/>
                    <a:pt x="43" y="125"/>
                    <a:pt x="43" y="129"/>
                  </a:cubicBezTo>
                  <a:cubicBezTo>
                    <a:pt x="43" y="129"/>
                    <a:pt x="42" y="135"/>
                    <a:pt x="49" y="135"/>
                  </a:cubicBezTo>
                  <a:cubicBezTo>
                    <a:pt x="56" y="135"/>
                    <a:pt x="80" y="135"/>
                    <a:pt x="80" y="135"/>
                  </a:cubicBezTo>
                  <a:cubicBezTo>
                    <a:pt x="85" y="135"/>
                    <a:pt x="85" y="129"/>
                    <a:pt x="85" y="129"/>
                  </a:cubicBezTo>
                  <a:cubicBezTo>
                    <a:pt x="85" y="129"/>
                    <a:pt x="85" y="124"/>
                    <a:pt x="80" y="124"/>
                  </a:cubicBezTo>
                  <a:cubicBezTo>
                    <a:pt x="74" y="124"/>
                    <a:pt x="74" y="119"/>
                    <a:pt x="74" y="119"/>
                  </a:cubicBezTo>
                  <a:cubicBezTo>
                    <a:pt x="74" y="119"/>
                    <a:pt x="69" y="119"/>
                    <a:pt x="69" y="114"/>
                  </a:cubicBezTo>
                  <a:cubicBezTo>
                    <a:pt x="69" y="108"/>
                    <a:pt x="69" y="108"/>
                    <a:pt x="69" y="108"/>
                  </a:cubicBezTo>
                  <a:cubicBezTo>
                    <a:pt x="69" y="108"/>
                    <a:pt x="75" y="109"/>
                    <a:pt x="75" y="106"/>
                  </a:cubicBezTo>
                  <a:cubicBezTo>
                    <a:pt x="75" y="103"/>
                    <a:pt x="69" y="103"/>
                    <a:pt x="69" y="103"/>
                  </a:cubicBezTo>
                  <a:cubicBezTo>
                    <a:pt x="69" y="98"/>
                    <a:pt x="69" y="98"/>
                    <a:pt x="69" y="98"/>
                  </a:cubicBezTo>
                  <a:cubicBezTo>
                    <a:pt x="75" y="98"/>
                    <a:pt x="79" y="96"/>
                    <a:pt x="83" y="92"/>
                  </a:cubicBezTo>
                  <a:close/>
                  <a:moveTo>
                    <a:pt x="101" y="21"/>
                  </a:moveTo>
                  <a:cubicBezTo>
                    <a:pt x="103" y="21"/>
                    <a:pt x="107" y="21"/>
                    <a:pt x="107" y="21"/>
                  </a:cubicBezTo>
                  <a:cubicBezTo>
                    <a:pt x="112" y="21"/>
                    <a:pt x="112" y="16"/>
                    <a:pt x="112" y="16"/>
                  </a:cubicBezTo>
                  <a:cubicBezTo>
                    <a:pt x="117" y="16"/>
                    <a:pt x="117" y="21"/>
                    <a:pt x="117" y="21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6"/>
                    <a:pt x="116" y="47"/>
                    <a:pt x="91" y="71"/>
                  </a:cubicBezTo>
                  <a:cubicBezTo>
                    <a:pt x="96" y="61"/>
                    <a:pt x="101" y="38"/>
                    <a:pt x="101" y="21"/>
                  </a:cubicBezTo>
                  <a:close/>
                  <a:moveTo>
                    <a:pt x="36" y="72"/>
                  </a:moveTo>
                  <a:cubicBezTo>
                    <a:pt x="11" y="48"/>
                    <a:pt x="10" y="27"/>
                    <a:pt x="10" y="27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17"/>
                    <a:pt x="15" y="17"/>
                  </a:cubicBezTo>
                  <a:cubicBezTo>
                    <a:pt x="15" y="17"/>
                    <a:pt x="15" y="22"/>
                    <a:pt x="20" y="22"/>
                  </a:cubicBezTo>
                  <a:cubicBezTo>
                    <a:pt x="20" y="22"/>
                    <a:pt x="24" y="22"/>
                    <a:pt x="26" y="22"/>
                  </a:cubicBezTo>
                  <a:cubicBezTo>
                    <a:pt x="26" y="39"/>
                    <a:pt x="30" y="62"/>
                    <a:pt x="36" y="7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1156001" y="3654032"/>
            <a:ext cx="536359" cy="536359"/>
            <a:chOff x="2846876" y="3788238"/>
            <a:chExt cx="536359" cy="536359"/>
          </a:xfr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87" name="矩形 86"/>
            <p:cNvSpPr/>
            <p:nvPr/>
          </p:nvSpPr>
          <p:spPr>
            <a:xfrm>
              <a:off x="2846876" y="3788238"/>
              <a:ext cx="536359" cy="5363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Freeform 206"/>
            <p:cNvSpPr>
              <a:spLocks noChangeAspect="1"/>
            </p:cNvSpPr>
            <p:nvPr/>
          </p:nvSpPr>
          <p:spPr bwMode="auto">
            <a:xfrm>
              <a:off x="2986885" y="3901068"/>
              <a:ext cx="201967" cy="310698"/>
            </a:xfrm>
            <a:custGeom>
              <a:avLst/>
              <a:gdLst>
                <a:gd name="T0" fmla="*/ 56 w 133"/>
                <a:gd name="T1" fmla="*/ 0 h 246"/>
                <a:gd name="T2" fmla="*/ 121 w 133"/>
                <a:gd name="T3" fmla="*/ 0 h 246"/>
                <a:gd name="T4" fmla="*/ 121 w 133"/>
                <a:gd name="T5" fmla="*/ 41 h 246"/>
                <a:gd name="T6" fmla="*/ 108 w 133"/>
                <a:gd name="T7" fmla="*/ 41 h 246"/>
                <a:gd name="T8" fmla="*/ 133 w 133"/>
                <a:gd name="T9" fmla="*/ 202 h 246"/>
                <a:gd name="T10" fmla="*/ 90 w 133"/>
                <a:gd name="T11" fmla="*/ 246 h 246"/>
                <a:gd name="T12" fmla="*/ 41 w 133"/>
                <a:gd name="T13" fmla="*/ 205 h 246"/>
                <a:gd name="T14" fmla="*/ 56 w 133"/>
                <a:gd name="T15" fmla="*/ 116 h 246"/>
                <a:gd name="T16" fmla="*/ 11 w 133"/>
                <a:gd name="T17" fmla="*/ 155 h 246"/>
                <a:gd name="T18" fmla="*/ 0 w 133"/>
                <a:gd name="T19" fmla="*/ 140 h 246"/>
                <a:gd name="T20" fmla="*/ 64 w 133"/>
                <a:gd name="T21" fmla="*/ 71 h 246"/>
                <a:gd name="T22" fmla="*/ 69 w 133"/>
                <a:gd name="T23" fmla="*/ 41 h 246"/>
                <a:gd name="T24" fmla="*/ 56 w 133"/>
                <a:gd name="T25" fmla="*/ 41 h 246"/>
                <a:gd name="T26" fmla="*/ 56 w 133"/>
                <a:gd name="T27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3" h="246">
                  <a:moveTo>
                    <a:pt x="56" y="0"/>
                  </a:moveTo>
                  <a:lnTo>
                    <a:pt x="121" y="0"/>
                  </a:lnTo>
                  <a:lnTo>
                    <a:pt x="121" y="41"/>
                  </a:lnTo>
                  <a:lnTo>
                    <a:pt x="108" y="41"/>
                  </a:lnTo>
                  <a:lnTo>
                    <a:pt x="133" y="202"/>
                  </a:lnTo>
                  <a:lnTo>
                    <a:pt x="90" y="246"/>
                  </a:lnTo>
                  <a:lnTo>
                    <a:pt x="41" y="205"/>
                  </a:lnTo>
                  <a:lnTo>
                    <a:pt x="56" y="116"/>
                  </a:lnTo>
                  <a:lnTo>
                    <a:pt x="11" y="155"/>
                  </a:lnTo>
                  <a:lnTo>
                    <a:pt x="0" y="140"/>
                  </a:lnTo>
                  <a:lnTo>
                    <a:pt x="64" y="71"/>
                  </a:lnTo>
                  <a:lnTo>
                    <a:pt x="69" y="41"/>
                  </a:lnTo>
                  <a:lnTo>
                    <a:pt x="56" y="41"/>
                  </a:lnTo>
                  <a:lnTo>
                    <a:pt x="56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7099159" y="2548321"/>
            <a:ext cx="536359" cy="536359"/>
            <a:chOff x="2133354" y="3788238"/>
            <a:chExt cx="536359" cy="536359"/>
          </a:xfr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90" name="矩形 89"/>
            <p:cNvSpPr/>
            <p:nvPr/>
          </p:nvSpPr>
          <p:spPr>
            <a:xfrm>
              <a:off x="2133354" y="3788238"/>
              <a:ext cx="536359" cy="5363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1" name="组合 90"/>
            <p:cNvGrpSpPr>
              <a:grpSpLocks noChangeAspect="1"/>
            </p:cNvGrpSpPr>
            <p:nvPr/>
          </p:nvGrpSpPr>
          <p:grpSpPr>
            <a:xfrm>
              <a:off x="2224731" y="3904750"/>
              <a:ext cx="353604" cy="303335"/>
              <a:chOff x="5084763" y="971548"/>
              <a:chExt cx="323854" cy="277813"/>
            </a:xfrm>
            <a:grpFill/>
          </p:grpSpPr>
          <p:sp>
            <p:nvSpPr>
              <p:cNvPr id="92" name="Freeform 301"/>
              <p:cNvSpPr>
                <a:spLocks noEditPoints="1"/>
              </p:cNvSpPr>
              <p:nvPr/>
            </p:nvSpPr>
            <p:spPr bwMode="auto">
              <a:xfrm>
                <a:off x="5191129" y="1031873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93" name="Freeform 302"/>
              <p:cNvSpPr>
                <a:spLocks noEditPoints="1"/>
              </p:cNvSpPr>
              <p:nvPr/>
            </p:nvSpPr>
            <p:spPr bwMode="auto">
              <a:xfrm>
                <a:off x="5084773" y="971548"/>
                <a:ext cx="139701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94" name="Freeform 303"/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</p:grpSp>
      </p:grpSp>
      <p:grpSp>
        <p:nvGrpSpPr>
          <p:cNvPr id="95" name="组合 94"/>
          <p:cNvGrpSpPr/>
          <p:nvPr/>
        </p:nvGrpSpPr>
        <p:grpSpPr>
          <a:xfrm>
            <a:off x="7099158" y="4719657"/>
            <a:ext cx="536359" cy="536359"/>
            <a:chOff x="3560397" y="3788238"/>
            <a:chExt cx="536359" cy="536359"/>
          </a:xfr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96" name="矩形 95"/>
            <p:cNvSpPr/>
            <p:nvPr/>
          </p:nvSpPr>
          <p:spPr>
            <a:xfrm>
              <a:off x="3560397" y="3788238"/>
              <a:ext cx="536359" cy="5363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Freeform 55"/>
            <p:cNvSpPr>
              <a:spLocks noChangeAspect="1" noEditPoints="1"/>
            </p:cNvSpPr>
            <p:nvPr/>
          </p:nvSpPr>
          <p:spPr bwMode="auto">
            <a:xfrm>
              <a:off x="3697443" y="3905461"/>
              <a:ext cx="262266" cy="301912"/>
            </a:xfrm>
            <a:custGeom>
              <a:avLst/>
              <a:gdLst>
                <a:gd name="T0" fmla="*/ 83 w 129"/>
                <a:gd name="T1" fmla="*/ 92 h 135"/>
                <a:gd name="T2" fmla="*/ 127 w 129"/>
                <a:gd name="T3" fmla="*/ 26 h 135"/>
                <a:gd name="T4" fmla="*/ 127 w 129"/>
                <a:gd name="T5" fmla="*/ 21 h 135"/>
                <a:gd name="T6" fmla="*/ 117 w 129"/>
                <a:gd name="T7" fmla="*/ 10 h 135"/>
                <a:gd name="T8" fmla="*/ 112 w 129"/>
                <a:gd name="T9" fmla="*/ 10 h 135"/>
                <a:gd name="T10" fmla="*/ 107 w 129"/>
                <a:gd name="T11" fmla="*/ 16 h 135"/>
                <a:gd name="T12" fmla="*/ 101 w 129"/>
                <a:gd name="T13" fmla="*/ 16 h 135"/>
                <a:gd name="T14" fmla="*/ 101 w 129"/>
                <a:gd name="T15" fmla="*/ 0 h 135"/>
                <a:gd name="T16" fmla="*/ 27 w 129"/>
                <a:gd name="T17" fmla="*/ 0 h 135"/>
                <a:gd name="T18" fmla="*/ 27 w 129"/>
                <a:gd name="T19" fmla="*/ 16 h 135"/>
                <a:gd name="T20" fmla="*/ 22 w 129"/>
                <a:gd name="T21" fmla="*/ 16 h 135"/>
                <a:gd name="T22" fmla="*/ 17 w 129"/>
                <a:gd name="T23" fmla="*/ 10 h 135"/>
                <a:gd name="T24" fmla="*/ 12 w 129"/>
                <a:gd name="T25" fmla="*/ 10 h 135"/>
                <a:gd name="T26" fmla="*/ 1 w 129"/>
                <a:gd name="T27" fmla="*/ 21 h 135"/>
                <a:gd name="T28" fmla="*/ 1 w 129"/>
                <a:gd name="T29" fmla="*/ 26 h 135"/>
                <a:gd name="T30" fmla="*/ 46 w 129"/>
                <a:gd name="T31" fmla="*/ 92 h 135"/>
                <a:gd name="T32" fmla="*/ 59 w 129"/>
                <a:gd name="T33" fmla="*/ 98 h 135"/>
                <a:gd name="T34" fmla="*/ 59 w 129"/>
                <a:gd name="T35" fmla="*/ 103 h 135"/>
                <a:gd name="T36" fmla="*/ 54 w 129"/>
                <a:gd name="T37" fmla="*/ 106 h 135"/>
                <a:gd name="T38" fmla="*/ 59 w 129"/>
                <a:gd name="T39" fmla="*/ 108 h 135"/>
                <a:gd name="T40" fmla="*/ 59 w 129"/>
                <a:gd name="T41" fmla="*/ 114 h 135"/>
                <a:gd name="T42" fmla="*/ 54 w 129"/>
                <a:gd name="T43" fmla="*/ 119 h 135"/>
                <a:gd name="T44" fmla="*/ 48 w 129"/>
                <a:gd name="T45" fmla="*/ 124 h 135"/>
                <a:gd name="T46" fmla="*/ 43 w 129"/>
                <a:gd name="T47" fmla="*/ 129 h 135"/>
                <a:gd name="T48" fmla="*/ 49 w 129"/>
                <a:gd name="T49" fmla="*/ 135 h 135"/>
                <a:gd name="T50" fmla="*/ 80 w 129"/>
                <a:gd name="T51" fmla="*/ 135 h 135"/>
                <a:gd name="T52" fmla="*/ 85 w 129"/>
                <a:gd name="T53" fmla="*/ 129 h 135"/>
                <a:gd name="T54" fmla="*/ 80 w 129"/>
                <a:gd name="T55" fmla="*/ 124 h 135"/>
                <a:gd name="T56" fmla="*/ 74 w 129"/>
                <a:gd name="T57" fmla="*/ 119 h 135"/>
                <a:gd name="T58" fmla="*/ 69 w 129"/>
                <a:gd name="T59" fmla="*/ 114 h 135"/>
                <a:gd name="T60" fmla="*/ 69 w 129"/>
                <a:gd name="T61" fmla="*/ 108 h 135"/>
                <a:gd name="T62" fmla="*/ 75 w 129"/>
                <a:gd name="T63" fmla="*/ 106 h 135"/>
                <a:gd name="T64" fmla="*/ 69 w 129"/>
                <a:gd name="T65" fmla="*/ 103 h 135"/>
                <a:gd name="T66" fmla="*/ 69 w 129"/>
                <a:gd name="T67" fmla="*/ 98 h 135"/>
                <a:gd name="T68" fmla="*/ 83 w 129"/>
                <a:gd name="T69" fmla="*/ 92 h 135"/>
                <a:gd name="T70" fmla="*/ 101 w 129"/>
                <a:gd name="T71" fmla="*/ 21 h 135"/>
                <a:gd name="T72" fmla="*/ 107 w 129"/>
                <a:gd name="T73" fmla="*/ 21 h 135"/>
                <a:gd name="T74" fmla="*/ 112 w 129"/>
                <a:gd name="T75" fmla="*/ 16 h 135"/>
                <a:gd name="T76" fmla="*/ 117 w 129"/>
                <a:gd name="T77" fmla="*/ 21 h 135"/>
                <a:gd name="T78" fmla="*/ 117 w 129"/>
                <a:gd name="T79" fmla="*/ 26 h 135"/>
                <a:gd name="T80" fmla="*/ 91 w 129"/>
                <a:gd name="T81" fmla="*/ 71 h 135"/>
                <a:gd name="T82" fmla="*/ 101 w 129"/>
                <a:gd name="T83" fmla="*/ 21 h 135"/>
                <a:gd name="T84" fmla="*/ 36 w 129"/>
                <a:gd name="T85" fmla="*/ 72 h 135"/>
                <a:gd name="T86" fmla="*/ 10 w 129"/>
                <a:gd name="T87" fmla="*/ 27 h 135"/>
                <a:gd name="T88" fmla="*/ 10 w 129"/>
                <a:gd name="T89" fmla="*/ 22 h 135"/>
                <a:gd name="T90" fmla="*/ 15 w 129"/>
                <a:gd name="T91" fmla="*/ 17 h 135"/>
                <a:gd name="T92" fmla="*/ 20 w 129"/>
                <a:gd name="T93" fmla="*/ 22 h 135"/>
                <a:gd name="T94" fmla="*/ 26 w 129"/>
                <a:gd name="T95" fmla="*/ 22 h 135"/>
                <a:gd name="T96" fmla="*/ 36 w 129"/>
                <a:gd name="T97" fmla="*/ 72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9" h="135">
                  <a:moveTo>
                    <a:pt x="83" y="92"/>
                  </a:moveTo>
                  <a:cubicBezTo>
                    <a:pt x="129" y="63"/>
                    <a:pt x="127" y="26"/>
                    <a:pt x="127" y="26"/>
                  </a:cubicBezTo>
                  <a:cubicBezTo>
                    <a:pt x="127" y="21"/>
                    <a:pt x="127" y="21"/>
                    <a:pt x="127" y="21"/>
                  </a:cubicBezTo>
                  <a:cubicBezTo>
                    <a:pt x="127" y="21"/>
                    <a:pt x="128" y="10"/>
                    <a:pt x="117" y="10"/>
                  </a:cubicBezTo>
                  <a:cubicBezTo>
                    <a:pt x="114" y="10"/>
                    <a:pt x="112" y="10"/>
                    <a:pt x="112" y="10"/>
                  </a:cubicBezTo>
                  <a:cubicBezTo>
                    <a:pt x="107" y="10"/>
                    <a:pt x="107" y="16"/>
                    <a:pt x="107" y="16"/>
                  </a:cubicBezTo>
                  <a:cubicBezTo>
                    <a:pt x="107" y="16"/>
                    <a:pt x="104" y="16"/>
                    <a:pt x="101" y="16"/>
                  </a:cubicBezTo>
                  <a:cubicBezTo>
                    <a:pt x="101" y="12"/>
                    <a:pt x="101" y="0"/>
                    <a:pt x="101" y="0"/>
                  </a:cubicBezTo>
                  <a:cubicBezTo>
                    <a:pt x="56" y="7"/>
                    <a:pt x="27" y="0"/>
                    <a:pt x="27" y="0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3" y="16"/>
                    <a:pt x="22" y="16"/>
                    <a:pt x="22" y="16"/>
                  </a:cubicBezTo>
                  <a:cubicBezTo>
                    <a:pt x="22" y="16"/>
                    <a:pt x="22" y="10"/>
                    <a:pt x="17" y="10"/>
                  </a:cubicBezTo>
                  <a:cubicBezTo>
                    <a:pt x="17" y="10"/>
                    <a:pt x="15" y="10"/>
                    <a:pt x="12" y="10"/>
                  </a:cubicBezTo>
                  <a:cubicBezTo>
                    <a:pt x="1" y="10"/>
                    <a:pt x="1" y="21"/>
                    <a:pt x="1" y="21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6"/>
                    <a:pt x="0" y="63"/>
                    <a:pt x="46" y="92"/>
                  </a:cubicBezTo>
                  <a:cubicBezTo>
                    <a:pt x="46" y="92"/>
                    <a:pt x="52" y="98"/>
                    <a:pt x="59" y="98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3"/>
                    <a:pt x="54" y="103"/>
                    <a:pt x="54" y="106"/>
                  </a:cubicBezTo>
                  <a:cubicBezTo>
                    <a:pt x="54" y="109"/>
                    <a:pt x="59" y="108"/>
                    <a:pt x="59" y="108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9" y="114"/>
                    <a:pt x="58" y="119"/>
                    <a:pt x="54" y="119"/>
                  </a:cubicBezTo>
                  <a:cubicBezTo>
                    <a:pt x="54" y="124"/>
                    <a:pt x="48" y="124"/>
                    <a:pt x="48" y="124"/>
                  </a:cubicBezTo>
                  <a:cubicBezTo>
                    <a:pt x="48" y="124"/>
                    <a:pt x="43" y="125"/>
                    <a:pt x="43" y="129"/>
                  </a:cubicBezTo>
                  <a:cubicBezTo>
                    <a:pt x="43" y="129"/>
                    <a:pt x="42" y="135"/>
                    <a:pt x="49" y="135"/>
                  </a:cubicBezTo>
                  <a:cubicBezTo>
                    <a:pt x="56" y="135"/>
                    <a:pt x="80" y="135"/>
                    <a:pt x="80" y="135"/>
                  </a:cubicBezTo>
                  <a:cubicBezTo>
                    <a:pt x="85" y="135"/>
                    <a:pt x="85" y="129"/>
                    <a:pt x="85" y="129"/>
                  </a:cubicBezTo>
                  <a:cubicBezTo>
                    <a:pt x="85" y="129"/>
                    <a:pt x="85" y="124"/>
                    <a:pt x="80" y="124"/>
                  </a:cubicBezTo>
                  <a:cubicBezTo>
                    <a:pt x="74" y="124"/>
                    <a:pt x="74" y="119"/>
                    <a:pt x="74" y="119"/>
                  </a:cubicBezTo>
                  <a:cubicBezTo>
                    <a:pt x="74" y="119"/>
                    <a:pt x="69" y="119"/>
                    <a:pt x="69" y="114"/>
                  </a:cubicBezTo>
                  <a:cubicBezTo>
                    <a:pt x="69" y="108"/>
                    <a:pt x="69" y="108"/>
                    <a:pt x="69" y="108"/>
                  </a:cubicBezTo>
                  <a:cubicBezTo>
                    <a:pt x="69" y="108"/>
                    <a:pt x="75" y="109"/>
                    <a:pt x="75" y="106"/>
                  </a:cubicBezTo>
                  <a:cubicBezTo>
                    <a:pt x="75" y="103"/>
                    <a:pt x="69" y="103"/>
                    <a:pt x="69" y="103"/>
                  </a:cubicBezTo>
                  <a:cubicBezTo>
                    <a:pt x="69" y="98"/>
                    <a:pt x="69" y="98"/>
                    <a:pt x="69" y="98"/>
                  </a:cubicBezTo>
                  <a:cubicBezTo>
                    <a:pt x="75" y="98"/>
                    <a:pt x="79" y="96"/>
                    <a:pt x="83" y="92"/>
                  </a:cubicBezTo>
                  <a:close/>
                  <a:moveTo>
                    <a:pt x="101" y="21"/>
                  </a:moveTo>
                  <a:cubicBezTo>
                    <a:pt x="103" y="21"/>
                    <a:pt x="107" y="21"/>
                    <a:pt x="107" y="21"/>
                  </a:cubicBezTo>
                  <a:cubicBezTo>
                    <a:pt x="112" y="21"/>
                    <a:pt x="112" y="16"/>
                    <a:pt x="112" y="16"/>
                  </a:cubicBezTo>
                  <a:cubicBezTo>
                    <a:pt x="117" y="16"/>
                    <a:pt x="117" y="21"/>
                    <a:pt x="117" y="21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6"/>
                    <a:pt x="116" y="47"/>
                    <a:pt x="91" y="71"/>
                  </a:cubicBezTo>
                  <a:cubicBezTo>
                    <a:pt x="96" y="61"/>
                    <a:pt x="101" y="38"/>
                    <a:pt x="101" y="21"/>
                  </a:cubicBezTo>
                  <a:close/>
                  <a:moveTo>
                    <a:pt x="36" y="72"/>
                  </a:moveTo>
                  <a:cubicBezTo>
                    <a:pt x="11" y="48"/>
                    <a:pt x="10" y="27"/>
                    <a:pt x="10" y="27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17"/>
                    <a:pt x="15" y="17"/>
                  </a:cubicBezTo>
                  <a:cubicBezTo>
                    <a:pt x="15" y="17"/>
                    <a:pt x="15" y="22"/>
                    <a:pt x="20" y="22"/>
                  </a:cubicBezTo>
                  <a:cubicBezTo>
                    <a:pt x="20" y="22"/>
                    <a:pt x="24" y="22"/>
                    <a:pt x="26" y="22"/>
                  </a:cubicBezTo>
                  <a:cubicBezTo>
                    <a:pt x="26" y="39"/>
                    <a:pt x="30" y="62"/>
                    <a:pt x="36" y="7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7099158" y="3654032"/>
            <a:ext cx="536359" cy="536359"/>
            <a:chOff x="2846876" y="3788238"/>
            <a:chExt cx="536359" cy="536359"/>
          </a:xfr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99" name="矩形 98"/>
            <p:cNvSpPr/>
            <p:nvPr/>
          </p:nvSpPr>
          <p:spPr>
            <a:xfrm>
              <a:off x="2846876" y="3788238"/>
              <a:ext cx="536359" cy="5363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Freeform 206"/>
            <p:cNvSpPr>
              <a:spLocks noChangeAspect="1"/>
            </p:cNvSpPr>
            <p:nvPr/>
          </p:nvSpPr>
          <p:spPr bwMode="auto">
            <a:xfrm>
              <a:off x="2986885" y="3901068"/>
              <a:ext cx="201967" cy="310698"/>
            </a:xfrm>
            <a:custGeom>
              <a:avLst/>
              <a:gdLst>
                <a:gd name="T0" fmla="*/ 56 w 133"/>
                <a:gd name="T1" fmla="*/ 0 h 246"/>
                <a:gd name="T2" fmla="*/ 121 w 133"/>
                <a:gd name="T3" fmla="*/ 0 h 246"/>
                <a:gd name="T4" fmla="*/ 121 w 133"/>
                <a:gd name="T5" fmla="*/ 41 h 246"/>
                <a:gd name="T6" fmla="*/ 108 w 133"/>
                <a:gd name="T7" fmla="*/ 41 h 246"/>
                <a:gd name="T8" fmla="*/ 133 w 133"/>
                <a:gd name="T9" fmla="*/ 202 h 246"/>
                <a:gd name="T10" fmla="*/ 90 w 133"/>
                <a:gd name="T11" fmla="*/ 246 h 246"/>
                <a:gd name="T12" fmla="*/ 41 w 133"/>
                <a:gd name="T13" fmla="*/ 205 h 246"/>
                <a:gd name="T14" fmla="*/ 56 w 133"/>
                <a:gd name="T15" fmla="*/ 116 h 246"/>
                <a:gd name="T16" fmla="*/ 11 w 133"/>
                <a:gd name="T17" fmla="*/ 155 h 246"/>
                <a:gd name="T18" fmla="*/ 0 w 133"/>
                <a:gd name="T19" fmla="*/ 140 h 246"/>
                <a:gd name="T20" fmla="*/ 64 w 133"/>
                <a:gd name="T21" fmla="*/ 71 h 246"/>
                <a:gd name="T22" fmla="*/ 69 w 133"/>
                <a:gd name="T23" fmla="*/ 41 h 246"/>
                <a:gd name="T24" fmla="*/ 56 w 133"/>
                <a:gd name="T25" fmla="*/ 41 h 246"/>
                <a:gd name="T26" fmla="*/ 56 w 133"/>
                <a:gd name="T27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3" h="246">
                  <a:moveTo>
                    <a:pt x="56" y="0"/>
                  </a:moveTo>
                  <a:lnTo>
                    <a:pt x="121" y="0"/>
                  </a:lnTo>
                  <a:lnTo>
                    <a:pt x="121" y="41"/>
                  </a:lnTo>
                  <a:lnTo>
                    <a:pt x="108" y="41"/>
                  </a:lnTo>
                  <a:lnTo>
                    <a:pt x="133" y="202"/>
                  </a:lnTo>
                  <a:lnTo>
                    <a:pt x="90" y="246"/>
                  </a:lnTo>
                  <a:lnTo>
                    <a:pt x="41" y="205"/>
                  </a:lnTo>
                  <a:lnTo>
                    <a:pt x="56" y="116"/>
                  </a:lnTo>
                  <a:lnTo>
                    <a:pt x="11" y="155"/>
                  </a:lnTo>
                  <a:lnTo>
                    <a:pt x="0" y="140"/>
                  </a:lnTo>
                  <a:lnTo>
                    <a:pt x="64" y="71"/>
                  </a:lnTo>
                  <a:lnTo>
                    <a:pt x="69" y="41"/>
                  </a:lnTo>
                  <a:lnTo>
                    <a:pt x="56" y="41"/>
                  </a:lnTo>
                  <a:lnTo>
                    <a:pt x="56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1" name="矩形 3"/>
          <p:cNvSpPr>
            <a:spLocks noChangeArrowheads="1"/>
          </p:cNvSpPr>
          <p:nvPr/>
        </p:nvSpPr>
        <p:spPr bwMode="auto">
          <a:xfrm>
            <a:off x="1073958" y="224898"/>
            <a:ext cx="2236492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zh-TW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itchFamily="34" charset="0"/>
              </a:rPr>
              <a:t>功能性需</a:t>
            </a:r>
            <a:r>
              <a:rPr lang="zh-TW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itchFamily="34" charset="0"/>
              </a:rPr>
              <a:t>求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  <p:sp>
        <p:nvSpPr>
          <p:cNvPr id="38" name="矩形 3"/>
          <p:cNvSpPr>
            <a:spLocks noChangeArrowheads="1"/>
          </p:cNvSpPr>
          <p:nvPr/>
        </p:nvSpPr>
        <p:spPr bwMode="auto">
          <a:xfrm>
            <a:off x="6469952" y="224897"/>
            <a:ext cx="2646860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zh-TW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itchFamily="34" charset="0"/>
              </a:rPr>
              <a:t>非功能性需</a:t>
            </a:r>
            <a:r>
              <a:rPr lang="zh-TW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itchFamily="34" charset="0"/>
              </a:rPr>
              <a:t>求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192204" y="2624141"/>
            <a:ext cx="115929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434343"/>
                </a:solidFill>
              </a:rPr>
              <a:t>記帳</a:t>
            </a:r>
            <a:r>
              <a:rPr lang="zh-TW" altLang="en-US" dirty="0">
                <a:solidFill>
                  <a:srgbClr val="434343"/>
                </a:solidFill>
              </a:rPr>
              <a:t>功能</a:t>
            </a:r>
          </a:p>
        </p:txBody>
      </p:sp>
      <p:sp>
        <p:nvSpPr>
          <p:cNvPr id="40" name="文字方塊 39"/>
          <p:cNvSpPr txBox="1"/>
          <p:nvPr/>
        </p:nvSpPr>
        <p:spPr>
          <a:xfrm>
            <a:off x="2205662" y="3710903"/>
            <a:ext cx="115929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434343"/>
                </a:solidFill>
              </a:rPr>
              <a:t>群組系</a:t>
            </a:r>
            <a:r>
              <a:rPr lang="zh-TW" altLang="en-US" dirty="0">
                <a:solidFill>
                  <a:srgbClr val="434343"/>
                </a:solidFill>
              </a:rPr>
              <a:t>統</a:t>
            </a:r>
          </a:p>
        </p:txBody>
      </p:sp>
      <p:sp>
        <p:nvSpPr>
          <p:cNvPr id="45" name="文字方塊 44"/>
          <p:cNvSpPr txBox="1"/>
          <p:nvPr/>
        </p:nvSpPr>
        <p:spPr>
          <a:xfrm>
            <a:off x="2177402" y="4860136"/>
            <a:ext cx="115929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434343"/>
                </a:solidFill>
              </a:rPr>
              <a:t>通</a:t>
            </a:r>
            <a:r>
              <a:rPr lang="zh-TW" altLang="en-US" dirty="0">
                <a:solidFill>
                  <a:srgbClr val="434343"/>
                </a:solidFill>
              </a:rPr>
              <a:t>知</a:t>
            </a:r>
            <a:r>
              <a:rPr lang="zh-TW" altLang="en-US" dirty="0" smtClean="0">
                <a:solidFill>
                  <a:srgbClr val="434343"/>
                </a:solidFill>
              </a:rPr>
              <a:t>功能</a:t>
            </a:r>
            <a:endParaRPr lang="zh-TW" altLang="en-US" dirty="0">
              <a:solidFill>
                <a:srgbClr val="434343"/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8136882" y="2624141"/>
            <a:ext cx="310854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434343"/>
                </a:solidFill>
              </a:rPr>
              <a:t>備份：帳本能備份為記錄檔</a:t>
            </a:r>
          </a:p>
        </p:txBody>
      </p:sp>
      <p:sp>
        <p:nvSpPr>
          <p:cNvPr id="47" name="文字方塊 46"/>
          <p:cNvSpPr txBox="1"/>
          <p:nvPr/>
        </p:nvSpPr>
        <p:spPr>
          <a:xfrm>
            <a:off x="8115830" y="3729850"/>
            <a:ext cx="359585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434343"/>
                </a:solidFill>
              </a:rPr>
              <a:t>效能：行事曆及帳本能即時更新</a:t>
            </a:r>
          </a:p>
        </p:txBody>
      </p:sp>
      <p:sp>
        <p:nvSpPr>
          <p:cNvPr id="48" name="文字方塊 47"/>
          <p:cNvSpPr txBox="1"/>
          <p:nvPr/>
        </p:nvSpPr>
        <p:spPr>
          <a:xfrm>
            <a:off x="8096313" y="4835559"/>
            <a:ext cx="359585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434343"/>
                </a:solidFill>
              </a:rPr>
              <a:t>安全：為創始者設定為最高權限</a:t>
            </a:r>
          </a:p>
        </p:txBody>
      </p:sp>
    </p:spTree>
    <p:extLst>
      <p:ext uri="{BB962C8B-B14F-4D97-AF65-F5344CB8AC3E}">
        <p14:creationId xmlns:p14="http://schemas.microsoft.com/office/powerpoint/2010/main" val="2825474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2" fill="hold" nodeType="after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11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12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1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1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5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7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0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4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8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1" grpId="0"/>
          <p:bldP spid="3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1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1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5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7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0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4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8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1" grpId="0"/>
          <p:bldP spid="38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772731" y="1344584"/>
            <a:ext cx="10869769" cy="4875912"/>
            <a:chOff x="1964504" y="1290880"/>
            <a:chExt cx="8262992" cy="4276240"/>
          </a:xfrm>
          <a:solidFill>
            <a:schemeClr val="bg1">
              <a:lumMod val="75000"/>
            </a:schemeClr>
          </a:solidFill>
        </p:grpSpPr>
        <p:sp>
          <p:nvSpPr>
            <p:cNvPr id="44" name="半闭框 43"/>
            <p:cNvSpPr/>
            <p:nvPr/>
          </p:nvSpPr>
          <p:spPr>
            <a:xfrm>
              <a:off x="1964504" y="1290880"/>
              <a:ext cx="430154" cy="430154"/>
            </a:xfrm>
            <a:prstGeom prst="halfFrame">
              <a:avLst>
                <a:gd name="adj1" fmla="val 10000"/>
                <a:gd name="adj2" fmla="val 1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半闭框 50"/>
            <p:cNvSpPr/>
            <p:nvPr/>
          </p:nvSpPr>
          <p:spPr>
            <a:xfrm flipH="1">
              <a:off x="9797342" y="1290880"/>
              <a:ext cx="430154" cy="430154"/>
            </a:xfrm>
            <a:prstGeom prst="halfFrame">
              <a:avLst>
                <a:gd name="adj1" fmla="val 10000"/>
                <a:gd name="adj2" fmla="val 1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半闭框 51"/>
            <p:cNvSpPr/>
            <p:nvPr/>
          </p:nvSpPr>
          <p:spPr>
            <a:xfrm flipV="1">
              <a:off x="1964504" y="5136966"/>
              <a:ext cx="430154" cy="430154"/>
            </a:xfrm>
            <a:prstGeom prst="halfFrame">
              <a:avLst>
                <a:gd name="adj1" fmla="val 10000"/>
                <a:gd name="adj2" fmla="val 1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半闭框 52"/>
            <p:cNvSpPr/>
            <p:nvPr/>
          </p:nvSpPr>
          <p:spPr>
            <a:xfrm flipH="1" flipV="1">
              <a:off x="9797342" y="5136966"/>
              <a:ext cx="430154" cy="430154"/>
            </a:xfrm>
            <a:prstGeom prst="halfFrame">
              <a:avLst>
                <a:gd name="adj1" fmla="val 10000"/>
                <a:gd name="adj2" fmla="val 1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350481" y="1919224"/>
            <a:ext cx="1976213" cy="558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TW" altLang="en-US" sz="2800" dirty="0" smtClean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記帳</a:t>
            </a:r>
            <a:r>
              <a:rPr lang="zh-TW" altLang="en-US" sz="2800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功能</a:t>
            </a:r>
            <a:endParaRPr lang="en-US" altLang="zh-CN" sz="2800" dirty="0" smtClean="0">
              <a:solidFill>
                <a:schemeClr val="accent2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1073958" y="224898"/>
            <a:ext cx="1415754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zh-TW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itchFamily="34" charset="0"/>
              </a:rPr>
              <a:t>活動</a:t>
            </a:r>
            <a:r>
              <a:rPr lang="zh-TW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itchFamily="34" charset="0"/>
              </a:rPr>
              <a:t>圖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697" y="809665"/>
            <a:ext cx="1286043" cy="5510874"/>
          </a:xfrm>
          <a:prstGeom prst="rect">
            <a:avLst/>
          </a:prstGeom>
        </p:spPr>
      </p:pic>
      <p:sp>
        <p:nvSpPr>
          <p:cNvPr id="15" name="文本框 55"/>
          <p:cNvSpPr txBox="1"/>
          <p:nvPr/>
        </p:nvSpPr>
        <p:spPr>
          <a:xfrm>
            <a:off x="3724433" y="1919224"/>
            <a:ext cx="1976213" cy="558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TW" altLang="en-US" sz="2800" dirty="0" smtClean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通</a:t>
            </a:r>
            <a:r>
              <a:rPr lang="zh-TW" altLang="en-US" sz="2800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知</a:t>
            </a:r>
            <a:r>
              <a:rPr lang="zh-TW" altLang="en-US" sz="2800" dirty="0" smtClean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功能</a:t>
            </a:r>
            <a:endParaRPr lang="en-US" altLang="zh-CN" sz="2800" dirty="0" smtClean="0">
              <a:solidFill>
                <a:schemeClr val="accent2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0984" y="878751"/>
            <a:ext cx="1464183" cy="5341745"/>
          </a:xfrm>
          <a:prstGeom prst="rect">
            <a:avLst/>
          </a:prstGeom>
        </p:spPr>
      </p:pic>
      <p:sp>
        <p:nvSpPr>
          <p:cNvPr id="16" name="文本框 55"/>
          <p:cNvSpPr txBox="1"/>
          <p:nvPr/>
        </p:nvSpPr>
        <p:spPr>
          <a:xfrm>
            <a:off x="7445505" y="1919224"/>
            <a:ext cx="1976213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TW" altLang="en-US" sz="2800" dirty="0" smtClean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群組系統</a:t>
            </a:r>
            <a:endParaRPr lang="en-US" altLang="zh-CN" sz="2800" dirty="0" smtClean="0">
              <a:solidFill>
                <a:schemeClr val="accent2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122" y="988221"/>
            <a:ext cx="1472350" cy="512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30126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50"/>
                            </p:stCondLst>
                            <p:childTnLst>
                              <p:par>
                                <p:cTn id="28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13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772731" y="1344584"/>
            <a:ext cx="10869769" cy="4875912"/>
            <a:chOff x="1964504" y="1290880"/>
            <a:chExt cx="8262992" cy="4276240"/>
          </a:xfrm>
          <a:solidFill>
            <a:schemeClr val="bg1">
              <a:lumMod val="75000"/>
            </a:schemeClr>
          </a:solidFill>
        </p:grpSpPr>
        <p:sp>
          <p:nvSpPr>
            <p:cNvPr id="44" name="半闭框 43"/>
            <p:cNvSpPr/>
            <p:nvPr/>
          </p:nvSpPr>
          <p:spPr>
            <a:xfrm>
              <a:off x="1964504" y="1290880"/>
              <a:ext cx="430154" cy="430154"/>
            </a:xfrm>
            <a:prstGeom prst="halfFrame">
              <a:avLst>
                <a:gd name="adj1" fmla="val 10000"/>
                <a:gd name="adj2" fmla="val 1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半闭框 50"/>
            <p:cNvSpPr/>
            <p:nvPr/>
          </p:nvSpPr>
          <p:spPr>
            <a:xfrm flipH="1">
              <a:off x="9797342" y="1290880"/>
              <a:ext cx="430154" cy="430154"/>
            </a:xfrm>
            <a:prstGeom prst="halfFrame">
              <a:avLst>
                <a:gd name="adj1" fmla="val 10000"/>
                <a:gd name="adj2" fmla="val 1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半闭框 51"/>
            <p:cNvSpPr/>
            <p:nvPr/>
          </p:nvSpPr>
          <p:spPr>
            <a:xfrm flipV="1">
              <a:off x="1964504" y="5136966"/>
              <a:ext cx="430154" cy="430154"/>
            </a:xfrm>
            <a:prstGeom prst="halfFrame">
              <a:avLst>
                <a:gd name="adj1" fmla="val 10000"/>
                <a:gd name="adj2" fmla="val 1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半闭框 52"/>
            <p:cNvSpPr/>
            <p:nvPr/>
          </p:nvSpPr>
          <p:spPr>
            <a:xfrm flipH="1" flipV="1">
              <a:off x="9797342" y="5136966"/>
              <a:ext cx="430154" cy="430154"/>
            </a:xfrm>
            <a:prstGeom prst="halfFrame">
              <a:avLst>
                <a:gd name="adj1" fmla="val 10000"/>
                <a:gd name="adj2" fmla="val 1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1073958" y="224898"/>
            <a:ext cx="2236492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zh-TW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itchFamily="34" charset="0"/>
              </a:rPr>
              <a:t>使用</a:t>
            </a:r>
            <a:r>
              <a:rPr lang="zh-TW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itchFamily="34" charset="0"/>
              </a:rPr>
              <a:t>案例</a:t>
            </a:r>
            <a:r>
              <a:rPr lang="zh-TW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itchFamily="34" charset="0"/>
              </a:rPr>
              <a:t>圖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223" y="1148027"/>
            <a:ext cx="9099184" cy="520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86275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1cfe325ac88af4cb1e315171a86c19382325f4f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第一PPT，www.1ppt.com">
  <a:themeElements>
    <a:clrScheme name="纸张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Lizzysu-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blipFill>
          <a:blip xmlns:r="http://schemas.openxmlformats.org/officeDocument/2006/relationships" r:embed="rId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57150">
          <a:solidFill>
            <a:schemeClr val="accent1"/>
          </a:solidFill>
        </a:ln>
      </a:spPr>
      <a:bodyPr rtlCol="0" anchor="ctr"/>
      <a:lstStyle>
        <a:defPPr algn="ctr">
          <a:defRPr sz="3733" dirty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12604</TotalTime>
  <Words>302</Words>
  <Application>Microsoft Office PowerPoint</Application>
  <PresentationFormat>寬螢幕</PresentationFormat>
  <Paragraphs>94</Paragraphs>
  <Slides>16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6" baseType="lpstr">
      <vt:lpstr>Arial Unicode MS</vt:lpstr>
      <vt:lpstr>Microsoft YaHei</vt:lpstr>
      <vt:lpstr>Microsoft YaHei</vt:lpstr>
      <vt:lpstr>宋体</vt:lpstr>
      <vt:lpstr>幼圆</vt:lpstr>
      <vt:lpstr>Arial</vt:lpstr>
      <vt:lpstr>Calibri</vt:lpstr>
      <vt:lpstr>Ebrima</vt:lpstr>
      <vt:lpstr>Impact</vt:lpstr>
      <vt:lpstr>第一PPT，www.1ppt.com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绿色扁平化</dc:title>
  <dc:creator>第一PPT模板网：www.1ppt.com</dc:creator>
  <cp:keywords>第一PPT模板网：www.1ppt.com</cp:keywords>
  <cp:lastModifiedBy>郭君怡</cp:lastModifiedBy>
  <cp:revision>2402</cp:revision>
  <dcterms:created xsi:type="dcterms:W3CDTF">2014-10-29T09:18:14Z</dcterms:created>
  <dcterms:modified xsi:type="dcterms:W3CDTF">2017-11-30T00:20:40Z</dcterms:modified>
</cp:coreProperties>
</file>