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881EAF-8ACB-401F-A7DC-0D14238E4101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2018年1月2日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92CCB-FF08-4D29-8DA3-E1FD860448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C200B64-8125-4DCC-A0D2-AC0EE535E93D}" type="datetime2">
              <a:rPr lang="zh-TW" altLang="en-US" smtClean="0"/>
              <a:pPr/>
              <a:t>2018年1月2日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58706C7-F2C3-48B6-8A22-C484D800B5D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8706C7-F2C3-48B6-8A22-C484D800B5D4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684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8706C7-F2C3-48B6-8A22-C484D800B5D4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19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2" y="295863"/>
            <a:ext cx="12188827" cy="6323264"/>
            <a:chOff x="-2" y="295863"/>
            <a:chExt cx="12188827" cy="6323264"/>
          </a:xfrm>
        </p:grpSpPr>
        <p:sp>
          <p:nvSpPr>
            <p:cNvPr id="33" name="矩形 32"/>
            <p:cNvSpPr/>
            <p:nvPr/>
          </p:nvSpPr>
          <p:spPr>
            <a:xfrm>
              <a:off x="-1" y="1905000"/>
              <a:ext cx="12188826" cy="3200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-2" y="1795132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-2" y="5142116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" name="橢圓​​ 2"/>
            <p:cNvSpPr>
              <a:spLocks noChangeArrowheads="1"/>
            </p:cNvSpPr>
            <p:nvPr/>
          </p:nvSpPr>
          <p:spPr bwMode="grayWhite">
            <a:xfrm>
              <a:off x="534293" y="5791419"/>
              <a:ext cx="716336" cy="739723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" name="橢圓​​ 3"/>
            <p:cNvSpPr>
              <a:spLocks noChangeArrowheads="1"/>
            </p:cNvSpPr>
            <p:nvPr/>
          </p:nvSpPr>
          <p:spPr bwMode="grayWhite">
            <a:xfrm>
              <a:off x="696482" y="5958903"/>
              <a:ext cx="106437" cy="1099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8" name="橢圓​​ 5"/>
            <p:cNvSpPr>
              <a:spLocks noChangeArrowheads="1"/>
            </p:cNvSpPr>
            <p:nvPr/>
          </p:nvSpPr>
          <p:spPr bwMode="grayWhite">
            <a:xfrm>
              <a:off x="213400" y="5778215"/>
              <a:ext cx="310863" cy="321012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9" name="橢圓​​ 6"/>
            <p:cNvSpPr>
              <a:spLocks noChangeArrowheads="1"/>
            </p:cNvSpPr>
            <p:nvPr/>
          </p:nvSpPr>
          <p:spPr bwMode="grayWhite">
            <a:xfrm>
              <a:off x="284358" y="5851489"/>
              <a:ext cx="40547" cy="4187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0" name="橢圓​​ 8"/>
            <p:cNvSpPr>
              <a:spLocks noChangeArrowheads="1"/>
            </p:cNvSpPr>
            <p:nvPr/>
          </p:nvSpPr>
          <p:spPr bwMode="grayWhite">
            <a:xfrm>
              <a:off x="10486137" y="5404864"/>
              <a:ext cx="473052" cy="488496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1" name="橢圓​​ 9"/>
            <p:cNvSpPr>
              <a:spLocks noChangeArrowheads="1"/>
            </p:cNvSpPr>
            <p:nvPr/>
          </p:nvSpPr>
          <p:spPr bwMode="grayWhite">
            <a:xfrm>
              <a:off x="10594263" y="5516520"/>
              <a:ext cx="65889" cy="6804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2" name="橢圓​​ 11"/>
            <p:cNvSpPr>
              <a:spLocks noChangeArrowheads="1"/>
            </p:cNvSpPr>
            <p:nvPr/>
          </p:nvSpPr>
          <p:spPr bwMode="grayWhite">
            <a:xfrm>
              <a:off x="6575012" y="6214373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3" name="橢圓​​ 12"/>
            <p:cNvSpPr>
              <a:spLocks noChangeArrowheads="1"/>
            </p:cNvSpPr>
            <p:nvPr/>
          </p:nvSpPr>
          <p:spPr bwMode="grayWhite">
            <a:xfrm>
              <a:off x="6664554" y="6306838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4" name="橢圓​​ 14"/>
            <p:cNvSpPr>
              <a:spLocks noChangeArrowheads="1"/>
            </p:cNvSpPr>
            <p:nvPr/>
          </p:nvSpPr>
          <p:spPr bwMode="grayWhite">
            <a:xfrm>
              <a:off x="3520863" y="573382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5" name="橢圓​​ 15"/>
            <p:cNvSpPr>
              <a:spLocks noChangeArrowheads="1"/>
            </p:cNvSpPr>
            <p:nvPr/>
          </p:nvSpPr>
          <p:spPr bwMode="grayWhite">
            <a:xfrm>
              <a:off x="3610405" y="582628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" name="橢圓​​ 17"/>
            <p:cNvSpPr>
              <a:spLocks noChangeArrowheads="1"/>
            </p:cNvSpPr>
            <p:nvPr/>
          </p:nvSpPr>
          <p:spPr bwMode="grayWhite">
            <a:xfrm>
              <a:off x="5845161" y="295863"/>
              <a:ext cx="716336" cy="739723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" name="橢圓​​ 18"/>
            <p:cNvSpPr>
              <a:spLocks noChangeArrowheads="1"/>
            </p:cNvSpPr>
            <p:nvPr/>
          </p:nvSpPr>
          <p:spPr bwMode="grayWhite">
            <a:xfrm>
              <a:off x="6007350" y="463347"/>
              <a:ext cx="106437" cy="1099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8" name="橢圓​​ 20"/>
            <p:cNvSpPr>
              <a:spLocks noChangeArrowheads="1"/>
            </p:cNvSpPr>
            <p:nvPr/>
          </p:nvSpPr>
          <p:spPr bwMode="grayWhite">
            <a:xfrm>
              <a:off x="5439688" y="63083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9" name="橢圓​​ 21"/>
            <p:cNvSpPr>
              <a:spLocks noChangeArrowheads="1"/>
            </p:cNvSpPr>
            <p:nvPr/>
          </p:nvSpPr>
          <p:spPr bwMode="grayWhite">
            <a:xfrm>
              <a:off x="5529230" y="72329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0" name="橢圓​​ 23"/>
            <p:cNvSpPr>
              <a:spLocks noChangeArrowheads="1"/>
            </p:cNvSpPr>
            <p:nvPr/>
          </p:nvSpPr>
          <p:spPr bwMode="grayWhite">
            <a:xfrm>
              <a:off x="6575012" y="295863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1" name="橢圓​​ 24"/>
            <p:cNvSpPr>
              <a:spLocks noChangeArrowheads="1"/>
            </p:cNvSpPr>
            <p:nvPr/>
          </p:nvSpPr>
          <p:spPr bwMode="grayWhite">
            <a:xfrm>
              <a:off x="6664554" y="388328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2" name="橢圓​​ 26"/>
            <p:cNvSpPr>
              <a:spLocks noChangeArrowheads="1"/>
            </p:cNvSpPr>
            <p:nvPr/>
          </p:nvSpPr>
          <p:spPr bwMode="grayWhite">
            <a:xfrm>
              <a:off x="11218217" y="589639"/>
              <a:ext cx="554146" cy="572239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3" name="橢圓​​ 27"/>
            <p:cNvSpPr>
              <a:spLocks noChangeArrowheads="1"/>
            </p:cNvSpPr>
            <p:nvPr/>
          </p:nvSpPr>
          <p:spPr bwMode="grayWhite">
            <a:xfrm>
              <a:off x="11344927" y="720486"/>
              <a:ext cx="79405" cy="8199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4" name="橢圓​​ 29"/>
            <p:cNvSpPr>
              <a:spLocks noChangeArrowheads="1"/>
            </p:cNvSpPr>
            <p:nvPr/>
          </p:nvSpPr>
          <p:spPr bwMode="grayWhite">
            <a:xfrm>
              <a:off x="11312827" y="1372978"/>
              <a:ext cx="229768" cy="237270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5" name="橢圓​​ 30"/>
            <p:cNvSpPr>
              <a:spLocks noChangeArrowheads="1"/>
            </p:cNvSpPr>
            <p:nvPr/>
          </p:nvSpPr>
          <p:spPr bwMode="grayWhite">
            <a:xfrm>
              <a:off x="11366890" y="1428806"/>
              <a:ext cx="27032" cy="279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6" name="橢圓​​ 32"/>
            <p:cNvSpPr>
              <a:spLocks noChangeArrowheads="1"/>
            </p:cNvSpPr>
            <p:nvPr/>
          </p:nvSpPr>
          <p:spPr bwMode="grayWhite">
            <a:xfrm>
              <a:off x="1303864" y="669938"/>
              <a:ext cx="554146" cy="572239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7" name="橢圓​​ 33"/>
            <p:cNvSpPr>
              <a:spLocks noChangeArrowheads="1"/>
            </p:cNvSpPr>
            <p:nvPr/>
          </p:nvSpPr>
          <p:spPr bwMode="grayWhite">
            <a:xfrm>
              <a:off x="1428885" y="799041"/>
              <a:ext cx="81095" cy="837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8" name="橢圓​​ 35"/>
            <p:cNvSpPr>
              <a:spLocks noChangeArrowheads="1"/>
            </p:cNvSpPr>
            <p:nvPr/>
          </p:nvSpPr>
          <p:spPr bwMode="grayWhite">
            <a:xfrm>
              <a:off x="1871526" y="83742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9" name="橢圓​​ 36"/>
            <p:cNvSpPr>
              <a:spLocks noChangeArrowheads="1"/>
            </p:cNvSpPr>
            <p:nvPr/>
          </p:nvSpPr>
          <p:spPr bwMode="grayWhite">
            <a:xfrm>
              <a:off x="1961068" y="92988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rtlCol="0" anchor="b"/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DCD485-AC70-4A8A-9D8E-F5F6082F1BBE}" type="datetime2">
              <a:rPr lang="zh-TW" altLang="en-US" smtClean="0"/>
              <a:t>2018年1月2日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89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7ABC2E-6E00-4088-BC99-947DA7C00B18}" type="datetime2">
              <a:rPr lang="zh-TW" altLang="en-US" smtClean="0"/>
              <a:t>2018年1月2日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70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82F5E-D126-4472-83EC-634A15FE6338}" type="datetime2">
              <a:rPr lang="zh-TW" altLang="en-US" smtClean="0"/>
              <a:t>2018年1月2日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552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3ADE8E-9217-462D-AF75-0646D751B369}" type="datetime2">
              <a:rPr lang="zh-TW" altLang="en-US" smtClean="0"/>
              <a:t>2018年1月2日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94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44184F-3087-4175-9657-671B70144DFA}" type="datetime2">
              <a:rPr lang="zh-TW" altLang="en-US" smtClean="0"/>
              <a:t>2018年1月2日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08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341120" y="1901952"/>
            <a:ext cx="4572000" cy="412394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/>
            </a:lvl5pPr>
            <a:lvl6pPr marL="164592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6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  <a:p>
            <a:pPr lvl="5" rtl="0"/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3453E5-34E8-420F-B563-288BF996C3EC}" type="datetime2">
              <a:rPr lang="zh-TW" altLang="en-US" smtClean="0"/>
              <a:t>2018年1月2日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921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D6CB4-09A7-44F8-A9B4-784D8F4E53C1}" type="datetime2">
              <a:rPr lang="zh-TW" altLang="en-US" smtClean="0"/>
              <a:t>2018年1月2日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600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BFEEB-D861-484A-8200-A3131D13177B}" type="datetime2">
              <a:rPr lang="zh-TW" altLang="en-US" smtClean="0"/>
              <a:t>2018年1月2日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083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矩形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5BC22B-0281-4A35-B836-FDC210427745}" type="datetime2">
              <a:rPr lang="zh-TW" altLang="en-US" smtClean="0"/>
              <a:t>2018年1月2日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604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矩形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C2A58-A6C3-4068-9CF2-8DE468B8E29B}" type="datetime2">
              <a:rPr lang="zh-TW" altLang="en-US" smtClean="0"/>
              <a:t>2018年1月2日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05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矩形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3F6CF0-FC31-4B04-A7D7-A1A0BB2848EA}" type="datetime2">
              <a:rPr lang="zh-TW" altLang="en-US" smtClean="0"/>
              <a:t>2018年1月2日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957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群組 162"/>
          <p:cNvGrpSpPr/>
          <p:nvPr/>
        </p:nvGrpSpPr>
        <p:grpSpPr>
          <a:xfrm>
            <a:off x="7873" y="-19258"/>
            <a:ext cx="12188953" cy="6869723"/>
            <a:chOff x="7873" y="-19258"/>
            <a:chExt cx="12188953" cy="6869723"/>
          </a:xfrm>
        </p:grpSpPr>
        <p:sp>
          <p:nvSpPr>
            <p:cNvPr id="10" name="矩形 9"/>
            <p:cNvSpPr/>
            <p:nvPr/>
          </p:nvSpPr>
          <p:spPr>
            <a:xfrm>
              <a:off x="7873" y="-19258"/>
              <a:ext cx="12188952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74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7999" y="6472513"/>
              <a:ext cx="12188827" cy="377952"/>
              <a:chOff x="-1" y="6480048"/>
              <a:chExt cx="12188827" cy="377952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0" y="6583680"/>
                <a:ext cx="12188826" cy="274320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1">
                      <a:alpha val="50000"/>
                    </a:schemeClr>
                  </a:gs>
                  <a:gs pos="0">
                    <a:schemeClr val="accent1">
                      <a:lumMod val="60000"/>
                      <a:lumOff val="40000"/>
                      <a:alpha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rtl="0"/>
                <a:endParaRPr lang="zh-TW" altLang="en-US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1" y="6480048"/>
                <a:ext cx="12188826" cy="73152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1">
                      <a:alpha val="80000"/>
                    </a:schemeClr>
                  </a:gs>
                  <a:gs pos="0">
                    <a:schemeClr val="accent1">
                      <a:lumMod val="60000"/>
                      <a:lumOff val="40000"/>
                      <a:alpha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rtl="0"/>
                <a:endParaRPr lang="zh-TW" altLang="en-US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  <p:grpSp>
          <p:nvGrpSpPr>
            <p:cNvPr id="48" name="群組 47" hidden="1"/>
            <p:cNvGrpSpPr/>
            <p:nvPr/>
          </p:nvGrpSpPr>
          <p:grpSpPr>
            <a:xfrm>
              <a:off x="14350" y="-7605"/>
              <a:ext cx="11722100" cy="6536383"/>
              <a:chOff x="6350" y="6350"/>
              <a:chExt cx="11722100" cy="6536383"/>
            </a:xfrm>
          </p:grpSpPr>
          <p:grpSp>
            <p:nvGrpSpPr>
              <p:cNvPr id="11" name="群組 9"/>
              <p:cNvGrpSpPr>
                <a:grpSpLocks/>
              </p:cNvGrpSpPr>
              <p:nvPr/>
            </p:nvGrpSpPr>
            <p:grpSpPr bwMode="auto">
              <a:xfrm>
                <a:off x="6350" y="5340350"/>
                <a:ext cx="673100" cy="673100"/>
                <a:chOff x="4" y="3364"/>
                <a:chExt cx="424" cy="424"/>
              </a:xfrm>
            </p:grpSpPr>
            <p:sp>
              <p:nvSpPr>
                <p:cNvPr id="45" name="橢圓 7"/>
                <p:cNvSpPr>
                  <a:spLocks noChangeArrowheads="1"/>
                </p:cNvSpPr>
                <p:nvPr/>
              </p:nvSpPr>
              <p:spPr bwMode="grayWhite">
                <a:xfrm>
                  <a:off x="4" y="3364"/>
                  <a:ext cx="424" cy="42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6" name="橢圓 8"/>
                <p:cNvSpPr>
                  <a:spLocks noChangeArrowheads="1"/>
                </p:cNvSpPr>
                <p:nvPr/>
              </p:nvSpPr>
              <p:spPr bwMode="grayWhite">
                <a:xfrm>
                  <a:off x="100" y="3460"/>
                  <a:ext cx="63" cy="6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2" name="群組 12"/>
              <p:cNvGrpSpPr>
                <a:grpSpLocks/>
              </p:cNvGrpSpPr>
              <p:nvPr/>
            </p:nvGrpSpPr>
            <p:grpSpPr bwMode="auto">
              <a:xfrm>
                <a:off x="539750" y="5873750"/>
                <a:ext cx="292100" cy="292100"/>
                <a:chOff x="340" y="3700"/>
                <a:chExt cx="184" cy="184"/>
              </a:xfrm>
            </p:grpSpPr>
            <p:sp>
              <p:nvSpPr>
                <p:cNvPr id="43" name="橢圓 10"/>
                <p:cNvSpPr>
                  <a:spLocks noChangeArrowheads="1"/>
                </p:cNvSpPr>
                <p:nvPr/>
              </p:nvSpPr>
              <p:spPr bwMode="grayWhite">
                <a:xfrm>
                  <a:off x="340" y="3700"/>
                  <a:ext cx="184" cy="18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4" name="橢圓 11"/>
                <p:cNvSpPr>
                  <a:spLocks noChangeArrowheads="1"/>
                </p:cNvSpPr>
                <p:nvPr/>
              </p:nvSpPr>
              <p:spPr bwMode="grayWhite">
                <a:xfrm>
                  <a:off x="382" y="3742"/>
                  <a:ext cx="24" cy="2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3" name="群組 15"/>
              <p:cNvGrpSpPr>
                <a:grpSpLocks/>
              </p:cNvGrpSpPr>
              <p:nvPr/>
            </p:nvGrpSpPr>
            <p:grpSpPr bwMode="auto">
              <a:xfrm>
                <a:off x="131763" y="6038850"/>
                <a:ext cx="444500" cy="444500"/>
                <a:chOff x="83" y="3804"/>
                <a:chExt cx="280" cy="280"/>
              </a:xfrm>
            </p:grpSpPr>
            <p:sp>
              <p:nvSpPr>
                <p:cNvPr id="41" name="橢圓 13"/>
                <p:cNvSpPr>
                  <a:spLocks noChangeArrowheads="1"/>
                </p:cNvSpPr>
                <p:nvPr/>
              </p:nvSpPr>
              <p:spPr bwMode="grayWhite">
                <a:xfrm>
                  <a:off x="83" y="3804"/>
                  <a:ext cx="280" cy="28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2" name="橢圓 14"/>
                <p:cNvSpPr>
                  <a:spLocks noChangeArrowheads="1"/>
                </p:cNvSpPr>
                <p:nvPr/>
              </p:nvSpPr>
              <p:spPr bwMode="grayWhite">
                <a:xfrm>
                  <a:off x="147" y="3868"/>
                  <a:ext cx="39" cy="3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4" name="群組 18"/>
              <p:cNvGrpSpPr>
                <a:grpSpLocks/>
              </p:cNvGrpSpPr>
              <p:nvPr/>
            </p:nvGrpSpPr>
            <p:grpSpPr bwMode="auto">
              <a:xfrm>
                <a:off x="2476500" y="6174433"/>
                <a:ext cx="368300" cy="368300"/>
                <a:chOff x="1560" y="4076"/>
                <a:chExt cx="232" cy="232"/>
              </a:xfrm>
            </p:grpSpPr>
            <p:sp>
              <p:nvSpPr>
                <p:cNvPr id="39" name="橢圓 16"/>
                <p:cNvSpPr>
                  <a:spLocks noChangeArrowheads="1"/>
                </p:cNvSpPr>
                <p:nvPr/>
              </p:nvSpPr>
              <p:spPr bwMode="grayWhite">
                <a:xfrm>
                  <a:off x="1560" y="4076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0" name="橢圓 17"/>
                <p:cNvSpPr>
                  <a:spLocks noChangeArrowheads="1"/>
                </p:cNvSpPr>
                <p:nvPr/>
              </p:nvSpPr>
              <p:spPr bwMode="grayWhite">
                <a:xfrm>
                  <a:off x="1613" y="4129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5" name="群組 21"/>
              <p:cNvGrpSpPr>
                <a:grpSpLocks/>
              </p:cNvGrpSpPr>
              <p:nvPr/>
            </p:nvGrpSpPr>
            <p:grpSpPr bwMode="auto">
              <a:xfrm>
                <a:off x="6350" y="4425950"/>
                <a:ext cx="368300" cy="368300"/>
                <a:chOff x="4" y="2788"/>
                <a:chExt cx="232" cy="232"/>
              </a:xfrm>
            </p:grpSpPr>
            <p:sp>
              <p:nvSpPr>
                <p:cNvPr id="37" name="橢圓 19"/>
                <p:cNvSpPr>
                  <a:spLocks noChangeArrowheads="1"/>
                </p:cNvSpPr>
                <p:nvPr/>
              </p:nvSpPr>
              <p:spPr bwMode="grayWhite">
                <a:xfrm>
                  <a:off x="4" y="2788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38" name="橢圓 20"/>
                <p:cNvSpPr>
                  <a:spLocks noChangeArrowheads="1"/>
                </p:cNvSpPr>
                <p:nvPr/>
              </p:nvSpPr>
              <p:spPr bwMode="grayWhite">
                <a:xfrm>
                  <a:off x="57" y="2841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6" name="群組 24"/>
              <p:cNvGrpSpPr>
                <a:grpSpLocks/>
              </p:cNvGrpSpPr>
              <p:nvPr/>
            </p:nvGrpSpPr>
            <p:grpSpPr bwMode="auto">
              <a:xfrm>
                <a:off x="10674350" y="5808663"/>
                <a:ext cx="673100" cy="673100"/>
                <a:chOff x="4132" y="3844"/>
                <a:chExt cx="424" cy="424"/>
              </a:xfrm>
            </p:grpSpPr>
            <p:sp>
              <p:nvSpPr>
                <p:cNvPr id="35" name="橢圓 22"/>
                <p:cNvSpPr>
                  <a:spLocks noChangeArrowheads="1"/>
                </p:cNvSpPr>
                <p:nvPr/>
              </p:nvSpPr>
              <p:spPr bwMode="grayWhite">
                <a:xfrm>
                  <a:off x="4132" y="3844"/>
                  <a:ext cx="424" cy="42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36" name="橢圓 23"/>
                <p:cNvSpPr>
                  <a:spLocks noChangeArrowheads="1"/>
                </p:cNvSpPr>
                <p:nvPr/>
              </p:nvSpPr>
              <p:spPr bwMode="grayWhite">
                <a:xfrm>
                  <a:off x="4228" y="3940"/>
                  <a:ext cx="63" cy="6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7" name="群組 27"/>
              <p:cNvGrpSpPr>
                <a:grpSpLocks/>
              </p:cNvGrpSpPr>
              <p:nvPr/>
            </p:nvGrpSpPr>
            <p:grpSpPr bwMode="auto">
              <a:xfrm>
                <a:off x="10293350" y="6113463"/>
                <a:ext cx="368300" cy="368300"/>
                <a:chOff x="3892" y="4036"/>
                <a:chExt cx="232" cy="232"/>
              </a:xfrm>
            </p:grpSpPr>
            <p:sp>
              <p:nvSpPr>
                <p:cNvPr id="33" name="橢圓 25"/>
                <p:cNvSpPr>
                  <a:spLocks noChangeArrowheads="1"/>
                </p:cNvSpPr>
                <p:nvPr/>
              </p:nvSpPr>
              <p:spPr bwMode="grayWhite">
                <a:xfrm>
                  <a:off x="3892" y="4036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34" name="橢圓 26"/>
                <p:cNvSpPr>
                  <a:spLocks noChangeArrowheads="1"/>
                </p:cNvSpPr>
                <p:nvPr/>
              </p:nvSpPr>
              <p:spPr bwMode="grayWhite">
                <a:xfrm>
                  <a:off x="3945" y="4089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8" name="群組 30"/>
              <p:cNvGrpSpPr>
                <a:grpSpLocks/>
              </p:cNvGrpSpPr>
              <p:nvPr/>
            </p:nvGrpSpPr>
            <p:grpSpPr bwMode="auto">
              <a:xfrm>
                <a:off x="11360150" y="5808663"/>
                <a:ext cx="368300" cy="368300"/>
                <a:chOff x="4564" y="3844"/>
                <a:chExt cx="232" cy="232"/>
              </a:xfrm>
            </p:grpSpPr>
            <p:sp>
              <p:nvSpPr>
                <p:cNvPr id="31" name="橢圓 28"/>
                <p:cNvSpPr>
                  <a:spLocks noChangeArrowheads="1"/>
                </p:cNvSpPr>
                <p:nvPr/>
              </p:nvSpPr>
              <p:spPr bwMode="grayWhite">
                <a:xfrm>
                  <a:off x="4564" y="3844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32" name="橢圓 29"/>
                <p:cNvSpPr>
                  <a:spLocks noChangeArrowheads="1"/>
                </p:cNvSpPr>
                <p:nvPr/>
              </p:nvSpPr>
              <p:spPr bwMode="grayWhite">
                <a:xfrm>
                  <a:off x="4617" y="3897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9" name="群組 33"/>
              <p:cNvGrpSpPr>
                <a:grpSpLocks/>
              </p:cNvGrpSpPr>
              <p:nvPr/>
            </p:nvGrpSpPr>
            <p:grpSpPr bwMode="auto">
              <a:xfrm>
                <a:off x="11087100" y="1901952"/>
                <a:ext cx="520700" cy="520700"/>
                <a:chOff x="5420" y="1139"/>
                <a:chExt cx="328" cy="328"/>
              </a:xfrm>
            </p:grpSpPr>
            <p:sp>
              <p:nvSpPr>
                <p:cNvPr id="29" name="橢圓 31"/>
                <p:cNvSpPr>
                  <a:spLocks noChangeArrowheads="1"/>
                </p:cNvSpPr>
                <p:nvPr/>
              </p:nvSpPr>
              <p:spPr bwMode="grayWhite">
                <a:xfrm>
                  <a:off x="5420" y="1139"/>
                  <a:ext cx="328" cy="328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30" name="橢圓 32"/>
                <p:cNvSpPr>
                  <a:spLocks noChangeArrowheads="1"/>
                </p:cNvSpPr>
                <p:nvPr/>
              </p:nvSpPr>
              <p:spPr bwMode="grayWhite">
                <a:xfrm>
                  <a:off x="5495" y="121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20" name="群組 36"/>
              <p:cNvGrpSpPr>
                <a:grpSpLocks/>
              </p:cNvGrpSpPr>
              <p:nvPr/>
            </p:nvGrpSpPr>
            <p:grpSpPr bwMode="auto">
              <a:xfrm>
                <a:off x="11176000" y="2614739"/>
                <a:ext cx="215900" cy="215900"/>
                <a:chOff x="5476" y="1588"/>
                <a:chExt cx="136" cy="136"/>
              </a:xfrm>
            </p:grpSpPr>
            <p:sp>
              <p:nvSpPr>
                <p:cNvPr id="27" name="橢圓 34"/>
                <p:cNvSpPr>
                  <a:spLocks noChangeArrowheads="1"/>
                </p:cNvSpPr>
                <p:nvPr/>
              </p:nvSpPr>
              <p:spPr bwMode="grayWhite">
                <a:xfrm>
                  <a:off x="5476" y="1588"/>
                  <a:ext cx="136" cy="136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28" name="橢圓 35"/>
                <p:cNvSpPr>
                  <a:spLocks noChangeArrowheads="1"/>
                </p:cNvSpPr>
                <p:nvPr/>
              </p:nvSpPr>
              <p:spPr bwMode="grayWhite">
                <a:xfrm>
                  <a:off x="5508" y="1620"/>
                  <a:ext cx="16" cy="1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21" name="群組 39"/>
              <p:cNvGrpSpPr>
                <a:grpSpLocks/>
              </p:cNvGrpSpPr>
              <p:nvPr/>
            </p:nvGrpSpPr>
            <p:grpSpPr bwMode="auto">
              <a:xfrm>
                <a:off x="1377950" y="6350"/>
                <a:ext cx="520700" cy="520700"/>
                <a:chOff x="868" y="4"/>
                <a:chExt cx="328" cy="328"/>
              </a:xfrm>
            </p:grpSpPr>
            <p:sp>
              <p:nvSpPr>
                <p:cNvPr id="25" name="橢圓 37"/>
                <p:cNvSpPr>
                  <a:spLocks noChangeArrowheads="1"/>
                </p:cNvSpPr>
                <p:nvPr/>
              </p:nvSpPr>
              <p:spPr bwMode="grayWhite">
                <a:xfrm>
                  <a:off x="868" y="4"/>
                  <a:ext cx="328" cy="328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26" name="橢圓 38"/>
                <p:cNvSpPr>
                  <a:spLocks noChangeArrowheads="1"/>
                </p:cNvSpPr>
                <p:nvPr/>
              </p:nvSpPr>
              <p:spPr bwMode="grayWhite">
                <a:xfrm>
                  <a:off x="942" y="7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22" name="群組 42"/>
              <p:cNvGrpSpPr>
                <a:grpSpLocks/>
              </p:cNvGrpSpPr>
              <p:nvPr/>
            </p:nvGrpSpPr>
            <p:grpSpPr bwMode="auto">
              <a:xfrm>
                <a:off x="1911350" y="158750"/>
                <a:ext cx="368300" cy="368300"/>
                <a:chOff x="1204" y="100"/>
                <a:chExt cx="232" cy="232"/>
              </a:xfrm>
            </p:grpSpPr>
            <p:sp>
              <p:nvSpPr>
                <p:cNvPr id="23" name="橢圓 40"/>
                <p:cNvSpPr>
                  <a:spLocks noChangeArrowheads="1"/>
                </p:cNvSpPr>
                <p:nvPr/>
              </p:nvSpPr>
              <p:spPr bwMode="grayWhite">
                <a:xfrm>
                  <a:off x="1204" y="100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24" name="橢圓 41"/>
                <p:cNvSpPr>
                  <a:spLocks noChangeArrowheads="1"/>
                </p:cNvSpPr>
                <p:nvPr/>
              </p:nvSpPr>
              <p:spPr bwMode="grayWhite">
                <a:xfrm>
                  <a:off x="1257" y="153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  <p:grpSp>
          <p:nvGrpSpPr>
            <p:cNvPr id="162" name="群組 161"/>
            <p:cNvGrpSpPr/>
            <p:nvPr/>
          </p:nvGrpSpPr>
          <p:grpSpPr>
            <a:xfrm>
              <a:off x="14350" y="-7605"/>
              <a:ext cx="11722100" cy="6536383"/>
              <a:chOff x="14350" y="-7605"/>
              <a:chExt cx="11722100" cy="6536383"/>
            </a:xfrm>
          </p:grpSpPr>
          <p:grpSp>
            <p:nvGrpSpPr>
              <p:cNvPr id="86" name="群組 85"/>
              <p:cNvGrpSpPr/>
              <p:nvPr/>
            </p:nvGrpSpPr>
            <p:grpSpPr>
              <a:xfrm>
                <a:off x="14350" y="5326395"/>
                <a:ext cx="673100" cy="673100"/>
                <a:chOff x="14350" y="5326395"/>
                <a:chExt cx="673100" cy="673100"/>
              </a:xfrm>
            </p:grpSpPr>
            <p:sp>
              <p:nvSpPr>
                <p:cNvPr id="83" name="橢圓​​ 7"/>
                <p:cNvSpPr>
                  <a:spLocks noChangeArrowheads="1"/>
                </p:cNvSpPr>
                <p:nvPr/>
              </p:nvSpPr>
              <p:spPr bwMode="grayWhite">
                <a:xfrm>
                  <a:off x="14350" y="5326395"/>
                  <a:ext cx="673100" cy="673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" name="橢圓​​ 8"/>
                <p:cNvSpPr>
                  <a:spLocks noChangeArrowheads="1"/>
                </p:cNvSpPr>
                <p:nvPr/>
              </p:nvSpPr>
              <p:spPr bwMode="grayWhite">
                <a:xfrm>
                  <a:off x="166750" y="5478795"/>
                  <a:ext cx="100013" cy="100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87" name="群組 86"/>
              <p:cNvGrpSpPr/>
              <p:nvPr/>
            </p:nvGrpSpPr>
            <p:grpSpPr>
              <a:xfrm>
                <a:off x="547750" y="5859795"/>
                <a:ext cx="292100" cy="292100"/>
                <a:chOff x="547750" y="5859795"/>
                <a:chExt cx="292100" cy="292100"/>
              </a:xfrm>
            </p:grpSpPr>
            <p:sp>
              <p:nvSpPr>
                <p:cNvPr id="81" name="橢圓​​ 10"/>
                <p:cNvSpPr>
                  <a:spLocks noChangeArrowheads="1"/>
                </p:cNvSpPr>
                <p:nvPr/>
              </p:nvSpPr>
              <p:spPr bwMode="grayWhite">
                <a:xfrm>
                  <a:off x="547750" y="5859795"/>
                  <a:ext cx="292100" cy="292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" name="橢圓​​ 11"/>
                <p:cNvSpPr>
                  <a:spLocks noChangeArrowheads="1"/>
                </p:cNvSpPr>
                <p:nvPr/>
              </p:nvSpPr>
              <p:spPr bwMode="grayWhite">
                <a:xfrm>
                  <a:off x="614425" y="5926470"/>
                  <a:ext cx="38100" cy="381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88" name="群組 87"/>
              <p:cNvGrpSpPr/>
              <p:nvPr/>
            </p:nvGrpSpPr>
            <p:grpSpPr>
              <a:xfrm>
                <a:off x="139763" y="6024895"/>
                <a:ext cx="444500" cy="444500"/>
                <a:chOff x="139763" y="6024895"/>
                <a:chExt cx="444500" cy="444500"/>
              </a:xfrm>
            </p:grpSpPr>
            <p:sp>
              <p:nvSpPr>
                <p:cNvPr id="79" name="橢圓​​ 13"/>
                <p:cNvSpPr>
                  <a:spLocks noChangeArrowheads="1"/>
                </p:cNvSpPr>
                <p:nvPr/>
              </p:nvSpPr>
              <p:spPr bwMode="grayWhite">
                <a:xfrm>
                  <a:off x="139763" y="6024895"/>
                  <a:ext cx="444500" cy="4445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" name="橢圓​​ 14"/>
                <p:cNvSpPr>
                  <a:spLocks noChangeArrowheads="1"/>
                </p:cNvSpPr>
                <p:nvPr/>
              </p:nvSpPr>
              <p:spPr bwMode="grayWhite">
                <a:xfrm>
                  <a:off x="241363" y="6126495"/>
                  <a:ext cx="61913" cy="619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89" name="群組 88"/>
              <p:cNvGrpSpPr/>
              <p:nvPr/>
            </p:nvGrpSpPr>
            <p:grpSpPr>
              <a:xfrm>
                <a:off x="2484500" y="6160478"/>
                <a:ext cx="368300" cy="368300"/>
                <a:chOff x="2484500" y="6160478"/>
                <a:chExt cx="368300" cy="368300"/>
              </a:xfrm>
            </p:grpSpPr>
            <p:sp>
              <p:nvSpPr>
                <p:cNvPr id="77" name="橢圓​​ 16"/>
                <p:cNvSpPr>
                  <a:spLocks noChangeArrowheads="1"/>
                </p:cNvSpPr>
                <p:nvPr/>
              </p:nvSpPr>
              <p:spPr bwMode="grayWhite">
                <a:xfrm>
                  <a:off x="2484500" y="616047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" name="橢圓​​ 17"/>
                <p:cNvSpPr>
                  <a:spLocks noChangeArrowheads="1"/>
                </p:cNvSpPr>
                <p:nvPr/>
              </p:nvSpPr>
              <p:spPr bwMode="grayWhite">
                <a:xfrm>
                  <a:off x="2568638" y="624461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90" name="群組 89"/>
              <p:cNvGrpSpPr/>
              <p:nvPr/>
            </p:nvGrpSpPr>
            <p:grpSpPr>
              <a:xfrm>
                <a:off x="14350" y="4411995"/>
                <a:ext cx="368300" cy="368300"/>
                <a:chOff x="14350" y="4411995"/>
                <a:chExt cx="368300" cy="368300"/>
              </a:xfrm>
            </p:grpSpPr>
            <p:sp>
              <p:nvSpPr>
                <p:cNvPr id="75" name="橢圓​​ 19"/>
                <p:cNvSpPr>
                  <a:spLocks noChangeArrowheads="1"/>
                </p:cNvSpPr>
                <p:nvPr/>
              </p:nvSpPr>
              <p:spPr bwMode="grayWhite">
                <a:xfrm>
                  <a:off x="14350" y="4411995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" name="橢圓​​ 20"/>
                <p:cNvSpPr>
                  <a:spLocks noChangeArrowheads="1"/>
                </p:cNvSpPr>
                <p:nvPr/>
              </p:nvSpPr>
              <p:spPr bwMode="grayWhite">
                <a:xfrm>
                  <a:off x="98488" y="4496133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91" name="群組 90"/>
              <p:cNvGrpSpPr/>
              <p:nvPr/>
            </p:nvGrpSpPr>
            <p:grpSpPr>
              <a:xfrm>
                <a:off x="10682350" y="5794708"/>
                <a:ext cx="673100" cy="673100"/>
                <a:chOff x="10682350" y="5794708"/>
                <a:chExt cx="673100" cy="673100"/>
              </a:xfrm>
            </p:grpSpPr>
            <p:sp>
              <p:nvSpPr>
                <p:cNvPr id="73" name="橢圓​​ 22"/>
                <p:cNvSpPr>
                  <a:spLocks noChangeArrowheads="1"/>
                </p:cNvSpPr>
                <p:nvPr/>
              </p:nvSpPr>
              <p:spPr bwMode="grayWhite">
                <a:xfrm>
                  <a:off x="10682350" y="5794708"/>
                  <a:ext cx="673100" cy="673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" name="橢圓​​ 23"/>
                <p:cNvSpPr>
                  <a:spLocks noChangeArrowheads="1"/>
                </p:cNvSpPr>
                <p:nvPr/>
              </p:nvSpPr>
              <p:spPr bwMode="grayWhite">
                <a:xfrm>
                  <a:off x="10834750" y="5947108"/>
                  <a:ext cx="100013" cy="100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92" name="群組 91"/>
              <p:cNvGrpSpPr/>
              <p:nvPr/>
            </p:nvGrpSpPr>
            <p:grpSpPr>
              <a:xfrm>
                <a:off x="10301350" y="6099508"/>
                <a:ext cx="368300" cy="368300"/>
                <a:chOff x="10301350" y="6099508"/>
                <a:chExt cx="368300" cy="368300"/>
              </a:xfrm>
            </p:grpSpPr>
            <p:sp>
              <p:nvSpPr>
                <p:cNvPr id="71" name="橢圓​​ 25"/>
                <p:cNvSpPr>
                  <a:spLocks noChangeArrowheads="1"/>
                </p:cNvSpPr>
                <p:nvPr/>
              </p:nvSpPr>
              <p:spPr bwMode="grayWhite">
                <a:xfrm>
                  <a:off x="10301350" y="609950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" name="橢圓​​ 26"/>
                <p:cNvSpPr>
                  <a:spLocks noChangeArrowheads="1"/>
                </p:cNvSpPr>
                <p:nvPr/>
              </p:nvSpPr>
              <p:spPr bwMode="grayWhite">
                <a:xfrm>
                  <a:off x="10385488" y="618364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93" name="群組 92"/>
              <p:cNvGrpSpPr/>
              <p:nvPr/>
            </p:nvGrpSpPr>
            <p:grpSpPr>
              <a:xfrm>
                <a:off x="11368150" y="5794708"/>
                <a:ext cx="368300" cy="368300"/>
                <a:chOff x="11368150" y="5794708"/>
                <a:chExt cx="368300" cy="368300"/>
              </a:xfrm>
            </p:grpSpPr>
            <p:sp>
              <p:nvSpPr>
                <p:cNvPr id="69" name="橢圓​​ 28"/>
                <p:cNvSpPr>
                  <a:spLocks noChangeArrowheads="1"/>
                </p:cNvSpPr>
                <p:nvPr/>
              </p:nvSpPr>
              <p:spPr bwMode="grayWhite">
                <a:xfrm>
                  <a:off x="11368150" y="579470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" name="橢圓​​ 29"/>
                <p:cNvSpPr>
                  <a:spLocks noChangeArrowheads="1"/>
                </p:cNvSpPr>
                <p:nvPr/>
              </p:nvSpPr>
              <p:spPr bwMode="grayWhite">
                <a:xfrm>
                  <a:off x="11452288" y="587884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94" name="群組 93"/>
              <p:cNvGrpSpPr/>
              <p:nvPr/>
            </p:nvGrpSpPr>
            <p:grpSpPr>
              <a:xfrm>
                <a:off x="11095100" y="1887997"/>
                <a:ext cx="520700" cy="520700"/>
                <a:chOff x="11095100" y="1887997"/>
                <a:chExt cx="520700" cy="520700"/>
              </a:xfrm>
            </p:grpSpPr>
            <p:sp>
              <p:nvSpPr>
                <p:cNvPr id="67" name="橢圓​​ 31"/>
                <p:cNvSpPr>
                  <a:spLocks noChangeArrowheads="1"/>
                </p:cNvSpPr>
                <p:nvPr/>
              </p:nvSpPr>
              <p:spPr bwMode="grayWhite">
                <a:xfrm>
                  <a:off x="11095100" y="1887997"/>
                  <a:ext cx="520700" cy="5207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" name="橢圓​​ 32"/>
                <p:cNvSpPr>
                  <a:spLocks noChangeArrowheads="1"/>
                </p:cNvSpPr>
                <p:nvPr/>
              </p:nvSpPr>
              <p:spPr bwMode="grayWhite">
                <a:xfrm>
                  <a:off x="11214163" y="2007060"/>
                  <a:ext cx="74613" cy="746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95" name="群組 94"/>
              <p:cNvGrpSpPr/>
              <p:nvPr/>
            </p:nvGrpSpPr>
            <p:grpSpPr>
              <a:xfrm>
                <a:off x="11184000" y="2600784"/>
                <a:ext cx="215900" cy="215900"/>
                <a:chOff x="11184000" y="2600784"/>
                <a:chExt cx="215900" cy="215900"/>
              </a:xfrm>
            </p:grpSpPr>
            <p:sp>
              <p:nvSpPr>
                <p:cNvPr id="65" name="橢圓​​ 34"/>
                <p:cNvSpPr>
                  <a:spLocks noChangeArrowheads="1"/>
                </p:cNvSpPr>
                <p:nvPr/>
              </p:nvSpPr>
              <p:spPr bwMode="grayWhite">
                <a:xfrm>
                  <a:off x="11184000" y="2600784"/>
                  <a:ext cx="215900" cy="2159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" name="橢圓​​ 35"/>
                <p:cNvSpPr>
                  <a:spLocks noChangeArrowheads="1"/>
                </p:cNvSpPr>
                <p:nvPr/>
              </p:nvSpPr>
              <p:spPr bwMode="grayWhite">
                <a:xfrm>
                  <a:off x="11234800" y="2651584"/>
                  <a:ext cx="25400" cy="254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60" name="群組 159"/>
              <p:cNvGrpSpPr/>
              <p:nvPr/>
            </p:nvGrpSpPr>
            <p:grpSpPr>
              <a:xfrm>
                <a:off x="1385950" y="-7605"/>
                <a:ext cx="520700" cy="520700"/>
                <a:chOff x="1385950" y="-7605"/>
                <a:chExt cx="520700" cy="520700"/>
              </a:xfrm>
            </p:grpSpPr>
            <p:sp>
              <p:nvSpPr>
                <p:cNvPr id="63" name="橢圓​​ 37"/>
                <p:cNvSpPr>
                  <a:spLocks noChangeArrowheads="1"/>
                </p:cNvSpPr>
                <p:nvPr/>
              </p:nvSpPr>
              <p:spPr bwMode="grayWhite">
                <a:xfrm>
                  <a:off x="1385950" y="-7605"/>
                  <a:ext cx="520700" cy="5207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" name="橢圓​​ 38"/>
                <p:cNvSpPr>
                  <a:spLocks noChangeArrowheads="1"/>
                </p:cNvSpPr>
                <p:nvPr/>
              </p:nvSpPr>
              <p:spPr bwMode="grayWhite">
                <a:xfrm>
                  <a:off x="1503425" y="109870"/>
                  <a:ext cx="76200" cy="76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61" name="群組 160"/>
              <p:cNvGrpSpPr/>
              <p:nvPr/>
            </p:nvGrpSpPr>
            <p:grpSpPr>
              <a:xfrm>
                <a:off x="1919350" y="144795"/>
                <a:ext cx="368300" cy="368300"/>
                <a:chOff x="1919350" y="144795"/>
                <a:chExt cx="368300" cy="368300"/>
              </a:xfrm>
            </p:grpSpPr>
            <p:sp>
              <p:nvSpPr>
                <p:cNvPr id="61" name="橢圓​​ 40"/>
                <p:cNvSpPr>
                  <a:spLocks noChangeArrowheads="1"/>
                </p:cNvSpPr>
                <p:nvPr/>
              </p:nvSpPr>
              <p:spPr bwMode="grayWhite">
                <a:xfrm>
                  <a:off x="1919350" y="144795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" name="橢圓​​ 41"/>
                <p:cNvSpPr>
                  <a:spLocks noChangeArrowheads="1"/>
                </p:cNvSpPr>
                <p:nvPr/>
              </p:nvSpPr>
              <p:spPr bwMode="grayWhite">
                <a:xfrm>
                  <a:off x="2003488" y="228933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zh-TW" altLang="en-US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341120" y="6598763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875776" y="6598763"/>
            <a:ext cx="126000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1564EE-A7C7-46DA-81A3-1A26A1EBC2A2}" type="datetime2">
              <a:rPr lang="zh-TW" altLang="en-US" smtClean="0"/>
              <a:pPr/>
              <a:t>2018年1月2日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210800" y="6598763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C749032-2A07-4AE8-BA90-74324CAE0C8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865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60604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共同記帳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4000" dirty="0" smtClean="0"/>
              <a:t>記帳功能</a:t>
            </a:r>
            <a:endParaRPr lang="zh-TW" altLang="en-US" sz="40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5465058" y="5368535"/>
            <a:ext cx="1261884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zh-TW" altLang="en-US" sz="2800" dirty="0" smtClean="0">
                <a:solidFill>
                  <a:schemeClr val="tx2"/>
                </a:solidFill>
              </a:rPr>
              <a:t>郭君怡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開始畫面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96" y="2278651"/>
            <a:ext cx="2948225" cy="1158780"/>
          </a:xfrm>
        </p:spPr>
      </p:pic>
      <p:pic>
        <p:nvPicPr>
          <p:cNvPr id="3" name="內容版面配置區 2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0"/>
          <a:stretch/>
        </p:blipFill>
        <p:spPr>
          <a:xfrm>
            <a:off x="6695799" y="574067"/>
            <a:ext cx="3419038" cy="5844265"/>
          </a:xfrm>
        </p:spPr>
      </p:pic>
      <p:sp>
        <p:nvSpPr>
          <p:cNvPr id="5" name="文字方塊 4"/>
          <p:cNvSpPr txBox="1"/>
          <p:nvPr/>
        </p:nvSpPr>
        <p:spPr>
          <a:xfrm>
            <a:off x="6695799" y="977509"/>
            <a:ext cx="2059238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sz="8800" dirty="0" smtClean="0">
                <a:solidFill>
                  <a:srgbClr val="92D050"/>
                </a:solidFill>
              </a:rPr>
              <a:t>0</a:t>
            </a:r>
            <a:r>
              <a:rPr lang="en-US" altLang="zh-TW" sz="5400" dirty="0" smtClean="0">
                <a:solidFill>
                  <a:srgbClr val="92D050"/>
                </a:solidFill>
              </a:rPr>
              <a:t> </a:t>
            </a:r>
            <a:r>
              <a:rPr lang="zh-TW" altLang="en-US" sz="5400" dirty="0" smtClean="0">
                <a:solidFill>
                  <a:srgbClr val="92D050"/>
                </a:solidFill>
              </a:rPr>
              <a:t> </a:t>
            </a:r>
            <a:r>
              <a:rPr lang="zh-TW" altLang="en-US" sz="2000" b="1" dirty="0" smtClean="0">
                <a:solidFill>
                  <a:schemeClr val="accent6"/>
                </a:solidFill>
              </a:rPr>
              <a:t>元</a:t>
            </a:r>
            <a:endParaRPr lang="zh-TW" altLang="en-US" sz="2000" b="1" dirty="0">
              <a:solidFill>
                <a:schemeClr val="accent6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3461" y="2278651"/>
            <a:ext cx="2277960" cy="44665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59" y="3761404"/>
            <a:ext cx="2846142" cy="198990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335" y="1458001"/>
            <a:ext cx="2562336" cy="232809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312" y="3939588"/>
            <a:ext cx="2614383" cy="245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3" y="2236675"/>
            <a:ext cx="2709762" cy="2612803"/>
          </a:xfr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0"/>
          <a:stretch/>
        </p:blipFill>
        <p:spPr>
          <a:xfrm>
            <a:off x="6889442" y="746975"/>
            <a:ext cx="3233352" cy="5526866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075" y="2236675"/>
            <a:ext cx="2827756" cy="261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明</a:t>
            </a:r>
            <a:r>
              <a:rPr lang="zh-TW" altLang="en-US" dirty="0"/>
              <a:t>細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0"/>
          <a:stretch/>
        </p:blipFill>
        <p:spPr>
          <a:xfrm>
            <a:off x="7340202" y="1111684"/>
            <a:ext cx="2859865" cy="4888454"/>
          </a:xfrm>
        </p:spPr>
      </p:pic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0" t="28237" r="19331" b="62659"/>
          <a:stretch/>
        </p:blipFill>
        <p:spPr>
          <a:xfrm>
            <a:off x="7460871" y="1984222"/>
            <a:ext cx="2618526" cy="3608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字方塊 7"/>
          <p:cNvSpPr txBox="1"/>
          <p:nvPr/>
        </p:nvSpPr>
        <p:spPr>
          <a:xfrm>
            <a:off x="7074233" y="1597753"/>
            <a:ext cx="15546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sz="1100" b="1" dirty="0" smtClean="0"/>
              <a:t>2018/01/02</a:t>
            </a:r>
            <a:endParaRPr lang="zh-TW" altLang="en-US" sz="1100" b="1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22" y="1859363"/>
            <a:ext cx="2870228" cy="203207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92" y="4050014"/>
            <a:ext cx="3208654" cy="213770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137" y="1917203"/>
            <a:ext cx="2869200" cy="193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72" y="1998283"/>
            <a:ext cx="3101533" cy="1675584"/>
          </a:xfr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0"/>
          <a:stretch/>
        </p:blipFill>
        <p:spPr>
          <a:xfrm>
            <a:off x="6915200" y="656823"/>
            <a:ext cx="3349262" cy="5724993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784" y="2389711"/>
            <a:ext cx="2438709" cy="293603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7" y="3971366"/>
            <a:ext cx="2963064" cy="241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</a:t>
            </a:r>
            <a:r>
              <a:rPr lang="zh-TW" altLang="en-US" dirty="0"/>
              <a:t>看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75" y="2412798"/>
            <a:ext cx="3670754" cy="2311216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9"/>
          <a:stretch/>
        </p:blipFill>
        <p:spPr>
          <a:xfrm>
            <a:off x="6843182" y="679468"/>
            <a:ext cx="3168958" cy="5346428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182" y="3568406"/>
            <a:ext cx="3168958" cy="665006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4198511" y="2321287"/>
            <a:ext cx="566671" cy="626616"/>
          </a:xfrm>
          <a:prstGeom prst="ellipse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4842456" y="2321287"/>
            <a:ext cx="16356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7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00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泡泡設計範本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alpha val="80000"/>
              </a:schemeClr>
            </a:gs>
            <a:gs pos="0">
              <a:schemeClr val="phClr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lumMod val="20000"/>
                <a:lumOff val="80000"/>
                <a:alpha val="59000"/>
              </a:schemeClr>
            </a:gs>
            <a:gs pos="40000">
              <a:schemeClr val="phClr">
                <a:lumMod val="20000"/>
                <a:lumOff val="80000"/>
                <a:alpha val="66000"/>
              </a:schemeClr>
            </a:gs>
            <a:gs pos="100000">
              <a:schemeClr val="phClr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224475_TF03460638" id="{BD909BA1-182F-4D47-8E89-377283DEDA77}" vid="{4B566EB6-844C-422D-A2A1-AA21D03947B5}"/>
    </a:ext>
  </a:extLst>
</a:theme>
</file>

<file path=ppt/theme/theme2.xml><?xml version="1.0" encoding="utf-8"?>
<a:theme xmlns:a="http://schemas.openxmlformats.org/drawingml/2006/main" name="Office 佈景主題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泡泡設計投影片</Template>
  <TotalTime>135</TotalTime>
  <Words>19</Words>
  <Application>Microsoft Office PowerPoint</Application>
  <PresentationFormat>寬螢幕</PresentationFormat>
  <Paragraphs>13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Microsoft JhengHei UI</vt:lpstr>
      <vt:lpstr>新細明體</vt:lpstr>
      <vt:lpstr>Century Gothic</vt:lpstr>
      <vt:lpstr>Courier New</vt:lpstr>
      <vt:lpstr>泡泡設計範本</vt:lpstr>
      <vt:lpstr>共同記帳APP</vt:lpstr>
      <vt:lpstr>開始畫面</vt:lpstr>
      <vt:lpstr>新增</vt:lpstr>
      <vt:lpstr>明細</vt:lpstr>
      <vt:lpstr>編輯</vt:lpstr>
      <vt:lpstr>查看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共同記帳APP</dc:title>
  <dc:creator>郭君怡</dc:creator>
  <cp:lastModifiedBy>郭君怡</cp:lastModifiedBy>
  <cp:revision>8</cp:revision>
  <dcterms:created xsi:type="dcterms:W3CDTF">2018-01-02T11:47:57Z</dcterms:created>
  <dcterms:modified xsi:type="dcterms:W3CDTF">2018-01-02T14:03:48Z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