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7"/>
    <p:restoredTop sz="94828"/>
  </p:normalViewPr>
  <p:slideViewPr>
    <p:cSldViewPr snapToGrid="0" snapToObjects="1">
      <p:cViewPr varScale="1">
        <p:scale>
          <a:sx n="125" d="100"/>
          <a:sy n="125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remove the bias of distribution.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DC594561-9A7C-5447-ADEA-B0EBC4660658}"/>
              </a:ext>
            </a:extLst>
          </p:cNvPr>
          <p:cNvSpPr/>
          <p:nvPr/>
        </p:nvSpPr>
        <p:spPr>
          <a:xfrm>
            <a:off x="1027852" y="2365310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1455993-2EFE-6B4A-A096-4B3BE2A066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392" y="2683362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F0E2A6DB-7545-794A-992D-A946906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0" y="1269618"/>
            <a:ext cx="219766" cy="695926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A5506826-81E5-324D-9BA9-0A89A0217CBD}"/>
              </a:ext>
            </a:extLst>
          </p:cNvPr>
          <p:cNvSpPr txBox="1"/>
          <p:nvPr/>
        </p:nvSpPr>
        <p:spPr>
          <a:xfrm>
            <a:off x="2323121" y="130272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11" name="直線矢印コネクタ 6">
            <a:extLst>
              <a:ext uri="{FF2B5EF4-FFF2-40B4-BE49-F238E27FC236}">
                <a16:creationId xmlns:a16="http://schemas.microsoft.com/office/drawing/2014/main" id="{53BD0E87-FB89-9A4A-8981-BADBA6296D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3122" y="1625895"/>
            <a:ext cx="0" cy="73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F468EE1-E1BF-8E43-B75F-4788A0E0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02" y="2225348"/>
            <a:ext cx="861662" cy="916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34CBD-0FDD-554A-912D-CCB8FA76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14" y="2255005"/>
            <a:ext cx="548634" cy="8046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2D3FF3-70F9-7E4C-9A05-3F152439CCB6}"/>
              </a:ext>
            </a:extLst>
          </p:cNvPr>
          <p:cNvSpPr/>
          <p:nvPr/>
        </p:nvSpPr>
        <p:spPr>
          <a:xfrm>
            <a:off x="3967371" y="3059668"/>
            <a:ext cx="21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cxnSp>
        <p:nvCxnSpPr>
          <p:cNvPr id="33" name="直線矢印コネクタ 6">
            <a:extLst>
              <a:ext uri="{FF2B5EF4-FFF2-40B4-BE49-F238E27FC236}">
                <a16:creationId xmlns:a16="http://schemas.microsoft.com/office/drawing/2014/main" id="{A6A279DA-3F4E-6C4B-9B0D-AFF73FFBD65A}"/>
              </a:ext>
            </a:extLst>
          </p:cNvPr>
          <p:cNvCxnSpPr>
            <a:cxnSpLocks/>
          </p:cNvCxnSpPr>
          <p:nvPr/>
        </p:nvCxnSpPr>
        <p:spPr>
          <a:xfrm>
            <a:off x="5415503" y="2684484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4">
            <a:extLst>
              <a:ext uri="{FF2B5EF4-FFF2-40B4-BE49-F238E27FC236}">
                <a16:creationId xmlns:a16="http://schemas.microsoft.com/office/drawing/2014/main" id="{F370B6A9-2076-9F4E-BAEE-FF075A60A9FC}"/>
              </a:ext>
            </a:extLst>
          </p:cNvPr>
          <p:cNvSpPr/>
          <p:nvPr/>
        </p:nvSpPr>
        <p:spPr>
          <a:xfrm>
            <a:off x="6430069" y="2378689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6">
            <a:extLst>
              <a:ext uri="{FF2B5EF4-FFF2-40B4-BE49-F238E27FC236}">
                <a16:creationId xmlns:a16="http://schemas.microsoft.com/office/drawing/2014/main" id="{F9DAD40C-66B5-8C41-BF36-CB0092A9F65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25339" y="1617581"/>
            <a:ext cx="0" cy="761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BDE05ED-0532-034B-8A9A-E76D6B75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076" y="1376280"/>
            <a:ext cx="589263" cy="589263"/>
          </a:xfrm>
          <a:prstGeom prst="rect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49630410-B98F-7C40-BC93-C4EEB57E1CC4}"/>
              </a:ext>
            </a:extLst>
          </p:cNvPr>
          <p:cNvSpPr txBox="1"/>
          <p:nvPr/>
        </p:nvSpPr>
        <p:spPr>
          <a:xfrm>
            <a:off x="7736888" y="1347745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D44073B0-133F-9047-B577-DE687B735C6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20609" y="2696741"/>
            <a:ext cx="875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2FFE5-F5F5-8549-B46E-06CEECB62F2E}"/>
              </a:ext>
            </a:extLst>
          </p:cNvPr>
          <p:cNvSpPr/>
          <p:nvPr/>
        </p:nvSpPr>
        <p:spPr>
          <a:xfrm>
            <a:off x="9445349" y="3090095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97529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ED812-20B0-1F4E-8FB0-8A126ED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1541566"/>
            <a:ext cx="1086829" cy="54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C7ED8-49D6-1A4B-B084-68DD1407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3371851"/>
            <a:ext cx="996950" cy="99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5751C-4BAD-0D4B-8018-9E872B2A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2708">
            <a:off x="8808903" y="3459164"/>
            <a:ext cx="262026" cy="829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9C047-3856-6A44-BC73-0AE46F29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1541566"/>
            <a:ext cx="711200" cy="718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D58AE-2864-3B4B-A965-0A137D9CE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869" y="3695866"/>
            <a:ext cx="722055" cy="1059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16D1B1-30DE-F445-96A1-D6CEDC13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41" y="3703143"/>
            <a:ext cx="722055" cy="105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56F63-665A-4F49-A5AE-AEDAB2A964DB}"/>
              </a:ext>
            </a:extLst>
          </p:cNvPr>
          <p:cNvSpPr txBox="1"/>
          <p:nvPr/>
        </p:nvSpPr>
        <p:spPr>
          <a:xfrm>
            <a:off x="2498754" y="909567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CA38A-F59C-4945-967C-63697E1FBA52}"/>
              </a:ext>
            </a:extLst>
          </p:cNvPr>
          <p:cNvSpPr txBox="1"/>
          <p:nvPr/>
        </p:nvSpPr>
        <p:spPr>
          <a:xfrm>
            <a:off x="8257865" y="999420"/>
            <a:ext cx="116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981C7-19B3-7E48-A181-49D7155379F1}"/>
              </a:ext>
            </a:extLst>
          </p:cNvPr>
          <p:cNvSpPr txBox="1"/>
          <p:nvPr/>
        </p:nvSpPr>
        <p:spPr>
          <a:xfrm>
            <a:off x="8335972" y="2943524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24C3E-6529-624B-9E0F-44BA29FC39BC}"/>
              </a:ext>
            </a:extLst>
          </p:cNvPr>
          <p:cNvSpPr txBox="1"/>
          <p:nvPr/>
        </p:nvSpPr>
        <p:spPr>
          <a:xfrm>
            <a:off x="2522764" y="2946916"/>
            <a:ext cx="125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A’s</a:t>
            </a:r>
          </a:p>
          <a:p>
            <a:pPr algn="ctr"/>
            <a:r>
              <a:rPr lang="en-US" b="1" dirty="0"/>
              <a:t>Private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0A897-3E51-6946-8F85-9413ADD99A1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505200" y="1900673"/>
            <a:ext cx="5102010" cy="297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E0774A-FCE6-F349-BFAF-BCCB03B6F98A}"/>
              </a:ext>
            </a:extLst>
          </p:cNvPr>
          <p:cNvCxnSpPr>
            <a:cxnSpLocks/>
          </p:cNvCxnSpPr>
          <p:nvPr/>
        </p:nvCxnSpPr>
        <p:spPr>
          <a:xfrm flipH="1">
            <a:off x="3399756" y="1827495"/>
            <a:ext cx="4838948" cy="2927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5E9F459-C979-6841-8F3F-8A3839AE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1" y="4666805"/>
            <a:ext cx="1086829" cy="543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094DA-11A6-DD48-AAD9-3F5815B1E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10" y="4519841"/>
            <a:ext cx="711200" cy="718214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336F23-50A6-B44B-A046-BA0B9D8B788D}"/>
              </a:ext>
            </a:extLst>
          </p:cNvPr>
          <p:cNvSpPr/>
          <p:nvPr/>
        </p:nvSpPr>
        <p:spPr>
          <a:xfrm>
            <a:off x="8305732" y="2833986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1CD5D2-643E-DA43-932D-B47C4E72D224}"/>
              </a:ext>
            </a:extLst>
          </p:cNvPr>
          <p:cNvSpPr/>
          <p:nvPr/>
        </p:nvSpPr>
        <p:spPr>
          <a:xfrm>
            <a:off x="2432866" y="2828718"/>
            <a:ext cx="1391250" cy="26016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938CA3E-6E7A-7147-8763-96D0F81379E6}"/>
              </a:ext>
            </a:extLst>
          </p:cNvPr>
          <p:cNvSpPr/>
          <p:nvPr/>
        </p:nvSpPr>
        <p:spPr>
          <a:xfrm>
            <a:off x="9794240" y="3990334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28CAB20-5EDB-DF45-9E67-45DB967C9B6E}"/>
              </a:ext>
            </a:extLst>
          </p:cNvPr>
          <p:cNvSpPr/>
          <p:nvPr/>
        </p:nvSpPr>
        <p:spPr>
          <a:xfrm rot="10800000">
            <a:off x="1643736" y="3980175"/>
            <a:ext cx="6113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BE8007-6F3A-EC47-B8E4-2587039F0EA5}"/>
              </a:ext>
            </a:extLst>
          </p:cNvPr>
          <p:cNvSpPr txBox="1"/>
          <p:nvPr/>
        </p:nvSpPr>
        <p:spPr>
          <a:xfrm>
            <a:off x="770941" y="5480616"/>
            <a:ext cx="981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Just by simply exchange the public key each other, one can calculate the shared random bits from the other’s public key and its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2572233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5025F0E8-EE4B-C14E-B161-67D214BF4F83}"/>
              </a:ext>
            </a:extLst>
          </p:cNvPr>
          <p:cNvSpPr/>
          <p:nvPr/>
        </p:nvSpPr>
        <p:spPr>
          <a:xfrm>
            <a:off x="2074300" y="2870953"/>
            <a:ext cx="1608300" cy="82471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412526C-CEE2-6042-ADF1-B5FC9928F3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682600" y="3267860"/>
            <a:ext cx="1430276" cy="15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>
            <a:extLst>
              <a:ext uri="{FF2B5EF4-FFF2-40B4-BE49-F238E27FC236}">
                <a16:creationId xmlns:a16="http://schemas.microsoft.com/office/drawing/2014/main" id="{4A247DBD-3E28-424F-A040-26077F12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9" y="1997485"/>
            <a:ext cx="219766" cy="695926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1964BA5-F793-A04A-B027-C8071F644D97}"/>
              </a:ext>
            </a:extLst>
          </p:cNvPr>
          <p:cNvSpPr txBox="1"/>
          <p:nvPr/>
        </p:nvSpPr>
        <p:spPr>
          <a:xfrm>
            <a:off x="2878450" y="2030596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8" name="直線矢印コネクタ 6">
            <a:extLst>
              <a:ext uri="{FF2B5EF4-FFF2-40B4-BE49-F238E27FC236}">
                <a16:creationId xmlns:a16="http://schemas.microsoft.com/office/drawing/2014/main" id="{B4EA673E-9B85-FC4A-AD41-8BB6C79ADF8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78450" y="2114439"/>
            <a:ext cx="0" cy="75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565CBD-A75F-6143-B3A1-6CEF0DB9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829" y="2809846"/>
            <a:ext cx="861662" cy="91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9B468-7FF8-4945-A10C-17F34397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88" y="2416044"/>
            <a:ext cx="548634" cy="804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6DBA57-4D7B-5042-845A-9405EB6FD7D8}"/>
              </a:ext>
            </a:extLst>
          </p:cNvPr>
          <p:cNvSpPr/>
          <p:nvPr/>
        </p:nvSpPr>
        <p:spPr>
          <a:xfrm>
            <a:off x="3583459" y="3262897"/>
            <a:ext cx="164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924BC639-51A3-BF4B-A59C-95875221D91F}"/>
              </a:ext>
            </a:extLst>
          </p:cNvPr>
          <p:cNvSpPr/>
          <p:nvPr/>
        </p:nvSpPr>
        <p:spPr>
          <a:xfrm>
            <a:off x="8456895" y="2855501"/>
            <a:ext cx="1750938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AES-CBC here)</a:t>
            </a:r>
          </a:p>
        </p:txBody>
      </p:sp>
      <p:cxnSp>
        <p:nvCxnSpPr>
          <p:cNvPr id="14" name="直線矢印コネクタ 6">
            <a:extLst>
              <a:ext uri="{FF2B5EF4-FFF2-40B4-BE49-F238E27FC236}">
                <a16:creationId xmlns:a16="http://schemas.microsoft.com/office/drawing/2014/main" id="{3EDFCE7F-2A04-C94A-B060-361C74447C8D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330440" y="3267860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877F3-318D-CC47-BDF1-1CA1A4E90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851" y="2127645"/>
            <a:ext cx="589263" cy="589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C45242-E498-604B-9DC5-03CCEEBB0AD2}"/>
              </a:ext>
            </a:extLst>
          </p:cNvPr>
          <p:cNvSpPr txBox="1"/>
          <p:nvPr/>
        </p:nvSpPr>
        <p:spPr>
          <a:xfrm>
            <a:off x="9331114" y="209786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17" name="直線矢印コネクタ 6">
            <a:extLst>
              <a:ext uri="{FF2B5EF4-FFF2-40B4-BE49-F238E27FC236}">
                <a16:creationId xmlns:a16="http://schemas.microsoft.com/office/drawing/2014/main" id="{9E5BB985-EE2A-5946-B56F-B60534B650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07833" y="3267860"/>
            <a:ext cx="669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2842C-2C2B-7745-955D-B4FA3E94A636}"/>
              </a:ext>
            </a:extLst>
          </p:cNvPr>
          <p:cNvSpPr/>
          <p:nvPr/>
        </p:nvSpPr>
        <p:spPr>
          <a:xfrm>
            <a:off x="10542831" y="3651934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94345C80-9B4D-9A44-9D7F-558BC536E330}"/>
              </a:ext>
            </a:extLst>
          </p:cNvPr>
          <p:cNvSpPr txBox="1"/>
          <p:nvPr/>
        </p:nvSpPr>
        <p:spPr>
          <a:xfrm>
            <a:off x="503281" y="3326340"/>
            <a:ext cx="15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My Private Key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F44ECE4D-04A4-194B-A0DD-283150E684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660" y="3283313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BAE67-3722-5C4F-910A-1DB62C64E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27" y="2818375"/>
            <a:ext cx="882197" cy="441099"/>
          </a:xfrm>
          <a:prstGeom prst="rect">
            <a:avLst/>
          </a:prstGeom>
        </p:spPr>
      </p:pic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2FA2C946-DB62-AD40-8F6C-B8A71593BA3F}"/>
              </a:ext>
            </a:extLst>
          </p:cNvPr>
          <p:cNvSpPr/>
          <p:nvPr/>
        </p:nvSpPr>
        <p:spPr>
          <a:xfrm>
            <a:off x="5112876" y="2855501"/>
            <a:ext cx="2217564" cy="82471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Derivation Function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(we use HKDF here)</a:t>
            </a:r>
          </a:p>
        </p:txBody>
      </p:sp>
      <p:cxnSp>
        <p:nvCxnSpPr>
          <p:cNvPr id="44" name="直線矢印コネクタ 6">
            <a:extLst>
              <a:ext uri="{FF2B5EF4-FFF2-40B4-BE49-F238E27FC236}">
                <a16:creationId xmlns:a16="http://schemas.microsoft.com/office/drawing/2014/main" id="{910529EA-0A30-0F41-8B00-70C0349987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21658" y="2219747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A00D37F-826F-FE42-B5A9-070E0D3FC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598" y="2211188"/>
            <a:ext cx="487253" cy="4872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CA1B7E-8BC1-6745-BA93-973FF70923C5}"/>
              </a:ext>
            </a:extLst>
          </p:cNvPr>
          <p:cNvSpPr txBox="1"/>
          <p:nvPr/>
        </p:nvSpPr>
        <p:spPr>
          <a:xfrm>
            <a:off x="6250501" y="2286082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Salt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D58C6C8-B086-5045-AE8E-148E0068C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44" y="2676927"/>
            <a:ext cx="460383" cy="46492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9CD8C77-F67A-D542-AC48-29FB32EE1CE3}"/>
              </a:ext>
            </a:extLst>
          </p:cNvPr>
          <p:cNvSpPr/>
          <p:nvPr/>
        </p:nvSpPr>
        <p:spPr>
          <a:xfrm>
            <a:off x="7405506" y="3305294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2A063931-C121-1544-99B8-AE48475003D5}"/>
              </a:ext>
            </a:extLst>
          </p:cNvPr>
          <p:cNvCxnSpPr>
            <a:cxnSpLocks/>
          </p:cNvCxnSpPr>
          <p:nvPr/>
        </p:nvCxnSpPr>
        <p:spPr>
          <a:xfrm>
            <a:off x="9332364" y="2211188"/>
            <a:ext cx="0" cy="635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">
            <a:extLst>
              <a:ext uri="{FF2B5EF4-FFF2-40B4-BE49-F238E27FC236}">
                <a16:creationId xmlns:a16="http://schemas.microsoft.com/office/drawing/2014/main" id="{6E771382-CF3D-7743-9B47-CC04E8B6B82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331114" y="3680219"/>
            <a:ext cx="1250" cy="66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719BFC19-221A-4144-94CD-6B9F6FBF4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851" y="3827811"/>
            <a:ext cx="487253" cy="4872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682C-5C37-B94C-85DF-930433E295C4}"/>
              </a:ext>
            </a:extLst>
          </p:cNvPr>
          <p:cNvSpPr txBox="1"/>
          <p:nvPr/>
        </p:nvSpPr>
        <p:spPr>
          <a:xfrm>
            <a:off x="9336021" y="3879626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 Vector</a:t>
            </a:r>
          </a:p>
        </p:txBody>
      </p:sp>
    </p:spTree>
    <p:extLst>
      <p:ext uri="{BB962C8B-B14F-4D97-AF65-F5344CB8AC3E}">
        <p14:creationId xmlns:p14="http://schemas.microsoft.com/office/powerpoint/2010/main" val="7561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9B2F285A-5DA8-B44D-A287-64FE10469FC5}"/>
              </a:ext>
            </a:extLst>
          </p:cNvPr>
          <p:cNvSpPr/>
          <p:nvPr/>
        </p:nvSpPr>
        <p:spPr>
          <a:xfrm>
            <a:off x="4588346" y="2447639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1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0746E6F-2AD6-CB45-803D-0B65965F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29849" y="2281352"/>
            <a:ext cx="219766" cy="695926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FA13212B-0BB6-314D-8A0C-E873C194CBC8}"/>
              </a:ext>
            </a:extLst>
          </p:cNvPr>
          <p:cNvSpPr txBox="1"/>
          <p:nvPr/>
        </p:nvSpPr>
        <p:spPr>
          <a:xfrm>
            <a:off x="3179362" y="2881513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1</a:t>
            </a:r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9CBDF282-E581-AF40-A479-F6628AA9E69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64706" y="2859999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54312B1-F0F9-144E-93F3-CA804C86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69" y="2405597"/>
            <a:ext cx="882197" cy="441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ABB6EC-29EE-C24C-899A-7B00A340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062" y="3354049"/>
            <a:ext cx="569430" cy="605357"/>
          </a:xfrm>
          <a:prstGeom prst="rect">
            <a:avLst/>
          </a:prstGeom>
        </p:spPr>
      </p:pic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939DA3D8-9683-A74B-96AB-603F9D630E92}"/>
              </a:ext>
            </a:extLst>
          </p:cNvPr>
          <p:cNvSpPr/>
          <p:nvPr/>
        </p:nvSpPr>
        <p:spPr>
          <a:xfrm>
            <a:off x="1485062" y="2425484"/>
            <a:ext cx="1386267" cy="824718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</a:p>
        </p:txBody>
      </p:sp>
      <p:cxnSp>
        <p:nvCxnSpPr>
          <p:cNvPr id="18" name="直線矢印コネクタ 6">
            <a:extLst>
              <a:ext uri="{FF2B5EF4-FFF2-40B4-BE49-F238E27FC236}">
                <a16:creationId xmlns:a16="http://schemas.microsoft.com/office/drawing/2014/main" id="{BE1EB4BB-750C-E244-B6FC-78CFF0690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8607" y="2837843"/>
            <a:ext cx="1126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C19DB3-B849-6843-963B-0D367883C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062" y="1653406"/>
            <a:ext cx="589263" cy="58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2799DC-A200-7C41-8093-43C658A45246}"/>
              </a:ext>
            </a:extLst>
          </p:cNvPr>
          <p:cNvSpPr txBox="1"/>
          <p:nvPr/>
        </p:nvSpPr>
        <p:spPr>
          <a:xfrm>
            <a:off x="2130774" y="1716280"/>
            <a:ext cx="107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21" name="直線矢印コネクタ 6">
            <a:extLst>
              <a:ext uri="{FF2B5EF4-FFF2-40B4-BE49-F238E27FC236}">
                <a16:creationId xmlns:a16="http://schemas.microsoft.com/office/drawing/2014/main" id="{9C40BB38-D2DE-DB4E-9BCD-18A5D40970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78196" y="3250202"/>
            <a:ext cx="0" cy="682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4DBCF3-070F-F049-9423-2032F9B1F610}"/>
              </a:ext>
            </a:extLst>
          </p:cNvPr>
          <p:cNvSpPr/>
          <p:nvPr/>
        </p:nvSpPr>
        <p:spPr>
          <a:xfrm>
            <a:off x="2130774" y="331307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225999-9F0D-1949-921B-EC816FF53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6" y="2349527"/>
            <a:ext cx="460383" cy="4649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738EE-C761-604C-914D-6DCEEFD2423C}"/>
              </a:ext>
            </a:extLst>
          </p:cNvPr>
          <p:cNvSpPr/>
          <p:nvPr/>
        </p:nvSpPr>
        <p:spPr>
          <a:xfrm>
            <a:off x="413816" y="2859999"/>
            <a:ext cx="94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AES Key</a:t>
            </a:r>
          </a:p>
        </p:txBody>
      </p:sp>
      <p:cxnSp>
        <p:nvCxnSpPr>
          <p:cNvPr id="25" name="直線矢印コネクタ 6">
            <a:extLst>
              <a:ext uri="{FF2B5EF4-FFF2-40B4-BE49-F238E27FC236}">
                <a16:creationId xmlns:a16="http://schemas.microsoft.com/office/drawing/2014/main" id="{4131E552-95B6-A644-B659-39A4F670EBE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78196" y="1653406"/>
            <a:ext cx="0" cy="772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F667000-D737-9C4A-84BA-5D6A64CFF1EC}"/>
              </a:ext>
            </a:extLst>
          </p:cNvPr>
          <p:cNvCxnSpPr>
            <a:cxnSpLocks/>
            <a:stCxn id="23" idx="0"/>
            <a:endCxn id="4" idx="0"/>
          </p:cNvCxnSpPr>
          <p:nvPr/>
        </p:nvCxnSpPr>
        <p:spPr>
          <a:xfrm rot="16200000" flipH="1">
            <a:off x="3068676" y="123819"/>
            <a:ext cx="98112" cy="4549528"/>
          </a:xfrm>
          <a:prstGeom prst="bentConnector3">
            <a:avLst>
              <a:gd name="adj1" fmla="val -1123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4">
            <a:extLst>
              <a:ext uri="{FF2B5EF4-FFF2-40B4-BE49-F238E27FC236}">
                <a16:creationId xmlns:a16="http://schemas.microsoft.com/office/drawing/2014/main" id="{594B9120-9493-5540-A4F9-38C835127514}"/>
              </a:ext>
            </a:extLst>
          </p:cNvPr>
          <p:cNvSpPr/>
          <p:nvPr/>
        </p:nvSpPr>
        <p:spPr>
          <a:xfrm>
            <a:off x="7913663" y="2434336"/>
            <a:ext cx="1608300" cy="824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Public Key Encryption 2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6" name="直線矢印コネクタ 6">
            <a:extLst>
              <a:ext uri="{FF2B5EF4-FFF2-40B4-BE49-F238E27FC236}">
                <a16:creationId xmlns:a16="http://schemas.microsoft.com/office/drawing/2014/main" id="{EEDDE230-2516-6E48-ADA5-C5CFB47FF5A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690023" y="2846696"/>
            <a:ext cx="122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5">
            <a:extLst>
              <a:ext uri="{FF2B5EF4-FFF2-40B4-BE49-F238E27FC236}">
                <a16:creationId xmlns:a16="http://schemas.microsoft.com/office/drawing/2014/main" id="{8BA3F4E7-872A-D848-92B1-7FDF0F28BC55}"/>
              </a:ext>
            </a:extLst>
          </p:cNvPr>
          <p:cNvSpPr txBox="1"/>
          <p:nvPr/>
        </p:nvSpPr>
        <p:spPr>
          <a:xfrm>
            <a:off x="6565800" y="2923581"/>
            <a:ext cx="13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Key 2</a:t>
            </a:r>
          </a:p>
        </p:txBody>
      </p:sp>
      <p:cxnSp>
        <p:nvCxnSpPr>
          <p:cNvPr id="45" name="直線矢印コネクタ 6">
            <a:extLst>
              <a:ext uri="{FF2B5EF4-FFF2-40B4-BE49-F238E27FC236}">
                <a16:creationId xmlns:a16="http://schemas.microsoft.com/office/drawing/2014/main" id="{2406F177-959D-6A42-BBF6-CC9150C77E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92496" y="3272358"/>
            <a:ext cx="0" cy="660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840CD499-69C3-4141-9347-4F995B2B69C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717813" y="3259055"/>
            <a:ext cx="0" cy="700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84D1DB9-636B-C745-A3AC-ED75F7C49371}"/>
              </a:ext>
            </a:extLst>
          </p:cNvPr>
          <p:cNvCxnSpPr>
            <a:cxnSpLocks/>
            <a:stCxn id="23" idx="0"/>
            <a:endCxn id="35" idx="0"/>
          </p:cNvCxnSpPr>
          <p:nvPr/>
        </p:nvCxnSpPr>
        <p:spPr>
          <a:xfrm rot="16200000" flipH="1">
            <a:off x="4737985" y="-1545491"/>
            <a:ext cx="84809" cy="7874845"/>
          </a:xfrm>
          <a:prstGeom prst="bentConnector3">
            <a:avLst>
              <a:gd name="adj1" fmla="val -1299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FAA0C8A-E94B-DE45-A36E-ABEA5B0C0F00}"/>
              </a:ext>
            </a:extLst>
          </p:cNvPr>
          <p:cNvSpPr/>
          <p:nvPr/>
        </p:nvSpPr>
        <p:spPr>
          <a:xfrm>
            <a:off x="5392496" y="3300703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BB8172-F8E8-EE4F-A844-3E03581CAC2F}"/>
              </a:ext>
            </a:extLst>
          </p:cNvPr>
          <p:cNvSpPr/>
          <p:nvPr/>
        </p:nvSpPr>
        <p:spPr>
          <a:xfrm>
            <a:off x="8717812" y="3259055"/>
            <a:ext cx="1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Encrypted AES Key 2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CFA59B-EBA6-4147-B8A0-740EAC9AF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49" y="3339734"/>
            <a:ext cx="460383" cy="46492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A93DD33-2191-D64E-BA39-D43814E5B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766" y="3577012"/>
            <a:ext cx="337820" cy="43899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B7EBB28-B783-7F41-92D7-89018388B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131" y="3391406"/>
            <a:ext cx="460383" cy="46492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BB5E35-9EBA-E848-9B66-B34B68714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681" y="3556498"/>
            <a:ext cx="372858" cy="5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1228</Words>
  <Application>Microsoft Macintosh PowerPoint</Application>
  <PresentationFormat>Widescreen</PresentationFormat>
  <Paragraphs>354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233</cp:revision>
  <dcterms:created xsi:type="dcterms:W3CDTF">2019-07-26T09:39:50Z</dcterms:created>
  <dcterms:modified xsi:type="dcterms:W3CDTF">2019-09-26T12:07:01Z</dcterms:modified>
</cp:coreProperties>
</file>