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3"/>
    <p:restoredTop sz="94785"/>
  </p:normalViewPr>
  <p:slideViewPr>
    <p:cSldViewPr snapToGrid="0" snapToObjects="1">
      <p:cViewPr varScale="1">
        <p:scale>
          <a:sx n="127" d="100"/>
          <a:sy n="127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EDDC0-DF20-AC46-B752-4D05A37D4059}" type="datetimeFigureOut">
              <a:rPr lang="en-US" smtClean="0"/>
              <a:t>8/1/19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EC5EA-871C-8443-843A-02E75F9C7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8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4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FC86-1FED-E642-ADE8-7BC535D5F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80BDF-CFD9-374E-8EEE-7DAA9149E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22FCA-92D0-9A47-A787-C045D950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182E1-8EA9-3B4F-848D-882F1205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32F3B-E8CF-CB47-ABBD-111BFCD5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0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93C4-0968-F543-B333-70917484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649CE-7069-BB45-9D17-84541530E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508A6-BEAF-5249-9997-C46BA510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D18F8-D713-F547-8D94-0130B048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116CC-33B8-5149-B09B-B86D48BC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5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8A6930-7AB3-A343-BE90-923CBF095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BB591-0D49-1F49-8D1F-340CE4FD3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89F61-0F1E-6A40-8C25-5BF8A298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0942-0DCC-F447-B6FD-DFE4C056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C2459-5FC1-F146-A5C8-48FC4340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8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6535-6468-624C-A511-3CA6B190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634CE-812D-ED40-B787-B65A48FDC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5B9F5-0F13-384D-B0B1-CA15AD72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7B310-46C3-B64F-9C94-F70ACE2D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3706-4308-5840-BB48-20417BBC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2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A8E7-A3C5-0F43-B7A7-E88494AA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49813-78CE-2F41-B7E1-A15BA0235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565A8-AAFE-0149-AFB2-FACD87DB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49AFE-6C8C-4044-9BBB-8C82EB28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2FF5A-6D19-2548-9827-8A1A38E8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8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B2F8-0437-DE46-9386-7E2F0CC5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7C497-12FD-E947-BE05-9B7395380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EBEA5-D9E7-0444-B7F7-D4B36D674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0C26F-8255-C743-8216-45863D2E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587E7-2CE9-BD4A-93A3-F409FC41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779A1-449C-DD47-AC2B-FA9D7751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4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5BAE-5545-F347-B72A-7F71301D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F2DAB-2C0E-5343-B9E7-C7B40E7DF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46E13-9CDE-3144-84C9-AAE99A2B5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AB628-1591-1542-B586-90A2AF146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1F0DB-FCB4-D646-9DF6-119C027BE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A7999-90AB-7B43-8B49-4C116A84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04E55-A802-F549-A3A4-2CBBDA0B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48196-B6B8-B840-94C0-B7DCEF5B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2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92FB-4682-6541-BEC2-F3DEE26F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F7CE0-7D17-034A-A180-0F7A81BA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64523-8EFD-9240-95B9-EFA99608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14941-353C-F349-B822-234D49F2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0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234AC-5D69-BB4B-A687-251B1CF1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4EC77-C23A-354A-9A0C-3DDFCCD6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85B67-8452-AD40-B7D9-E37486BA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3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65C5-815D-444C-B53F-A0F5DB1A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117E2-CFB4-2B4A-8A90-FB5B5686A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A1894-A6FC-C54C-B5DA-76F0559DF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990C3-0B59-3C43-A573-CFB71DD1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09405-F058-CD47-B3C2-BDC19FC0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F063E-E7FB-CF4A-A3B6-D312DF86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1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9C91-CDBE-1C48-9BB5-FF371CDE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A2036-C537-B649-B554-C35EF6367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31775-938A-2348-8278-6FEB09800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A8283-ED1E-B543-97C0-3C85CC0B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E6A79-8DB6-E242-A65F-E6D315F5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E4C22-DD97-044D-A7EB-500A3486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4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D2051-038B-CD4B-BFEC-986E2187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D92D4-8D7B-704F-8DC0-1E8F54AC4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36C2-3D7B-BF4B-8443-F7615999A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0B84-C221-BA49-B172-B6D4747B1BA4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688C0-78DA-5E41-8471-4792FD0CE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75734-13E4-4548-9E8C-D41616BAB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6F230-0944-7B41-8854-AD1BB4727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700AB-A9E5-1943-8DFE-EB5F484A21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6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吹き出し: 角を丸めた四角形 75">
            <a:extLst>
              <a:ext uri="{FF2B5EF4-FFF2-40B4-BE49-F238E27FC236}">
                <a16:creationId xmlns:a16="http://schemas.microsoft.com/office/drawing/2014/main" id="{664AEE1C-7049-40C0-BFA7-44ADB2600158}"/>
              </a:ext>
            </a:extLst>
          </p:cNvPr>
          <p:cNvSpPr/>
          <p:nvPr/>
        </p:nvSpPr>
        <p:spPr>
          <a:xfrm>
            <a:off x="248131" y="4503476"/>
            <a:ext cx="2659436" cy="789762"/>
          </a:xfrm>
          <a:prstGeom prst="wedgeRoundRectCallout">
            <a:avLst>
              <a:gd name="adj1" fmla="val 36423"/>
              <a:gd name="adj2" fmla="val -71829"/>
              <a:gd name="adj3" fmla="val 16667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1) Download webpage and application code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58BE95E1-B661-40AA-9634-CE410256CE2E}"/>
              </a:ext>
            </a:extLst>
          </p:cNvPr>
          <p:cNvSpPr/>
          <p:nvPr/>
        </p:nvSpPr>
        <p:spPr>
          <a:xfrm>
            <a:off x="379352" y="1031040"/>
            <a:ext cx="2659436" cy="1255803"/>
          </a:xfrm>
          <a:prstGeom prst="wedgeRoundRectCallout">
            <a:avLst>
              <a:gd name="adj1" fmla="val -609"/>
              <a:gd name="adj2" fmla="val 74015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2) Execute the app code and communicate with computing and data resources in backend.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</p:spTree>
    <p:extLst>
      <p:ext uri="{BB962C8B-B14F-4D97-AF65-F5344CB8AC3E}">
        <p14:creationId xmlns:p14="http://schemas.microsoft.com/office/powerpoint/2010/main" val="146157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D389A55-F10C-984E-8955-FA4C4EF7DD1A}"/>
              </a:ext>
            </a:extLst>
          </p:cNvPr>
          <p:cNvSpPr/>
          <p:nvPr/>
        </p:nvSpPr>
        <p:spPr>
          <a:xfrm rot="14881054">
            <a:off x="3492706" y="1899015"/>
            <a:ext cx="278329" cy="18966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8EA65-5000-D443-BCE5-866C3D75236C}"/>
              </a:ext>
            </a:extLst>
          </p:cNvPr>
          <p:cNvSpPr txBox="1"/>
          <p:nvPr/>
        </p:nvSpPr>
        <p:spPr>
          <a:xfrm rot="20323196">
            <a:off x="2799694" y="266719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C3326E1D-510B-1B4E-81B4-292DB72C72CB}"/>
              </a:ext>
            </a:extLst>
          </p:cNvPr>
          <p:cNvSpPr/>
          <p:nvPr/>
        </p:nvSpPr>
        <p:spPr>
          <a:xfrm rot="17145457">
            <a:off x="3387875" y="3361786"/>
            <a:ext cx="278329" cy="189665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C875C-F8AF-7247-BB11-C44C02CFB0F8}"/>
              </a:ext>
            </a:extLst>
          </p:cNvPr>
          <p:cNvSpPr txBox="1"/>
          <p:nvPr/>
        </p:nvSpPr>
        <p:spPr>
          <a:xfrm rot="987599">
            <a:off x="2694863" y="4129969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533E61-6327-7D41-8705-4A8F7AE7B4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7327" y="716919"/>
            <a:ext cx="1057298" cy="96226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5ED6DC-36A2-6043-BEBF-854814B7D022}"/>
              </a:ext>
            </a:extLst>
          </p:cNvPr>
          <p:cNvCxnSpPr>
            <a:stCxn id="10" idx="2"/>
          </p:cNvCxnSpPr>
          <p:nvPr/>
        </p:nvCxnSpPr>
        <p:spPr>
          <a:xfrm>
            <a:off x="2915976" y="1679179"/>
            <a:ext cx="446503" cy="9720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ross 38">
            <a:extLst>
              <a:ext uri="{FF2B5EF4-FFF2-40B4-BE49-F238E27FC236}">
                <a16:creationId xmlns:a16="http://schemas.microsoft.com/office/drawing/2014/main" id="{8A19A62D-9902-0B46-AECE-BF2E4D401AE1}"/>
              </a:ext>
            </a:extLst>
          </p:cNvPr>
          <p:cNvSpPr/>
          <p:nvPr/>
        </p:nvSpPr>
        <p:spPr>
          <a:xfrm rot="17943525">
            <a:off x="2268434" y="986123"/>
            <a:ext cx="1396666" cy="1393816"/>
          </a:xfrm>
          <a:prstGeom prst="plus">
            <a:avLst>
              <a:gd name="adj" fmla="val 441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49C0A9DF-B6E6-BA4F-B4A3-EEE46F2CEFA8}"/>
              </a:ext>
            </a:extLst>
          </p:cNvPr>
          <p:cNvSpPr/>
          <p:nvPr/>
        </p:nvSpPr>
        <p:spPr>
          <a:xfrm>
            <a:off x="418291" y="54741"/>
            <a:ext cx="4029542" cy="612648"/>
          </a:xfrm>
          <a:prstGeom prst="wedgeRoundRectCallout">
            <a:avLst>
              <a:gd name="adj1" fmla="val -288"/>
              <a:gd name="adj2" fmla="val 77593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SSL/TLS prevent protect user data from being eavesdropped on a public channel</a:t>
            </a:r>
          </a:p>
        </p:txBody>
      </p:sp>
    </p:spTree>
    <p:extLst>
      <p:ext uri="{BB962C8B-B14F-4D97-AF65-F5344CB8AC3E}">
        <p14:creationId xmlns:p14="http://schemas.microsoft.com/office/powerpoint/2010/main" val="142423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D389A55-F10C-984E-8955-FA4C4EF7DD1A}"/>
              </a:ext>
            </a:extLst>
          </p:cNvPr>
          <p:cNvSpPr/>
          <p:nvPr/>
        </p:nvSpPr>
        <p:spPr>
          <a:xfrm rot="14881054">
            <a:off x="3492706" y="1899015"/>
            <a:ext cx="278329" cy="18966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8EA65-5000-D443-BCE5-866C3D75236C}"/>
              </a:ext>
            </a:extLst>
          </p:cNvPr>
          <p:cNvSpPr txBox="1"/>
          <p:nvPr/>
        </p:nvSpPr>
        <p:spPr>
          <a:xfrm rot="20323196">
            <a:off x="2799694" y="266719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C3326E1D-510B-1B4E-81B4-292DB72C72CB}"/>
              </a:ext>
            </a:extLst>
          </p:cNvPr>
          <p:cNvSpPr/>
          <p:nvPr/>
        </p:nvSpPr>
        <p:spPr>
          <a:xfrm rot="17145457">
            <a:off x="3387875" y="3361786"/>
            <a:ext cx="278329" cy="189665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C875C-F8AF-7247-BB11-C44C02CFB0F8}"/>
              </a:ext>
            </a:extLst>
          </p:cNvPr>
          <p:cNvSpPr txBox="1"/>
          <p:nvPr/>
        </p:nvSpPr>
        <p:spPr>
          <a:xfrm rot="987599">
            <a:off x="2694863" y="4129969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533E61-6327-7D41-8705-4A8F7AE7B4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7412" y="550874"/>
            <a:ext cx="1057298" cy="962260"/>
          </a:xfrm>
          <a:prstGeom prst="rect">
            <a:avLst/>
          </a:prstGeom>
        </p:spPr>
      </p:pic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49C0A9DF-B6E6-BA4F-B4A3-EEE46F2CEFA8}"/>
              </a:ext>
            </a:extLst>
          </p:cNvPr>
          <p:cNvSpPr/>
          <p:nvPr/>
        </p:nvSpPr>
        <p:spPr>
          <a:xfrm>
            <a:off x="789171" y="91955"/>
            <a:ext cx="3919193" cy="1033994"/>
          </a:xfrm>
          <a:prstGeom prst="wedgeRoundRectCallout">
            <a:avLst>
              <a:gd name="adj1" fmla="val 58603"/>
              <a:gd name="adj2" fmla="val 37050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But how about the user data in cloud platform? </a:t>
            </a:r>
            <a:r>
              <a:rPr lang="en-US" b="1" dirty="0">
                <a:solidFill>
                  <a:srgbClr val="FF0000"/>
                </a:solidFill>
              </a:rPr>
              <a:t>Are the app provider and cloud platform provider truly trusted?</a:t>
            </a:r>
          </a:p>
        </p:txBody>
      </p: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1E7CB0AE-EFD7-F14A-8CC5-A94C1E9E2BB5}"/>
              </a:ext>
            </a:extLst>
          </p:cNvPr>
          <p:cNvSpPr/>
          <p:nvPr/>
        </p:nvSpPr>
        <p:spPr>
          <a:xfrm>
            <a:off x="651702" y="5041114"/>
            <a:ext cx="3386838" cy="839399"/>
          </a:xfrm>
          <a:prstGeom prst="wedgeRoundRectCallout">
            <a:avLst>
              <a:gd name="adj1" fmla="val -40659"/>
              <a:gd name="adj2" fmla="val -93225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Also  how about the user data in browsers? This may be observed by malware?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A7CB67F-EAAA-F046-A987-550537AE9C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719" y="4014323"/>
            <a:ext cx="1057298" cy="96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3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CC1E156-DAB1-B74B-98CF-6C34E927154D}"/>
              </a:ext>
            </a:extLst>
          </p:cNvPr>
          <p:cNvSpPr/>
          <p:nvPr/>
        </p:nvSpPr>
        <p:spPr>
          <a:xfrm>
            <a:off x="6579450" y="1422754"/>
            <a:ext cx="2370039" cy="227048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69EAC-D755-C447-B9F2-89F42FFE8C9B}"/>
              </a:ext>
            </a:extLst>
          </p:cNvPr>
          <p:cNvSpPr txBox="1"/>
          <p:nvPr/>
        </p:nvSpPr>
        <p:spPr>
          <a:xfrm>
            <a:off x="6439920" y="5564462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6D77A-4240-E446-B651-51CB81DE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40" y="1983052"/>
            <a:ext cx="521366" cy="625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7A5BC-C975-B446-B1FE-37FF9F2E4B99}"/>
              </a:ext>
            </a:extLst>
          </p:cNvPr>
          <p:cNvSpPr txBox="1"/>
          <p:nvPr/>
        </p:nvSpPr>
        <p:spPr>
          <a:xfrm>
            <a:off x="6724547" y="265385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17FEE-3B6D-9A42-99CC-4F2A4868752B}"/>
              </a:ext>
            </a:extLst>
          </p:cNvPr>
          <p:cNvSpPr txBox="1"/>
          <p:nvPr/>
        </p:nvSpPr>
        <p:spPr>
          <a:xfrm>
            <a:off x="8240983" y="4951275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31200-29C0-D848-9032-48E29A271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16" y="4446059"/>
            <a:ext cx="468336" cy="485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C64A1-0829-AB48-9E9B-F9CE81C1F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03" y="3811106"/>
            <a:ext cx="659718" cy="759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6CFC56-96E3-7945-9816-A66BA4BBCE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90" y="2572001"/>
            <a:ext cx="544781" cy="6537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D82006-4796-6448-994A-2D90AE0E58B5}"/>
              </a:ext>
            </a:extLst>
          </p:cNvPr>
          <p:cNvSpPr txBox="1"/>
          <p:nvPr/>
        </p:nvSpPr>
        <p:spPr>
          <a:xfrm>
            <a:off x="7471577" y="325292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410DA65-424E-EB43-BF7F-CD6C04A241C2}"/>
              </a:ext>
            </a:extLst>
          </p:cNvPr>
          <p:cNvSpPr/>
          <p:nvPr/>
        </p:nvSpPr>
        <p:spPr>
          <a:xfrm>
            <a:off x="6579450" y="3972466"/>
            <a:ext cx="2370040" cy="16023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2BFBCD-3FAB-2B48-A279-CC9D2DC994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93" y="4390526"/>
            <a:ext cx="544780" cy="6530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5BC445-23E5-9B4E-A605-0F6368AA5949}"/>
              </a:ext>
            </a:extLst>
          </p:cNvPr>
          <p:cNvSpPr txBox="1"/>
          <p:nvPr/>
        </p:nvSpPr>
        <p:spPr>
          <a:xfrm>
            <a:off x="6877523" y="507045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F6C861-2402-214C-AEE8-8193DE13E2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04" y="1484182"/>
            <a:ext cx="543466" cy="6019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0C11D5-D235-864A-94CE-29D88786B8D7}"/>
              </a:ext>
            </a:extLst>
          </p:cNvPr>
          <p:cNvSpPr txBox="1"/>
          <p:nvPr/>
        </p:nvSpPr>
        <p:spPr>
          <a:xfrm>
            <a:off x="7453162" y="2134585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3CA39-2C94-8F47-A5BC-144B6651FB81}"/>
              </a:ext>
            </a:extLst>
          </p:cNvPr>
          <p:cNvSpPr txBox="1"/>
          <p:nvPr/>
        </p:nvSpPr>
        <p:spPr>
          <a:xfrm>
            <a:off x="8200299" y="2746632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44E80D-AFD4-3446-A5EF-336CA30BB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32" y="2241416"/>
            <a:ext cx="468336" cy="485681"/>
          </a:xfrm>
          <a:prstGeom prst="rect">
            <a:avLst/>
          </a:prstGeom>
        </p:spPr>
      </p:pic>
      <p:cxnSp>
        <p:nvCxnSpPr>
          <p:cNvPr id="25" name="直線矢印コネクタ 3">
            <a:extLst>
              <a:ext uri="{FF2B5EF4-FFF2-40B4-BE49-F238E27FC236}">
                <a16:creationId xmlns:a16="http://schemas.microsoft.com/office/drawing/2014/main" id="{2374313C-66CC-EE49-A40B-1DF4080C2B08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3959158" y="4717075"/>
            <a:ext cx="3011735" cy="3592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12">
            <a:extLst>
              <a:ext uri="{FF2B5EF4-FFF2-40B4-BE49-F238E27FC236}">
                <a16:creationId xmlns:a16="http://schemas.microsoft.com/office/drawing/2014/main" id="{17C4C87B-7AC8-2745-88C5-BBD3B65CDB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8659" y="4698984"/>
            <a:ext cx="1130499" cy="754710"/>
          </a:xfrm>
          <a:prstGeom prst="rect">
            <a:avLst/>
          </a:prstGeom>
        </p:spPr>
      </p:pic>
      <p:cxnSp>
        <p:nvCxnSpPr>
          <p:cNvPr id="28" name="直線矢印コネクタ 36">
            <a:extLst>
              <a:ext uri="{FF2B5EF4-FFF2-40B4-BE49-F238E27FC236}">
                <a16:creationId xmlns:a16="http://schemas.microsoft.com/office/drawing/2014/main" id="{77A7D8A3-DA24-9540-B626-B2749029DDB5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3959158" y="2295872"/>
            <a:ext cx="2952082" cy="27804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77">
            <a:extLst>
              <a:ext uri="{FF2B5EF4-FFF2-40B4-BE49-F238E27FC236}">
                <a16:creationId xmlns:a16="http://schemas.microsoft.com/office/drawing/2014/main" id="{A823E4D1-5EE4-6742-87A8-FA7F2F08B6B0}"/>
              </a:ext>
            </a:extLst>
          </p:cNvPr>
          <p:cNvSpPr txBox="1"/>
          <p:nvPr/>
        </p:nvSpPr>
        <p:spPr>
          <a:xfrm>
            <a:off x="6439920" y="3795072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40" name="テキスト ボックス 80">
            <a:extLst>
              <a:ext uri="{FF2B5EF4-FFF2-40B4-BE49-F238E27FC236}">
                <a16:creationId xmlns:a16="http://schemas.microsoft.com/office/drawing/2014/main" id="{FAFAF5B1-37D3-B34F-883E-DE89F2EE9D04}"/>
              </a:ext>
            </a:extLst>
          </p:cNvPr>
          <p:cNvSpPr txBox="1"/>
          <p:nvPr/>
        </p:nvSpPr>
        <p:spPr>
          <a:xfrm>
            <a:off x="6518674" y="1265932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3B823-9E11-5247-9C56-0A51EF0D5622}"/>
              </a:ext>
            </a:extLst>
          </p:cNvPr>
          <p:cNvSpPr txBox="1"/>
          <p:nvPr/>
        </p:nvSpPr>
        <p:spPr>
          <a:xfrm>
            <a:off x="2602795" y="5396105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pic>
        <p:nvPicPr>
          <p:cNvPr id="50" name="図 12">
            <a:extLst>
              <a:ext uri="{FF2B5EF4-FFF2-40B4-BE49-F238E27FC236}">
                <a16:creationId xmlns:a16="http://schemas.microsoft.com/office/drawing/2014/main" id="{12143ED7-1465-5E4D-8054-42550A815C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3401" y="1064262"/>
            <a:ext cx="1130499" cy="75471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4363908-3F4C-8144-A89E-FD3E9974C503}"/>
              </a:ext>
            </a:extLst>
          </p:cNvPr>
          <p:cNvSpPr txBox="1"/>
          <p:nvPr/>
        </p:nvSpPr>
        <p:spPr>
          <a:xfrm>
            <a:off x="2637537" y="1761383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cxnSp>
        <p:nvCxnSpPr>
          <p:cNvPr id="52" name="直線矢印コネクタ 3">
            <a:extLst>
              <a:ext uri="{FF2B5EF4-FFF2-40B4-BE49-F238E27FC236}">
                <a16:creationId xmlns:a16="http://schemas.microsoft.com/office/drawing/2014/main" id="{4EC3CB65-C0F2-294D-BAEF-23A798D51810}"/>
              </a:ext>
            </a:extLst>
          </p:cNvPr>
          <p:cNvCxnSpPr>
            <a:cxnSpLocks/>
            <a:stCxn id="15" idx="1"/>
            <a:endCxn id="50" idx="3"/>
          </p:cNvCxnSpPr>
          <p:nvPr/>
        </p:nvCxnSpPr>
        <p:spPr>
          <a:xfrm flipH="1" flipV="1">
            <a:off x="3993900" y="1441617"/>
            <a:ext cx="2976993" cy="32754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158866-D82B-3B4A-B3B5-7BE842792A46}"/>
              </a:ext>
            </a:extLst>
          </p:cNvPr>
          <p:cNvSpPr txBox="1"/>
          <p:nvPr/>
        </p:nvSpPr>
        <p:spPr>
          <a:xfrm>
            <a:off x="3471882" y="4570781"/>
            <a:ext cx="822960" cy="16515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7DA0B7-5BA2-2F42-986D-35469F792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91" y="418741"/>
            <a:ext cx="659718" cy="759675"/>
          </a:xfrm>
          <a:prstGeom prst="rect">
            <a:avLst/>
          </a:prstGeom>
        </p:spPr>
      </p:pic>
      <p:cxnSp>
        <p:nvCxnSpPr>
          <p:cNvPr id="58" name="直線矢印コネクタ 36">
            <a:extLst>
              <a:ext uri="{FF2B5EF4-FFF2-40B4-BE49-F238E27FC236}">
                <a16:creationId xmlns:a16="http://schemas.microsoft.com/office/drawing/2014/main" id="{5816980A-E8D2-5D43-BB4C-A393EBCF244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70379" y="1423011"/>
            <a:ext cx="2940861" cy="872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2B4BD3-25E2-1940-BAA4-3892AC96179C}"/>
              </a:ext>
            </a:extLst>
          </p:cNvPr>
          <p:cNvSpPr txBox="1"/>
          <p:nvPr/>
        </p:nvSpPr>
        <p:spPr>
          <a:xfrm>
            <a:off x="3887060" y="1183552"/>
            <a:ext cx="822960" cy="1905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328C6637-363B-5D42-84A8-2163A735873D}"/>
              </a:ext>
            </a:extLst>
          </p:cNvPr>
          <p:cNvSpPr/>
          <p:nvPr/>
        </p:nvSpPr>
        <p:spPr>
          <a:xfrm>
            <a:off x="2602795" y="1530850"/>
            <a:ext cx="4312340" cy="3539608"/>
          </a:xfrm>
          <a:custGeom>
            <a:avLst/>
            <a:gdLst>
              <a:gd name="connsiteX0" fmla="*/ 0 w 2743523"/>
              <a:gd name="connsiteY0" fmla="*/ 0 h 3462391"/>
              <a:gd name="connsiteX1" fmla="*/ 2743200 w 2743523"/>
              <a:gd name="connsiteY1" fmla="*/ 842481 h 3462391"/>
              <a:gd name="connsiteX2" fmla="*/ 143838 w 2743523"/>
              <a:gd name="connsiteY2" fmla="*/ 3462391 h 346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523" h="3462391">
                <a:moveTo>
                  <a:pt x="0" y="0"/>
                </a:moveTo>
                <a:cubicBezTo>
                  <a:pt x="1359613" y="132708"/>
                  <a:pt x="2719227" y="265416"/>
                  <a:pt x="2743200" y="842481"/>
                </a:cubicBezTo>
                <a:cubicBezTo>
                  <a:pt x="2767173" y="1419546"/>
                  <a:pt x="1455505" y="2440968"/>
                  <a:pt x="143838" y="3462391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ular Callout 71">
            <a:extLst>
              <a:ext uri="{FF2B5EF4-FFF2-40B4-BE49-F238E27FC236}">
                <a16:creationId xmlns:a16="http://schemas.microsoft.com/office/drawing/2014/main" id="{7EF9D729-B477-8343-9CED-E596CEC2D5F5}"/>
              </a:ext>
            </a:extLst>
          </p:cNvPr>
          <p:cNvSpPr/>
          <p:nvPr/>
        </p:nvSpPr>
        <p:spPr>
          <a:xfrm>
            <a:off x="367866" y="75034"/>
            <a:ext cx="3425524" cy="902872"/>
          </a:xfrm>
          <a:prstGeom prst="wedgeRoundRectCallout">
            <a:avLst>
              <a:gd name="adj1" fmla="val 2502"/>
              <a:gd name="adj2" fmla="val 7022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is shared </a:t>
            </a:r>
            <a:r>
              <a:rPr lang="en-US" dirty="0">
                <a:solidFill>
                  <a:srgbClr val="FF0000"/>
                </a:solidFill>
              </a:rPr>
              <a:t>between users </a:t>
            </a:r>
            <a:r>
              <a:rPr lang="en-US" dirty="0">
                <a:solidFill>
                  <a:schemeClr val="tx1"/>
                </a:solidFill>
              </a:rPr>
              <a:t>via a cloud platform like messenger, cloud storage…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901BF6D-AA58-DB4C-8CB9-00825F3C41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9165" y="1122109"/>
            <a:ext cx="811960" cy="81196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4ED0750-6471-6F40-AED6-BEC1E986C5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0304" y="4682356"/>
            <a:ext cx="811960" cy="81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4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CC1E156-DAB1-B74B-98CF-6C34E927154D}"/>
              </a:ext>
            </a:extLst>
          </p:cNvPr>
          <p:cNvSpPr/>
          <p:nvPr/>
        </p:nvSpPr>
        <p:spPr>
          <a:xfrm>
            <a:off x="6579450" y="1422754"/>
            <a:ext cx="2370039" cy="227048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69EAC-D755-C447-B9F2-89F42FFE8C9B}"/>
              </a:ext>
            </a:extLst>
          </p:cNvPr>
          <p:cNvSpPr txBox="1"/>
          <p:nvPr/>
        </p:nvSpPr>
        <p:spPr>
          <a:xfrm>
            <a:off x="6439920" y="5564462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6D77A-4240-E446-B651-51CB81DE0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40" y="1983052"/>
            <a:ext cx="521366" cy="625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7A5BC-C975-B446-B1FE-37FF9F2E4B99}"/>
              </a:ext>
            </a:extLst>
          </p:cNvPr>
          <p:cNvSpPr txBox="1"/>
          <p:nvPr/>
        </p:nvSpPr>
        <p:spPr>
          <a:xfrm>
            <a:off x="6724547" y="265385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17FEE-3B6D-9A42-99CC-4F2A4868752B}"/>
              </a:ext>
            </a:extLst>
          </p:cNvPr>
          <p:cNvSpPr txBox="1"/>
          <p:nvPr/>
        </p:nvSpPr>
        <p:spPr>
          <a:xfrm>
            <a:off x="8240983" y="4951275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31200-29C0-D848-9032-48E29A271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16" y="4446059"/>
            <a:ext cx="468336" cy="485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C64A1-0829-AB48-9E9B-F9CE81C1F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03" y="3811106"/>
            <a:ext cx="659718" cy="759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6CFC56-96E3-7945-9816-A66BA4BBCE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90" y="2572001"/>
            <a:ext cx="544781" cy="6537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D82006-4796-6448-994A-2D90AE0E58B5}"/>
              </a:ext>
            </a:extLst>
          </p:cNvPr>
          <p:cNvSpPr txBox="1"/>
          <p:nvPr/>
        </p:nvSpPr>
        <p:spPr>
          <a:xfrm>
            <a:off x="7471577" y="325292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410DA65-424E-EB43-BF7F-CD6C04A241C2}"/>
              </a:ext>
            </a:extLst>
          </p:cNvPr>
          <p:cNvSpPr/>
          <p:nvPr/>
        </p:nvSpPr>
        <p:spPr>
          <a:xfrm>
            <a:off x="6579450" y="3972466"/>
            <a:ext cx="2370040" cy="16023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2BFBCD-3FAB-2B48-A279-CC9D2DC994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93" y="4390526"/>
            <a:ext cx="544780" cy="6530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5BC445-23E5-9B4E-A605-0F6368AA5949}"/>
              </a:ext>
            </a:extLst>
          </p:cNvPr>
          <p:cNvSpPr txBox="1"/>
          <p:nvPr/>
        </p:nvSpPr>
        <p:spPr>
          <a:xfrm>
            <a:off x="6877523" y="507045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F6C861-2402-214C-AEE8-8193DE13E2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04" y="1484182"/>
            <a:ext cx="543466" cy="6019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0C11D5-D235-864A-94CE-29D88786B8D7}"/>
              </a:ext>
            </a:extLst>
          </p:cNvPr>
          <p:cNvSpPr txBox="1"/>
          <p:nvPr/>
        </p:nvSpPr>
        <p:spPr>
          <a:xfrm>
            <a:off x="7453162" y="2134585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3CA39-2C94-8F47-A5BC-144B6651FB81}"/>
              </a:ext>
            </a:extLst>
          </p:cNvPr>
          <p:cNvSpPr txBox="1"/>
          <p:nvPr/>
        </p:nvSpPr>
        <p:spPr>
          <a:xfrm>
            <a:off x="8200299" y="2746632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44E80D-AFD4-3446-A5EF-336CA30BB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32" y="2241416"/>
            <a:ext cx="468336" cy="485681"/>
          </a:xfrm>
          <a:prstGeom prst="rect">
            <a:avLst/>
          </a:prstGeom>
        </p:spPr>
      </p:pic>
      <p:cxnSp>
        <p:nvCxnSpPr>
          <p:cNvPr id="25" name="直線矢印コネクタ 3">
            <a:extLst>
              <a:ext uri="{FF2B5EF4-FFF2-40B4-BE49-F238E27FC236}">
                <a16:creationId xmlns:a16="http://schemas.microsoft.com/office/drawing/2014/main" id="{2374313C-66CC-EE49-A40B-1DF4080C2B08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3959158" y="4717075"/>
            <a:ext cx="3011735" cy="3592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12">
            <a:extLst>
              <a:ext uri="{FF2B5EF4-FFF2-40B4-BE49-F238E27FC236}">
                <a16:creationId xmlns:a16="http://schemas.microsoft.com/office/drawing/2014/main" id="{17C4C87B-7AC8-2745-88C5-BBD3B65CDB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8659" y="4698984"/>
            <a:ext cx="1130499" cy="754710"/>
          </a:xfrm>
          <a:prstGeom prst="rect">
            <a:avLst/>
          </a:prstGeom>
        </p:spPr>
      </p:pic>
      <p:cxnSp>
        <p:nvCxnSpPr>
          <p:cNvPr id="28" name="直線矢印コネクタ 36">
            <a:extLst>
              <a:ext uri="{FF2B5EF4-FFF2-40B4-BE49-F238E27FC236}">
                <a16:creationId xmlns:a16="http://schemas.microsoft.com/office/drawing/2014/main" id="{77A7D8A3-DA24-9540-B626-B2749029DDB5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3959158" y="2295872"/>
            <a:ext cx="2952082" cy="27804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77">
            <a:extLst>
              <a:ext uri="{FF2B5EF4-FFF2-40B4-BE49-F238E27FC236}">
                <a16:creationId xmlns:a16="http://schemas.microsoft.com/office/drawing/2014/main" id="{A823E4D1-5EE4-6742-87A8-FA7F2F08B6B0}"/>
              </a:ext>
            </a:extLst>
          </p:cNvPr>
          <p:cNvSpPr txBox="1"/>
          <p:nvPr/>
        </p:nvSpPr>
        <p:spPr>
          <a:xfrm>
            <a:off x="6439920" y="3795072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40" name="テキスト ボックス 80">
            <a:extLst>
              <a:ext uri="{FF2B5EF4-FFF2-40B4-BE49-F238E27FC236}">
                <a16:creationId xmlns:a16="http://schemas.microsoft.com/office/drawing/2014/main" id="{FAFAF5B1-37D3-B34F-883E-DE89F2EE9D04}"/>
              </a:ext>
            </a:extLst>
          </p:cNvPr>
          <p:cNvSpPr txBox="1"/>
          <p:nvPr/>
        </p:nvSpPr>
        <p:spPr>
          <a:xfrm>
            <a:off x="6518674" y="1265932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3B823-9E11-5247-9C56-0A51EF0D5622}"/>
              </a:ext>
            </a:extLst>
          </p:cNvPr>
          <p:cNvSpPr txBox="1"/>
          <p:nvPr/>
        </p:nvSpPr>
        <p:spPr>
          <a:xfrm>
            <a:off x="2602795" y="5396105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pic>
        <p:nvPicPr>
          <p:cNvPr id="50" name="図 12">
            <a:extLst>
              <a:ext uri="{FF2B5EF4-FFF2-40B4-BE49-F238E27FC236}">
                <a16:creationId xmlns:a16="http://schemas.microsoft.com/office/drawing/2014/main" id="{12143ED7-1465-5E4D-8054-42550A815C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63401" y="1064262"/>
            <a:ext cx="1130499" cy="75471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4363908-3F4C-8144-A89E-FD3E9974C503}"/>
              </a:ext>
            </a:extLst>
          </p:cNvPr>
          <p:cNvSpPr txBox="1"/>
          <p:nvPr/>
        </p:nvSpPr>
        <p:spPr>
          <a:xfrm>
            <a:off x="2637537" y="1761383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cxnSp>
        <p:nvCxnSpPr>
          <p:cNvPr id="52" name="直線矢印コネクタ 3">
            <a:extLst>
              <a:ext uri="{FF2B5EF4-FFF2-40B4-BE49-F238E27FC236}">
                <a16:creationId xmlns:a16="http://schemas.microsoft.com/office/drawing/2014/main" id="{4EC3CB65-C0F2-294D-BAEF-23A798D51810}"/>
              </a:ext>
            </a:extLst>
          </p:cNvPr>
          <p:cNvCxnSpPr>
            <a:cxnSpLocks/>
            <a:stCxn id="15" idx="1"/>
            <a:endCxn id="50" idx="3"/>
          </p:cNvCxnSpPr>
          <p:nvPr/>
        </p:nvCxnSpPr>
        <p:spPr>
          <a:xfrm flipH="1" flipV="1">
            <a:off x="3993900" y="1441617"/>
            <a:ext cx="2976993" cy="32754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158866-D82B-3B4A-B3B5-7BE842792A46}"/>
              </a:ext>
            </a:extLst>
          </p:cNvPr>
          <p:cNvSpPr txBox="1"/>
          <p:nvPr/>
        </p:nvSpPr>
        <p:spPr>
          <a:xfrm>
            <a:off x="3471882" y="4570781"/>
            <a:ext cx="822960" cy="16515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7DA0B7-5BA2-2F42-986D-35469F792C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91" y="418741"/>
            <a:ext cx="659718" cy="759675"/>
          </a:xfrm>
          <a:prstGeom prst="rect">
            <a:avLst/>
          </a:prstGeom>
        </p:spPr>
      </p:pic>
      <p:cxnSp>
        <p:nvCxnSpPr>
          <p:cNvPr id="58" name="直線矢印コネクタ 36">
            <a:extLst>
              <a:ext uri="{FF2B5EF4-FFF2-40B4-BE49-F238E27FC236}">
                <a16:creationId xmlns:a16="http://schemas.microsoft.com/office/drawing/2014/main" id="{5816980A-E8D2-5D43-BB4C-A393EBCF244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70379" y="1423011"/>
            <a:ext cx="2940861" cy="872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2B4BD3-25E2-1940-BAA4-3892AC96179C}"/>
              </a:ext>
            </a:extLst>
          </p:cNvPr>
          <p:cNvSpPr txBox="1"/>
          <p:nvPr/>
        </p:nvSpPr>
        <p:spPr>
          <a:xfrm>
            <a:off x="3887060" y="1183552"/>
            <a:ext cx="822960" cy="1905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901BF6D-AA58-DB4C-8CB9-00825F3C41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89165" y="1122109"/>
            <a:ext cx="811960" cy="81196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4ED0750-6471-6F40-AED6-BEC1E986C5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0304" y="4682356"/>
            <a:ext cx="811960" cy="8119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61F2069-DDDB-9F48-9CCA-87F302EAD7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67018" y="725614"/>
            <a:ext cx="1057298" cy="9622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C2F5E0D-4B04-0B49-B02F-FF643889AF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64263" y="1284631"/>
            <a:ext cx="811960" cy="811960"/>
          </a:xfrm>
          <a:prstGeom prst="rect">
            <a:avLst/>
          </a:prstGeom>
        </p:spPr>
      </p:pic>
      <p:sp>
        <p:nvSpPr>
          <p:cNvPr id="38" name="Cross 37">
            <a:extLst>
              <a:ext uri="{FF2B5EF4-FFF2-40B4-BE49-F238E27FC236}">
                <a16:creationId xmlns:a16="http://schemas.microsoft.com/office/drawing/2014/main" id="{3A8D4A4A-BBE8-2846-8D97-9CAD9BD484E4}"/>
              </a:ext>
            </a:extLst>
          </p:cNvPr>
          <p:cNvSpPr/>
          <p:nvPr/>
        </p:nvSpPr>
        <p:spPr>
          <a:xfrm rot="18731972">
            <a:off x="8325618" y="725845"/>
            <a:ext cx="1396666" cy="1393816"/>
          </a:xfrm>
          <a:prstGeom prst="plus">
            <a:avLst>
              <a:gd name="adj" fmla="val 441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D8881A-1EE9-6E4C-84CD-487C28D9F715}"/>
              </a:ext>
            </a:extLst>
          </p:cNvPr>
          <p:cNvGrpSpPr/>
          <p:nvPr/>
        </p:nvGrpSpPr>
        <p:grpSpPr>
          <a:xfrm>
            <a:off x="2967361" y="1342145"/>
            <a:ext cx="4045873" cy="3728313"/>
            <a:chOff x="3707842" y="1564843"/>
            <a:chExt cx="4083492" cy="3728313"/>
          </a:xfrm>
        </p:grpSpPr>
        <p:sp>
          <p:nvSpPr>
            <p:cNvPr id="45" name="Rectangle 8">
              <a:extLst>
                <a:ext uri="{FF2B5EF4-FFF2-40B4-BE49-F238E27FC236}">
                  <a16:creationId xmlns:a16="http://schemas.microsoft.com/office/drawing/2014/main" id="{310060BA-FFE8-7143-98DE-32B4C1DB8856}"/>
                </a:ext>
              </a:extLst>
            </p:cNvPr>
            <p:cNvSpPr/>
            <p:nvPr/>
          </p:nvSpPr>
          <p:spPr>
            <a:xfrm>
              <a:off x="3842074" y="1564843"/>
              <a:ext cx="3949260" cy="3728313"/>
            </a:xfrm>
            <a:custGeom>
              <a:avLst/>
              <a:gdLst>
                <a:gd name="connsiteX0" fmla="*/ 0 w 361743"/>
                <a:gd name="connsiteY0" fmla="*/ 0 h 5596932"/>
                <a:gd name="connsiteX1" fmla="*/ 361743 w 361743"/>
                <a:gd name="connsiteY1" fmla="*/ 0 h 5596932"/>
                <a:gd name="connsiteX2" fmla="*/ 361743 w 361743"/>
                <a:gd name="connsiteY2" fmla="*/ 5596932 h 5596932"/>
                <a:gd name="connsiteX3" fmla="*/ 0 w 361743"/>
                <a:gd name="connsiteY3" fmla="*/ 5596932 h 5596932"/>
                <a:gd name="connsiteX4" fmla="*/ 0 w 361743"/>
                <a:gd name="connsiteY4" fmla="*/ 0 h 5596932"/>
                <a:gd name="connsiteX0" fmla="*/ 0 w 4391133"/>
                <a:gd name="connsiteY0" fmla="*/ 0 h 5596932"/>
                <a:gd name="connsiteX1" fmla="*/ 361743 w 4391133"/>
                <a:gd name="connsiteY1" fmla="*/ 0 h 5596932"/>
                <a:gd name="connsiteX2" fmla="*/ 4391131 w 4391133"/>
                <a:gd name="connsiteY2" fmla="*/ 2883877 h 5596932"/>
                <a:gd name="connsiteX3" fmla="*/ 361743 w 4391133"/>
                <a:gd name="connsiteY3" fmla="*/ 5596932 h 5596932"/>
                <a:gd name="connsiteX4" fmla="*/ 0 w 4391133"/>
                <a:gd name="connsiteY4" fmla="*/ 5596932 h 5596932"/>
                <a:gd name="connsiteX5" fmla="*/ 0 w 4391133"/>
                <a:gd name="connsiteY5" fmla="*/ 0 h 5596932"/>
                <a:gd name="connsiteX0" fmla="*/ 0 w 4391134"/>
                <a:gd name="connsiteY0" fmla="*/ 0 h 5596932"/>
                <a:gd name="connsiteX1" fmla="*/ 361743 w 4391134"/>
                <a:gd name="connsiteY1" fmla="*/ 0 h 5596932"/>
                <a:gd name="connsiteX2" fmla="*/ 4391131 w 4391134"/>
                <a:gd name="connsiteY2" fmla="*/ 2883877 h 5596932"/>
                <a:gd name="connsiteX3" fmla="*/ 361743 w 4391134"/>
                <a:gd name="connsiteY3" fmla="*/ 5596932 h 5596932"/>
                <a:gd name="connsiteX4" fmla="*/ 0 w 4391134"/>
                <a:gd name="connsiteY4" fmla="*/ 5596932 h 5596932"/>
                <a:gd name="connsiteX5" fmla="*/ 0 w 4391134"/>
                <a:gd name="connsiteY5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633047 h 5667271"/>
                <a:gd name="connsiteX1" fmla="*/ 623008 w 4391142"/>
                <a:gd name="connsiteY1" fmla="*/ 0 h 5667271"/>
                <a:gd name="connsiteX2" fmla="*/ 4391139 w 4391142"/>
                <a:gd name="connsiteY2" fmla="*/ 2954216 h 5667271"/>
                <a:gd name="connsiteX3" fmla="*/ 361751 w 4391142"/>
                <a:gd name="connsiteY3" fmla="*/ 5667271 h 5667271"/>
                <a:gd name="connsiteX4" fmla="*/ 8 w 4391142"/>
                <a:gd name="connsiteY4" fmla="*/ 5667271 h 5667271"/>
                <a:gd name="connsiteX5" fmla="*/ 3959058 w 4391142"/>
                <a:gd name="connsiteY5" fmla="*/ 2944168 h 5667271"/>
                <a:gd name="connsiteX6" fmla="*/ 361749 w 4391142"/>
                <a:gd name="connsiteY6" fmla="*/ 633047 h 5667271"/>
                <a:gd name="connsiteX0" fmla="*/ 361749 w 4391142"/>
                <a:gd name="connsiteY0" fmla="*/ 658559 h 5692783"/>
                <a:gd name="connsiteX1" fmla="*/ 623008 w 4391142"/>
                <a:gd name="connsiteY1" fmla="*/ 25512 h 5692783"/>
                <a:gd name="connsiteX2" fmla="*/ 4391139 w 4391142"/>
                <a:gd name="connsiteY2" fmla="*/ 2979728 h 5692783"/>
                <a:gd name="connsiteX3" fmla="*/ 361751 w 4391142"/>
                <a:gd name="connsiteY3" fmla="*/ 5692783 h 5692783"/>
                <a:gd name="connsiteX4" fmla="*/ 8 w 4391142"/>
                <a:gd name="connsiteY4" fmla="*/ 5692783 h 5692783"/>
                <a:gd name="connsiteX5" fmla="*/ 3959058 w 4391142"/>
                <a:gd name="connsiteY5" fmla="*/ 2969680 h 5692783"/>
                <a:gd name="connsiteX6" fmla="*/ 361749 w 4391142"/>
                <a:gd name="connsiteY6" fmla="*/ 658559 h 5692783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10 w 4029402"/>
                <a:gd name="connsiteY0" fmla="*/ 422032 h 5456256"/>
                <a:gd name="connsiteX1" fmla="*/ 12 w 4029402"/>
                <a:gd name="connsiteY1" fmla="*/ 0 h 5456256"/>
                <a:gd name="connsiteX2" fmla="*/ 4029400 w 4029402"/>
                <a:gd name="connsiteY2" fmla="*/ 2743201 h 5456256"/>
                <a:gd name="connsiteX3" fmla="*/ 12 w 4029402"/>
                <a:gd name="connsiteY3" fmla="*/ 5456256 h 5456256"/>
                <a:gd name="connsiteX4" fmla="*/ 10 w 4029402"/>
                <a:gd name="connsiteY4" fmla="*/ 4973935 h 5456256"/>
                <a:gd name="connsiteX5" fmla="*/ 3597319 w 4029402"/>
                <a:gd name="connsiteY5" fmla="*/ 2733153 h 5456256"/>
                <a:gd name="connsiteX6" fmla="*/ 10 w 4029402"/>
                <a:gd name="connsiteY6" fmla="*/ 422032 h 5456256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0 w 4029402"/>
                <a:gd name="connsiteY4" fmla="*/ 4973935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67174 w 4029402"/>
                <a:gd name="connsiteY5" fmla="*/ 1681129 h 6454785"/>
                <a:gd name="connsiteX6" fmla="*/ 10 w 4029402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567174 w 3949015"/>
                <a:gd name="connsiteY5" fmla="*/ 1681129 h 6454785"/>
                <a:gd name="connsiteX6" fmla="*/ 10 w 3949015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422032 h 6454785"/>
                <a:gd name="connsiteX0" fmla="*/ 10 w 3949015"/>
                <a:gd name="connsiteY0" fmla="*/ 61817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618172 h 6454785"/>
                <a:gd name="connsiteX0" fmla="*/ 10 w 3949015"/>
                <a:gd name="connsiteY0" fmla="*/ 778650 h 6615263"/>
                <a:gd name="connsiteX1" fmla="*/ 12 w 3949015"/>
                <a:gd name="connsiteY1" fmla="*/ 0 h 6615263"/>
                <a:gd name="connsiteX2" fmla="*/ 3949013 w 3949015"/>
                <a:gd name="connsiteY2" fmla="*/ 1619854 h 6615263"/>
                <a:gd name="connsiteX3" fmla="*/ 180883 w 3949015"/>
                <a:gd name="connsiteY3" fmla="*/ 6615263 h 6615263"/>
                <a:gd name="connsiteX4" fmla="*/ 160783 w 3949015"/>
                <a:gd name="connsiteY4" fmla="*/ 5722834 h 6615263"/>
                <a:gd name="connsiteX5" fmla="*/ 3466691 w 3949015"/>
                <a:gd name="connsiteY5" fmla="*/ 1788115 h 6615263"/>
                <a:gd name="connsiteX6" fmla="*/ 10 w 3949015"/>
                <a:gd name="connsiteY6" fmla="*/ 778650 h 6615263"/>
                <a:gd name="connsiteX0" fmla="*/ 10 w 3949015"/>
                <a:gd name="connsiteY0" fmla="*/ 779047 h 6615660"/>
                <a:gd name="connsiteX1" fmla="*/ 12 w 3949015"/>
                <a:gd name="connsiteY1" fmla="*/ 397 h 6615660"/>
                <a:gd name="connsiteX2" fmla="*/ 3949013 w 3949015"/>
                <a:gd name="connsiteY2" fmla="*/ 1620251 h 6615660"/>
                <a:gd name="connsiteX3" fmla="*/ 180883 w 3949015"/>
                <a:gd name="connsiteY3" fmla="*/ 6615660 h 6615660"/>
                <a:gd name="connsiteX4" fmla="*/ 160783 w 3949015"/>
                <a:gd name="connsiteY4" fmla="*/ 5723231 h 6615660"/>
                <a:gd name="connsiteX5" fmla="*/ 3466691 w 3949015"/>
                <a:gd name="connsiteY5" fmla="*/ 1788512 h 6615660"/>
                <a:gd name="connsiteX6" fmla="*/ 10 w 3949015"/>
                <a:gd name="connsiteY6" fmla="*/ 779047 h 6615660"/>
                <a:gd name="connsiteX0" fmla="*/ 10 w 3949260"/>
                <a:gd name="connsiteY0" fmla="*/ 779311 h 6615924"/>
                <a:gd name="connsiteX1" fmla="*/ 12 w 3949260"/>
                <a:gd name="connsiteY1" fmla="*/ 661 h 6615924"/>
                <a:gd name="connsiteX2" fmla="*/ 3949013 w 3949260"/>
                <a:gd name="connsiteY2" fmla="*/ 1620515 h 6615924"/>
                <a:gd name="connsiteX3" fmla="*/ 180883 w 3949260"/>
                <a:gd name="connsiteY3" fmla="*/ 6615924 h 6615924"/>
                <a:gd name="connsiteX4" fmla="*/ 160783 w 3949260"/>
                <a:gd name="connsiteY4" fmla="*/ 5723495 h 6615924"/>
                <a:gd name="connsiteX5" fmla="*/ 3466691 w 3949260"/>
                <a:gd name="connsiteY5" fmla="*/ 1788776 h 6615924"/>
                <a:gd name="connsiteX6" fmla="*/ 10 w 3949260"/>
                <a:gd name="connsiteY6" fmla="*/ 779311 h 6615924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9260" h="6615926">
                  <a:moveTo>
                    <a:pt x="10" y="779313"/>
                  </a:moveTo>
                  <a:cubicBezTo>
                    <a:pt x="11" y="370680"/>
                    <a:pt x="10059" y="429393"/>
                    <a:pt x="12" y="663"/>
                  </a:cubicBezTo>
                  <a:cubicBezTo>
                    <a:pt x="599563" y="-19235"/>
                    <a:pt x="3982508" y="406341"/>
                    <a:pt x="3949013" y="1620517"/>
                  </a:cubicBezTo>
                  <a:cubicBezTo>
                    <a:pt x="3962411" y="3275047"/>
                    <a:pt x="921111" y="6324524"/>
                    <a:pt x="180883" y="6615926"/>
                  </a:cubicBezTo>
                  <a:cubicBezTo>
                    <a:pt x="180882" y="6455152"/>
                    <a:pt x="160784" y="5884271"/>
                    <a:pt x="160783" y="5723497"/>
                  </a:cubicBezTo>
                  <a:cubicBezTo>
                    <a:pt x="154084" y="5740244"/>
                    <a:pt x="3563826" y="2987289"/>
                    <a:pt x="3466691" y="1788778"/>
                  </a:cubicBezTo>
                  <a:cubicBezTo>
                    <a:pt x="3473390" y="980278"/>
                    <a:pt x="-6689" y="782662"/>
                    <a:pt x="10" y="779313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9AC409B-A205-344B-B3C0-5FFB0211D050}"/>
                </a:ext>
              </a:extLst>
            </p:cNvPr>
            <p:cNvSpPr/>
            <p:nvPr/>
          </p:nvSpPr>
          <p:spPr>
            <a:xfrm>
              <a:off x="3707842" y="1574591"/>
              <a:ext cx="277403" cy="4185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75B1717-775A-674C-8018-48023FC65536}"/>
                </a:ext>
              </a:extLst>
            </p:cNvPr>
            <p:cNvSpPr/>
            <p:nvPr/>
          </p:nvSpPr>
          <p:spPr>
            <a:xfrm>
              <a:off x="3880401" y="4787752"/>
              <a:ext cx="281873" cy="50540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6CBF57-252E-A140-9468-DE6AE57014AA}"/>
              </a:ext>
            </a:extLst>
          </p:cNvPr>
          <p:cNvCxnSpPr>
            <a:stCxn id="46" idx="6"/>
            <a:endCxn id="76" idx="3"/>
          </p:cNvCxnSpPr>
          <p:nvPr/>
        </p:nvCxnSpPr>
        <p:spPr>
          <a:xfrm flipH="1" flipV="1">
            <a:off x="2701125" y="1528089"/>
            <a:ext cx="541083" cy="331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928251B-33C0-AF45-9C84-E154856B3FB2}"/>
              </a:ext>
            </a:extLst>
          </p:cNvPr>
          <p:cNvCxnSpPr>
            <a:cxnSpLocks/>
            <a:endCxn id="77" idx="3"/>
          </p:cNvCxnSpPr>
          <p:nvPr/>
        </p:nvCxnSpPr>
        <p:spPr>
          <a:xfrm flipH="1">
            <a:off x="2822264" y="4773624"/>
            <a:ext cx="606386" cy="3147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92CC3A60-E513-FB41-9E4A-2F6E6CEF9B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18579" y="1561188"/>
            <a:ext cx="814759" cy="866165"/>
          </a:xfrm>
          <a:prstGeom prst="rect">
            <a:avLst/>
          </a:prstGeom>
        </p:spPr>
      </p:pic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72543C33-2030-A443-B70F-A7F60A9DD9A8}"/>
              </a:ext>
            </a:extLst>
          </p:cNvPr>
          <p:cNvSpPr/>
          <p:nvPr/>
        </p:nvSpPr>
        <p:spPr>
          <a:xfrm>
            <a:off x="4904408" y="63105"/>
            <a:ext cx="3425524" cy="902872"/>
          </a:xfrm>
          <a:prstGeom prst="wedgeRoundRectCallout">
            <a:avLst>
              <a:gd name="adj1" fmla="val -7765"/>
              <a:gd name="adj2" fmla="val 114738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is encrypted in such a way that </a:t>
            </a:r>
            <a:r>
              <a:rPr lang="en-US" dirty="0">
                <a:solidFill>
                  <a:srgbClr val="FF0000"/>
                </a:solidFill>
              </a:rPr>
              <a:t>only recipient can decrypt it in the context of </a:t>
            </a:r>
            <a:r>
              <a:rPr lang="en-US" b="1" u="sng" dirty="0">
                <a:solidFill>
                  <a:srgbClr val="FF0000"/>
                </a:solidFill>
              </a:rPr>
              <a:t>E2E Encryption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35A51AF-0E41-2D46-A541-C1213C732E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35051" y="5490782"/>
            <a:ext cx="502486" cy="46095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7CD9F1E-7780-0349-B1DD-7DBFE53ABE6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7024" y="1900237"/>
            <a:ext cx="502486" cy="4609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1BC2DF5-6330-7A46-958F-4F4E065AB8FB}"/>
              </a:ext>
            </a:extLst>
          </p:cNvPr>
          <p:cNvSpPr txBox="1"/>
          <p:nvPr/>
        </p:nvSpPr>
        <p:spPr>
          <a:xfrm>
            <a:off x="1317354" y="2276363"/>
            <a:ext cx="266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Encryption/decryption key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6529F6-256E-AA4C-BFD3-BDD3A7EEED3A}"/>
              </a:ext>
            </a:extLst>
          </p:cNvPr>
          <p:cNvSpPr txBox="1"/>
          <p:nvPr/>
        </p:nvSpPr>
        <p:spPr>
          <a:xfrm>
            <a:off x="1219236" y="5835064"/>
            <a:ext cx="266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Encryption/decryption key</a:t>
            </a:r>
          </a:p>
        </p:txBody>
      </p:sp>
    </p:spTree>
    <p:extLst>
      <p:ext uri="{BB962C8B-B14F-4D97-AF65-F5344CB8AC3E}">
        <p14:creationId xmlns:p14="http://schemas.microsoft.com/office/powerpoint/2010/main" val="1690195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764B14E3-F458-284D-B723-EEF3BAA1751A}"/>
              </a:ext>
            </a:extLst>
          </p:cNvPr>
          <p:cNvGrpSpPr/>
          <p:nvPr/>
        </p:nvGrpSpPr>
        <p:grpSpPr>
          <a:xfrm>
            <a:off x="3707842" y="1564843"/>
            <a:ext cx="4083492" cy="3728313"/>
            <a:chOff x="3707842" y="1564843"/>
            <a:chExt cx="4083492" cy="3728313"/>
          </a:xfrm>
        </p:grpSpPr>
        <p:sp>
          <p:nvSpPr>
            <p:cNvPr id="41" name="Rectangle 8">
              <a:extLst>
                <a:ext uri="{FF2B5EF4-FFF2-40B4-BE49-F238E27FC236}">
                  <a16:creationId xmlns:a16="http://schemas.microsoft.com/office/drawing/2014/main" id="{F7C1AD42-186E-2048-87E8-B95C9165E0C7}"/>
                </a:ext>
              </a:extLst>
            </p:cNvPr>
            <p:cNvSpPr/>
            <p:nvPr/>
          </p:nvSpPr>
          <p:spPr>
            <a:xfrm>
              <a:off x="3842074" y="1564843"/>
              <a:ext cx="3949260" cy="3728313"/>
            </a:xfrm>
            <a:custGeom>
              <a:avLst/>
              <a:gdLst>
                <a:gd name="connsiteX0" fmla="*/ 0 w 361743"/>
                <a:gd name="connsiteY0" fmla="*/ 0 h 5596932"/>
                <a:gd name="connsiteX1" fmla="*/ 361743 w 361743"/>
                <a:gd name="connsiteY1" fmla="*/ 0 h 5596932"/>
                <a:gd name="connsiteX2" fmla="*/ 361743 w 361743"/>
                <a:gd name="connsiteY2" fmla="*/ 5596932 h 5596932"/>
                <a:gd name="connsiteX3" fmla="*/ 0 w 361743"/>
                <a:gd name="connsiteY3" fmla="*/ 5596932 h 5596932"/>
                <a:gd name="connsiteX4" fmla="*/ 0 w 361743"/>
                <a:gd name="connsiteY4" fmla="*/ 0 h 5596932"/>
                <a:gd name="connsiteX0" fmla="*/ 0 w 4391133"/>
                <a:gd name="connsiteY0" fmla="*/ 0 h 5596932"/>
                <a:gd name="connsiteX1" fmla="*/ 361743 w 4391133"/>
                <a:gd name="connsiteY1" fmla="*/ 0 h 5596932"/>
                <a:gd name="connsiteX2" fmla="*/ 4391131 w 4391133"/>
                <a:gd name="connsiteY2" fmla="*/ 2883877 h 5596932"/>
                <a:gd name="connsiteX3" fmla="*/ 361743 w 4391133"/>
                <a:gd name="connsiteY3" fmla="*/ 5596932 h 5596932"/>
                <a:gd name="connsiteX4" fmla="*/ 0 w 4391133"/>
                <a:gd name="connsiteY4" fmla="*/ 5596932 h 5596932"/>
                <a:gd name="connsiteX5" fmla="*/ 0 w 4391133"/>
                <a:gd name="connsiteY5" fmla="*/ 0 h 5596932"/>
                <a:gd name="connsiteX0" fmla="*/ 0 w 4391134"/>
                <a:gd name="connsiteY0" fmla="*/ 0 h 5596932"/>
                <a:gd name="connsiteX1" fmla="*/ 361743 w 4391134"/>
                <a:gd name="connsiteY1" fmla="*/ 0 h 5596932"/>
                <a:gd name="connsiteX2" fmla="*/ 4391131 w 4391134"/>
                <a:gd name="connsiteY2" fmla="*/ 2883877 h 5596932"/>
                <a:gd name="connsiteX3" fmla="*/ 361743 w 4391134"/>
                <a:gd name="connsiteY3" fmla="*/ 5596932 h 5596932"/>
                <a:gd name="connsiteX4" fmla="*/ 0 w 4391134"/>
                <a:gd name="connsiteY4" fmla="*/ 5596932 h 5596932"/>
                <a:gd name="connsiteX5" fmla="*/ 0 w 4391134"/>
                <a:gd name="connsiteY5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633047 h 5667271"/>
                <a:gd name="connsiteX1" fmla="*/ 623008 w 4391142"/>
                <a:gd name="connsiteY1" fmla="*/ 0 h 5667271"/>
                <a:gd name="connsiteX2" fmla="*/ 4391139 w 4391142"/>
                <a:gd name="connsiteY2" fmla="*/ 2954216 h 5667271"/>
                <a:gd name="connsiteX3" fmla="*/ 361751 w 4391142"/>
                <a:gd name="connsiteY3" fmla="*/ 5667271 h 5667271"/>
                <a:gd name="connsiteX4" fmla="*/ 8 w 4391142"/>
                <a:gd name="connsiteY4" fmla="*/ 5667271 h 5667271"/>
                <a:gd name="connsiteX5" fmla="*/ 3959058 w 4391142"/>
                <a:gd name="connsiteY5" fmla="*/ 2944168 h 5667271"/>
                <a:gd name="connsiteX6" fmla="*/ 361749 w 4391142"/>
                <a:gd name="connsiteY6" fmla="*/ 633047 h 5667271"/>
                <a:gd name="connsiteX0" fmla="*/ 361749 w 4391142"/>
                <a:gd name="connsiteY0" fmla="*/ 658559 h 5692783"/>
                <a:gd name="connsiteX1" fmla="*/ 623008 w 4391142"/>
                <a:gd name="connsiteY1" fmla="*/ 25512 h 5692783"/>
                <a:gd name="connsiteX2" fmla="*/ 4391139 w 4391142"/>
                <a:gd name="connsiteY2" fmla="*/ 2979728 h 5692783"/>
                <a:gd name="connsiteX3" fmla="*/ 361751 w 4391142"/>
                <a:gd name="connsiteY3" fmla="*/ 5692783 h 5692783"/>
                <a:gd name="connsiteX4" fmla="*/ 8 w 4391142"/>
                <a:gd name="connsiteY4" fmla="*/ 5692783 h 5692783"/>
                <a:gd name="connsiteX5" fmla="*/ 3959058 w 4391142"/>
                <a:gd name="connsiteY5" fmla="*/ 2969680 h 5692783"/>
                <a:gd name="connsiteX6" fmla="*/ 361749 w 4391142"/>
                <a:gd name="connsiteY6" fmla="*/ 658559 h 5692783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10 w 4029402"/>
                <a:gd name="connsiteY0" fmla="*/ 422032 h 5456256"/>
                <a:gd name="connsiteX1" fmla="*/ 12 w 4029402"/>
                <a:gd name="connsiteY1" fmla="*/ 0 h 5456256"/>
                <a:gd name="connsiteX2" fmla="*/ 4029400 w 4029402"/>
                <a:gd name="connsiteY2" fmla="*/ 2743201 h 5456256"/>
                <a:gd name="connsiteX3" fmla="*/ 12 w 4029402"/>
                <a:gd name="connsiteY3" fmla="*/ 5456256 h 5456256"/>
                <a:gd name="connsiteX4" fmla="*/ 10 w 4029402"/>
                <a:gd name="connsiteY4" fmla="*/ 4973935 h 5456256"/>
                <a:gd name="connsiteX5" fmla="*/ 3597319 w 4029402"/>
                <a:gd name="connsiteY5" fmla="*/ 2733153 h 5456256"/>
                <a:gd name="connsiteX6" fmla="*/ 10 w 4029402"/>
                <a:gd name="connsiteY6" fmla="*/ 422032 h 5456256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0 w 4029402"/>
                <a:gd name="connsiteY4" fmla="*/ 4973935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67174 w 4029402"/>
                <a:gd name="connsiteY5" fmla="*/ 1681129 h 6454785"/>
                <a:gd name="connsiteX6" fmla="*/ 10 w 4029402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567174 w 3949015"/>
                <a:gd name="connsiteY5" fmla="*/ 1681129 h 6454785"/>
                <a:gd name="connsiteX6" fmla="*/ 10 w 3949015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422032 h 6454785"/>
                <a:gd name="connsiteX0" fmla="*/ 10 w 3949015"/>
                <a:gd name="connsiteY0" fmla="*/ 61817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618172 h 6454785"/>
                <a:gd name="connsiteX0" fmla="*/ 10 w 3949015"/>
                <a:gd name="connsiteY0" fmla="*/ 778650 h 6615263"/>
                <a:gd name="connsiteX1" fmla="*/ 12 w 3949015"/>
                <a:gd name="connsiteY1" fmla="*/ 0 h 6615263"/>
                <a:gd name="connsiteX2" fmla="*/ 3949013 w 3949015"/>
                <a:gd name="connsiteY2" fmla="*/ 1619854 h 6615263"/>
                <a:gd name="connsiteX3" fmla="*/ 180883 w 3949015"/>
                <a:gd name="connsiteY3" fmla="*/ 6615263 h 6615263"/>
                <a:gd name="connsiteX4" fmla="*/ 160783 w 3949015"/>
                <a:gd name="connsiteY4" fmla="*/ 5722834 h 6615263"/>
                <a:gd name="connsiteX5" fmla="*/ 3466691 w 3949015"/>
                <a:gd name="connsiteY5" fmla="*/ 1788115 h 6615263"/>
                <a:gd name="connsiteX6" fmla="*/ 10 w 3949015"/>
                <a:gd name="connsiteY6" fmla="*/ 778650 h 6615263"/>
                <a:gd name="connsiteX0" fmla="*/ 10 w 3949015"/>
                <a:gd name="connsiteY0" fmla="*/ 779047 h 6615660"/>
                <a:gd name="connsiteX1" fmla="*/ 12 w 3949015"/>
                <a:gd name="connsiteY1" fmla="*/ 397 h 6615660"/>
                <a:gd name="connsiteX2" fmla="*/ 3949013 w 3949015"/>
                <a:gd name="connsiteY2" fmla="*/ 1620251 h 6615660"/>
                <a:gd name="connsiteX3" fmla="*/ 180883 w 3949015"/>
                <a:gd name="connsiteY3" fmla="*/ 6615660 h 6615660"/>
                <a:gd name="connsiteX4" fmla="*/ 160783 w 3949015"/>
                <a:gd name="connsiteY4" fmla="*/ 5723231 h 6615660"/>
                <a:gd name="connsiteX5" fmla="*/ 3466691 w 3949015"/>
                <a:gd name="connsiteY5" fmla="*/ 1788512 h 6615660"/>
                <a:gd name="connsiteX6" fmla="*/ 10 w 3949015"/>
                <a:gd name="connsiteY6" fmla="*/ 779047 h 6615660"/>
                <a:gd name="connsiteX0" fmla="*/ 10 w 3949260"/>
                <a:gd name="connsiteY0" fmla="*/ 779311 h 6615924"/>
                <a:gd name="connsiteX1" fmla="*/ 12 w 3949260"/>
                <a:gd name="connsiteY1" fmla="*/ 661 h 6615924"/>
                <a:gd name="connsiteX2" fmla="*/ 3949013 w 3949260"/>
                <a:gd name="connsiteY2" fmla="*/ 1620515 h 6615924"/>
                <a:gd name="connsiteX3" fmla="*/ 180883 w 3949260"/>
                <a:gd name="connsiteY3" fmla="*/ 6615924 h 6615924"/>
                <a:gd name="connsiteX4" fmla="*/ 160783 w 3949260"/>
                <a:gd name="connsiteY4" fmla="*/ 5723495 h 6615924"/>
                <a:gd name="connsiteX5" fmla="*/ 3466691 w 3949260"/>
                <a:gd name="connsiteY5" fmla="*/ 1788776 h 6615924"/>
                <a:gd name="connsiteX6" fmla="*/ 10 w 3949260"/>
                <a:gd name="connsiteY6" fmla="*/ 779311 h 6615924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9260" h="6615926">
                  <a:moveTo>
                    <a:pt x="10" y="779313"/>
                  </a:moveTo>
                  <a:cubicBezTo>
                    <a:pt x="11" y="370680"/>
                    <a:pt x="10059" y="429393"/>
                    <a:pt x="12" y="663"/>
                  </a:cubicBezTo>
                  <a:cubicBezTo>
                    <a:pt x="599563" y="-19235"/>
                    <a:pt x="3982508" y="406341"/>
                    <a:pt x="3949013" y="1620517"/>
                  </a:cubicBezTo>
                  <a:cubicBezTo>
                    <a:pt x="3962411" y="3275047"/>
                    <a:pt x="921111" y="6324524"/>
                    <a:pt x="180883" y="6615926"/>
                  </a:cubicBezTo>
                  <a:cubicBezTo>
                    <a:pt x="180882" y="6455152"/>
                    <a:pt x="160784" y="5884271"/>
                    <a:pt x="160783" y="5723497"/>
                  </a:cubicBezTo>
                  <a:cubicBezTo>
                    <a:pt x="154084" y="5740244"/>
                    <a:pt x="3563826" y="2987289"/>
                    <a:pt x="3466691" y="1788778"/>
                  </a:cubicBezTo>
                  <a:cubicBezTo>
                    <a:pt x="3473390" y="980278"/>
                    <a:pt x="-6689" y="782662"/>
                    <a:pt x="10" y="779313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07D558-9335-AE46-955A-F8BF59319441}"/>
                </a:ext>
              </a:extLst>
            </p:cNvPr>
            <p:cNvSpPr/>
            <p:nvPr/>
          </p:nvSpPr>
          <p:spPr>
            <a:xfrm>
              <a:off x="3707842" y="1574591"/>
              <a:ext cx="277403" cy="4185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DAC3534-573C-9E47-AD51-7C9B2ED63F0B}"/>
                </a:ext>
              </a:extLst>
            </p:cNvPr>
            <p:cNvSpPr/>
            <p:nvPr/>
          </p:nvSpPr>
          <p:spPr>
            <a:xfrm>
              <a:off x="3880401" y="4787752"/>
              <a:ext cx="281873" cy="50540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646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4005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372</Words>
  <Application>Microsoft Macintosh PowerPoint</Application>
  <PresentationFormat>Widescreen</PresentationFormat>
  <Paragraphs>108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49</cp:revision>
  <dcterms:created xsi:type="dcterms:W3CDTF">2019-07-26T09:39:50Z</dcterms:created>
  <dcterms:modified xsi:type="dcterms:W3CDTF">2019-08-01T12:15:27Z</dcterms:modified>
</cp:coreProperties>
</file>