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4828"/>
  </p:normalViewPr>
  <p:slideViewPr>
    <p:cSldViewPr snapToGrid="0" snapToObjects="1">
      <p:cViewPr varScale="1">
        <p:scale>
          <a:sx n="124" d="100"/>
          <a:sy n="124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 This also guarantees the forward secrecy.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guarantee the forward secrecy.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1028</Words>
  <Application>Microsoft Macintosh PowerPoint</Application>
  <PresentationFormat>Widescreen</PresentationFormat>
  <Paragraphs>283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180</cp:revision>
  <dcterms:created xsi:type="dcterms:W3CDTF">2019-07-26T09:39:50Z</dcterms:created>
  <dcterms:modified xsi:type="dcterms:W3CDTF">2019-09-17T12:23:20Z</dcterms:modified>
</cp:coreProperties>
</file>