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705"/>
    <p:restoredTop sz="94274"/>
  </p:normalViewPr>
  <p:slideViewPr>
    <p:cSldViewPr snapToGrid="0" snapToObjects="1">
      <p:cViewPr varScale="1">
        <p:scale>
          <a:sx n="145" d="100"/>
          <a:sy n="145" d="100"/>
        </p:scale>
        <p:origin x="68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B66C0-D408-FD46-882B-53E1BB721D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EBC13C-BAC4-F241-8D77-754D7921BC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06E58C-D008-C24F-9749-D1334A2D7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1F35A-A149-6D41-83FC-CDFE93DD8427}" type="datetimeFigureOut">
              <a:rPr lang="en-US" smtClean="0"/>
              <a:t>10/3/19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1B41F1-6ADA-5549-ACD5-8A85B6D76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DE4C72-CA24-A945-9A3B-E34BA410F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AD746-942C-DB46-9375-CD69A3C92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454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783F2-6929-2848-AFA4-884408547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DBBD56-D350-124B-9412-980CFFA581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83ADF4-1836-DE42-8996-E517B9E01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1F35A-A149-6D41-83FC-CDFE93DD8427}" type="datetimeFigureOut">
              <a:rPr lang="en-US" smtClean="0"/>
              <a:t>10/3/19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92C5AF-FAD5-4F4C-A0AB-7BFEB69EA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920D4E-77CC-DD46-A6E9-FE0C5ACFC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AD746-942C-DB46-9375-CD69A3C92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755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38F6B0-0E5D-0F4A-905B-C7ADD622A6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2CEC77-04D9-D14D-848E-3618CD3B5D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B4362D-4D46-524E-B249-96F8557B9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1F35A-A149-6D41-83FC-CDFE93DD8427}" type="datetimeFigureOut">
              <a:rPr lang="en-US" smtClean="0"/>
              <a:t>10/3/19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E91388-E1E7-4F4A-ABE9-82D6293B6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2423BF-38B9-0744-8752-8318AB8C6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AD746-942C-DB46-9375-CD69A3C92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829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C5153-CDA1-5C44-B3C6-020D63F6E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FCBD95-7CC9-8447-A0E9-46FFA6AF3F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AC7840-9EDC-2946-9A54-3FA331229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1F35A-A149-6D41-83FC-CDFE93DD8427}" type="datetimeFigureOut">
              <a:rPr lang="en-US" smtClean="0"/>
              <a:t>10/3/19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6D01EF-8CB6-9C4E-9727-67407DF38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E716A5-939B-A847-801A-56CD3BBD1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AD746-942C-DB46-9375-CD69A3C92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860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36261-8452-4643-9CD2-97CB0B6FA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92E412-DA1A-734D-90EB-A394F1AB88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A42732-5E4B-0142-A977-02BFA8C0E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1F35A-A149-6D41-83FC-CDFE93DD8427}" type="datetimeFigureOut">
              <a:rPr lang="en-US" smtClean="0"/>
              <a:t>10/3/19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7BA626-8121-0A4D-B37E-D45C16DDC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379BD2-74C6-5A42-ABA9-586888369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AD746-942C-DB46-9375-CD69A3C92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652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0BF80-23FA-4342-BA62-A8FB9380B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88CF37-BE85-0D4B-B0C5-80F7F8AD68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745B23-4673-764A-8C64-806F0315A5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F6212C-C650-4D4C-B4B9-5004A8538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1F35A-A149-6D41-83FC-CDFE93DD8427}" type="datetimeFigureOut">
              <a:rPr lang="en-US" smtClean="0"/>
              <a:t>10/3/19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C2DE3E-99B7-124A-8368-DCFC7CAD3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281336-8295-594B-80DE-CFA9B49C7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AD746-942C-DB46-9375-CD69A3C92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751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4C44C-EF0D-E746-8A59-EA74CD114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996847-EC68-AD4E-8921-EF3E569734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ED0B8-4AE3-2E47-BE1E-69F333DB86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7DE6AB-ECEF-AF4F-8C1D-05F8780041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57D034-7EBD-4D41-9453-F66DA91B23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043491-3681-AD49-9C7F-26A6CA572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1F35A-A149-6D41-83FC-CDFE93DD8427}" type="datetimeFigureOut">
              <a:rPr lang="en-US" smtClean="0"/>
              <a:t>10/3/19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4F64F1-9063-2941-B1A4-A6E616E6B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0E9A9B-7608-564D-BF45-DD93B7404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AD746-942C-DB46-9375-CD69A3C92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673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691C6-7AAA-514F-B1B1-A6782FCD7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FA037C-675A-4041-A2B6-4A75EE26A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1F35A-A149-6D41-83FC-CDFE93DD8427}" type="datetimeFigureOut">
              <a:rPr lang="en-US" smtClean="0"/>
              <a:t>10/3/19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3079A0-848A-DA49-999B-3A30EFE06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A5F756-51D4-3F49-A870-2ACBCB099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AD746-942C-DB46-9375-CD69A3C92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092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A5B1FE-6DD9-9947-9FF9-65E51A3B3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1F35A-A149-6D41-83FC-CDFE93DD8427}" type="datetimeFigureOut">
              <a:rPr lang="en-US" smtClean="0"/>
              <a:t>10/3/19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25C676-2DCB-5B4D-9A94-FF0FBB3DC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7F1AA2-9EB6-0C49-BF4E-0CBD1641D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AD746-942C-DB46-9375-CD69A3C92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081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C0192-414A-D049-82AF-D128B7EFF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E2D2D-3FC2-264C-8B12-337943C5B2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9E33EF-A490-A048-B776-CCA4EA9A63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F77956-DFA9-F646-A363-20A20F8B4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1F35A-A149-6D41-83FC-CDFE93DD8427}" type="datetimeFigureOut">
              <a:rPr lang="en-US" smtClean="0"/>
              <a:t>10/3/19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7C4C49-92F8-6144-92B0-5074EF69C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BBF6D7-6B49-C140-BF1B-E4B0AA8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AD746-942C-DB46-9375-CD69A3C92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914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CD2FC-1AE6-A34A-B521-C3711DB74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603748-BDA6-DA4A-8AAA-6E2645C620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F2509F-A8C6-4C46-A8E4-A4CC01D682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4297B1-456F-F34F-A536-CAA6BD311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1F35A-A149-6D41-83FC-CDFE93DD8427}" type="datetimeFigureOut">
              <a:rPr lang="en-US" smtClean="0"/>
              <a:t>10/3/19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920919-5558-E34A-B174-47942102A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62C13D-C486-1D47-A7F3-A731341F0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AD746-942C-DB46-9375-CD69A3C92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018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CE777C-E258-E848-968E-0F648E925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013FBC-0D94-0748-A4B9-CEBE0349E7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6F427C-D9BE-C545-B039-960CBC3EA2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91F35A-A149-6D41-83FC-CDFE93DD8427}" type="datetimeFigureOut">
              <a:rPr lang="en-US" smtClean="0"/>
              <a:t>10/3/19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D63823-C752-004F-8E2B-8C9FD9B861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2F65AB-442D-5840-BCA9-C40C348A40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3AD746-942C-DB46-9375-CD69A3C92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013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zettant/e2e-security-02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61FF6D8-9C3D-BE4D-A698-D25D92354C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372" y="615876"/>
            <a:ext cx="1160287" cy="116028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2C75B90-3F8D-534E-904B-1344780B606C}"/>
              </a:ext>
            </a:extLst>
          </p:cNvPr>
          <p:cNvSpPr txBox="1"/>
          <p:nvPr/>
        </p:nvSpPr>
        <p:spPr>
          <a:xfrm>
            <a:off x="684372" y="1022111"/>
            <a:ext cx="11246789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/>
              <a:t>                </a:t>
            </a:r>
            <a:r>
              <a:rPr lang="ja-JP" altLang="en-US" sz="2800"/>
              <a:t>ゼタント勉強会</a:t>
            </a:r>
            <a:endParaRPr lang="en-US" altLang="ja-JP" sz="2800" dirty="0"/>
          </a:p>
          <a:p>
            <a:endParaRPr lang="en-US" sz="2800" b="1" dirty="0"/>
          </a:p>
          <a:p>
            <a:r>
              <a:rPr lang="en-US" sz="3600" b="1" dirty="0"/>
              <a:t>JavaScript</a:t>
            </a:r>
            <a:r>
              <a:rPr lang="ja-JP" altLang="en-US" sz="3600" b="1"/>
              <a:t>を使って学ぶ</a:t>
            </a:r>
            <a:r>
              <a:rPr lang="en-US" sz="3600" b="1" dirty="0"/>
              <a:t>End-to-End</a:t>
            </a:r>
            <a:r>
              <a:rPr lang="ja-JP" altLang="en-US" sz="3600" b="1"/>
              <a:t>セキュリティ 第</a:t>
            </a:r>
            <a:r>
              <a:rPr lang="en-US" altLang="ja-JP" sz="3600" b="1" dirty="0"/>
              <a:t>2</a:t>
            </a:r>
            <a:r>
              <a:rPr lang="ja-JP" altLang="en-US" sz="3600" b="1"/>
              <a:t>回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31CD27-C113-944F-A820-0F3BE71BCB88}"/>
              </a:ext>
            </a:extLst>
          </p:cNvPr>
          <p:cNvSpPr txBox="1"/>
          <p:nvPr/>
        </p:nvSpPr>
        <p:spPr>
          <a:xfrm>
            <a:off x="684372" y="3446585"/>
            <a:ext cx="1110468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/>
              <a:t>会場はこちらです。</a:t>
            </a:r>
            <a:endParaRPr lang="en-US" altLang="ja-JP" sz="3200" dirty="0"/>
          </a:p>
          <a:p>
            <a:endParaRPr lang="en-US" altLang="ja-JP" sz="3200" dirty="0"/>
          </a:p>
          <a:p>
            <a:r>
              <a:rPr lang="en-US" altLang="ja-JP" sz="3200" dirty="0" err="1"/>
              <a:t>Connpass</a:t>
            </a:r>
            <a:r>
              <a:rPr lang="ja-JP" altLang="en-US" sz="3200"/>
              <a:t>より申し込んだ方は、</a:t>
            </a:r>
            <a:endParaRPr lang="en-US" altLang="ja-JP" sz="3200" dirty="0"/>
          </a:p>
          <a:p>
            <a:r>
              <a:rPr lang="ja-JP" altLang="en-US" sz="3200"/>
              <a:t>主催っぽい人に声を掛けて</a:t>
            </a:r>
            <a:r>
              <a:rPr lang="en-US" altLang="ja-JP" sz="3200" dirty="0"/>
              <a:t>2,000</a:t>
            </a:r>
            <a:r>
              <a:rPr lang="ja-JP" altLang="en-US" sz="3200"/>
              <a:t>円をお支払いください。</a:t>
            </a:r>
            <a:endParaRPr lang="en-US" altLang="ja-JP" sz="3200" dirty="0"/>
          </a:p>
          <a:p>
            <a:r>
              <a:rPr lang="ja-JP" altLang="en-US" sz="3200"/>
              <a:t>席は自由、</a:t>
            </a:r>
            <a:r>
              <a:rPr lang="en-US" altLang="ja-JP" sz="3200" dirty="0"/>
              <a:t>AC</a:t>
            </a:r>
            <a:r>
              <a:rPr lang="ja-JP" altLang="en-US" sz="3200"/>
              <a:t>アダプタが必要な場合は声を掛けてください。</a:t>
            </a:r>
            <a:endParaRPr lang="en-US" altLang="ja-JP" sz="3200" dirty="0"/>
          </a:p>
        </p:txBody>
      </p:sp>
    </p:spTree>
    <p:extLst>
      <p:ext uri="{BB962C8B-B14F-4D97-AF65-F5344CB8AC3E}">
        <p14:creationId xmlns:p14="http://schemas.microsoft.com/office/powerpoint/2010/main" val="2792810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84"/>
    </mc:Choice>
    <mc:Fallback xmlns="">
      <p:transition spd="slow" advTm="1184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790DD0E-ABE1-4543-B1B1-ED1B573EB864}"/>
              </a:ext>
            </a:extLst>
          </p:cNvPr>
          <p:cNvSpPr txBox="1"/>
          <p:nvPr/>
        </p:nvSpPr>
        <p:spPr>
          <a:xfrm>
            <a:off x="349513" y="3078039"/>
            <a:ext cx="798167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3200" b="1"/>
              <a:t>今日のスライド・サンプルコードはこちら</a:t>
            </a:r>
            <a:endParaRPr lang="en-US" altLang="ja-JP" sz="3200" b="1" dirty="0"/>
          </a:p>
          <a:p>
            <a:pPr algn="ctr"/>
            <a:r>
              <a:rPr lang="en-US" altLang="ja-JP" sz="3200" b="1" dirty="0">
                <a:hlinkClick r:id="rId2"/>
              </a:rPr>
              <a:t>https://github.com/zettant/e2e-security-02</a:t>
            </a:r>
            <a:endParaRPr lang="en-US" altLang="ja-JP" sz="32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B953487-6880-7E4E-A87B-EB8362080F4B}"/>
              </a:ext>
            </a:extLst>
          </p:cNvPr>
          <p:cNvSpPr txBox="1"/>
          <p:nvPr/>
        </p:nvSpPr>
        <p:spPr>
          <a:xfrm>
            <a:off x="472605" y="5611613"/>
            <a:ext cx="65913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/>
              <a:t>WiFi</a:t>
            </a:r>
            <a:r>
              <a:rPr lang="en-US" sz="3600" b="1" dirty="0"/>
              <a:t>  </a:t>
            </a:r>
            <a:r>
              <a:rPr lang="ja-JP" altLang="en-US" sz="3600" b="1"/>
              <a:t>→</a:t>
            </a:r>
            <a:r>
              <a:rPr lang="en-US" altLang="ja-JP" sz="3600" b="1" dirty="0"/>
              <a:t>  </a:t>
            </a:r>
            <a:r>
              <a:rPr lang="en-US" sz="3600" b="1" dirty="0"/>
              <a:t>SSID: </a:t>
            </a:r>
            <a:r>
              <a:rPr lang="en-US" sz="3600" b="1" dirty="0" err="1"/>
              <a:t>BcH</a:t>
            </a:r>
            <a:r>
              <a:rPr lang="en-US" sz="3600" b="1" dirty="0"/>
              <a:t> Guest</a:t>
            </a:r>
          </a:p>
          <a:p>
            <a:r>
              <a:rPr lang="en-US" sz="3600" b="1" dirty="0"/>
              <a:t>                PW: BlockchainHub2016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2FA8B6-A860-4043-B958-629F3B569E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4213" y="1679884"/>
            <a:ext cx="3977787" cy="397778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9B0B469-0B8C-0149-935F-4819606E7B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904" y="76652"/>
            <a:ext cx="1160287" cy="116028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9C3023F-B7B5-9341-80AA-8FDD0E5F7B23}"/>
              </a:ext>
            </a:extLst>
          </p:cNvPr>
          <p:cNvSpPr txBox="1"/>
          <p:nvPr/>
        </p:nvSpPr>
        <p:spPr>
          <a:xfrm>
            <a:off x="472605" y="398809"/>
            <a:ext cx="11246789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/>
              <a:t>                </a:t>
            </a:r>
            <a:r>
              <a:rPr lang="ja-JP" altLang="en-US" sz="2800"/>
              <a:t>ゼタント勉強会</a:t>
            </a:r>
            <a:endParaRPr lang="en-US" altLang="ja-JP" sz="2800" dirty="0"/>
          </a:p>
          <a:p>
            <a:endParaRPr lang="en-US" sz="2800" b="1" dirty="0"/>
          </a:p>
          <a:p>
            <a:r>
              <a:rPr lang="en-US" sz="3600" b="1" dirty="0"/>
              <a:t>JavaScript</a:t>
            </a:r>
            <a:r>
              <a:rPr lang="ja-JP" altLang="en-US" sz="3600" b="1"/>
              <a:t>を使って学ぶ</a:t>
            </a:r>
            <a:r>
              <a:rPr lang="en-US" sz="3600" b="1" dirty="0"/>
              <a:t>End-to-End</a:t>
            </a:r>
            <a:r>
              <a:rPr lang="ja-JP" altLang="en-US" sz="3600" b="1"/>
              <a:t>セキュリティ 第</a:t>
            </a:r>
            <a:r>
              <a:rPr lang="en-US" altLang="ja-JP" sz="3600" b="1" dirty="0"/>
              <a:t>2</a:t>
            </a:r>
            <a:r>
              <a:rPr lang="ja-JP" altLang="en-US" sz="3600" b="1"/>
              <a:t>回</a:t>
            </a:r>
          </a:p>
        </p:txBody>
      </p:sp>
    </p:spTree>
    <p:extLst>
      <p:ext uri="{BB962C8B-B14F-4D97-AF65-F5344CB8AC3E}">
        <p14:creationId xmlns:p14="http://schemas.microsoft.com/office/powerpoint/2010/main" val="4191159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87</Words>
  <Application>Microsoft Macintosh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19</cp:revision>
  <cp:lastPrinted>2019-10-03T06:08:47Z</cp:lastPrinted>
  <dcterms:created xsi:type="dcterms:W3CDTF">2019-09-17T07:05:33Z</dcterms:created>
  <dcterms:modified xsi:type="dcterms:W3CDTF">2019-10-03T06:11:17Z</dcterms:modified>
</cp:coreProperties>
</file>