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4782"/>
  </p:normalViewPr>
  <p:slideViewPr>
    <p:cSldViewPr snapToGrid="0" snapToObjects="1">
      <p:cViewPr varScale="1">
        <p:scale>
          <a:sx n="107" d="100"/>
          <a:sy n="10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15438-2A56-6547-B056-FFA9024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94" y="593767"/>
            <a:ext cx="8318500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1DC56-EB70-024E-BA8A-161A2FB5A679}"/>
              </a:ext>
            </a:extLst>
          </p:cNvPr>
          <p:cNvSpPr txBox="1"/>
          <p:nvPr/>
        </p:nvSpPr>
        <p:spPr>
          <a:xfrm>
            <a:off x="2788342" y="267849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6A80D-E0AD-6B4D-BF10-EBB2263E6F6C}"/>
              </a:ext>
            </a:extLst>
          </p:cNvPr>
          <p:cNvCxnSpPr>
            <a:cxnSpLocks/>
          </p:cNvCxnSpPr>
          <p:nvPr/>
        </p:nvCxnSpPr>
        <p:spPr>
          <a:xfrm>
            <a:off x="1723733" y="1667396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A68734-1E16-1842-B08D-F6328630A035}"/>
              </a:ext>
            </a:extLst>
          </p:cNvPr>
          <p:cNvSpPr/>
          <p:nvPr/>
        </p:nvSpPr>
        <p:spPr>
          <a:xfrm>
            <a:off x="1628336" y="2038524"/>
            <a:ext cx="5772321" cy="638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CF19-BD5F-DD41-8057-AA2D204A176D}"/>
              </a:ext>
            </a:extLst>
          </p:cNvPr>
          <p:cNvCxnSpPr>
            <a:cxnSpLocks/>
          </p:cNvCxnSpPr>
          <p:nvPr/>
        </p:nvCxnSpPr>
        <p:spPr>
          <a:xfrm>
            <a:off x="1723733" y="1870130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Callout 2 (Accent Bar) 12">
            <a:extLst>
              <a:ext uri="{FF2B5EF4-FFF2-40B4-BE49-F238E27FC236}">
                <a16:creationId xmlns:a16="http://schemas.microsoft.com/office/drawing/2014/main" id="{022B49C5-37D0-C045-A462-C00C0EC7E0D3}"/>
              </a:ext>
            </a:extLst>
          </p:cNvPr>
          <p:cNvSpPr/>
          <p:nvPr/>
        </p:nvSpPr>
        <p:spPr>
          <a:xfrm>
            <a:off x="5659112" y="1562820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064525B6-6841-594D-AAD0-690760370AAF}"/>
              </a:ext>
            </a:extLst>
          </p:cNvPr>
          <p:cNvSpPr/>
          <p:nvPr/>
        </p:nvSpPr>
        <p:spPr>
          <a:xfrm>
            <a:off x="5659111" y="1111354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5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F84CE-CB29-4E4F-8A48-1B682C27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2393950"/>
            <a:ext cx="6654800" cy="207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EE5E9-29BB-A04A-80F2-5B26D7BF565E}"/>
              </a:ext>
            </a:extLst>
          </p:cNvPr>
          <p:cNvSpPr txBox="1"/>
          <p:nvPr/>
        </p:nvSpPr>
        <p:spPr>
          <a:xfrm>
            <a:off x="4383086" y="372538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パスワードから鍵を導出するためのパラメタ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CD89A-7E72-2D4F-85A4-0E27B4BC8B7F}"/>
              </a:ext>
            </a:extLst>
          </p:cNvPr>
          <p:cNvSpPr/>
          <p:nvPr/>
        </p:nvSpPr>
        <p:spPr>
          <a:xfrm>
            <a:off x="3209839" y="3368982"/>
            <a:ext cx="5772321" cy="369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F52C71-9AC0-2F46-88BC-BEE39E3FC01C}"/>
              </a:ext>
            </a:extLst>
          </p:cNvPr>
          <p:cNvSpPr/>
          <p:nvPr/>
        </p:nvSpPr>
        <p:spPr>
          <a:xfrm>
            <a:off x="7240615" y="2750353"/>
            <a:ext cx="2587265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91090"/>
              <a:gd name="adj6" fmla="val -2429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AES</a:t>
            </a:r>
            <a:r>
              <a:rPr lang="ja-JP" altLang="en-US" b="1">
                <a:solidFill>
                  <a:srgbClr val="00B050"/>
                </a:solidFill>
              </a:rPr>
              <a:t>暗号化に使われる</a:t>
            </a:r>
            <a:r>
              <a:rPr lang="en-US" altLang="ja-JP" b="1" dirty="0">
                <a:solidFill>
                  <a:srgbClr val="00B050"/>
                </a:solidFill>
              </a:rPr>
              <a:t>IV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1374BC5-9276-9843-B4A4-61E4BD52E2F3}"/>
              </a:ext>
            </a:extLst>
          </p:cNvPr>
          <p:cNvSpPr/>
          <p:nvPr/>
        </p:nvSpPr>
        <p:spPr>
          <a:xfrm>
            <a:off x="7240614" y="2298887"/>
            <a:ext cx="2738269" cy="369333"/>
          </a:xfrm>
          <a:prstGeom prst="accentCallout2">
            <a:avLst>
              <a:gd name="adj1" fmla="val 18751"/>
              <a:gd name="adj2" fmla="val -875"/>
              <a:gd name="adj3" fmla="val 18751"/>
              <a:gd name="adj4" fmla="val -8561"/>
              <a:gd name="adj5" fmla="val 143332"/>
              <a:gd name="adj6" fmla="val -249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AES</a:t>
            </a:r>
            <a:r>
              <a:rPr lang="ja-JP" altLang="en-US" b="1">
                <a:solidFill>
                  <a:srgbClr val="002060"/>
                </a:solidFill>
              </a:rPr>
              <a:t>暗号化されたデータ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53DA5-CFA5-604C-B215-85171C97361E}"/>
              </a:ext>
            </a:extLst>
          </p:cNvPr>
          <p:cNvCxnSpPr>
            <a:cxnSpLocks/>
          </p:cNvCxnSpPr>
          <p:nvPr/>
        </p:nvCxnSpPr>
        <p:spPr>
          <a:xfrm>
            <a:off x="3245464" y="2964452"/>
            <a:ext cx="334321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A6696-9026-0D49-8E16-89787360CDD6}"/>
              </a:ext>
            </a:extLst>
          </p:cNvPr>
          <p:cNvCxnSpPr>
            <a:cxnSpLocks/>
          </p:cNvCxnSpPr>
          <p:nvPr/>
        </p:nvCxnSpPr>
        <p:spPr>
          <a:xfrm>
            <a:off x="3245464" y="3167186"/>
            <a:ext cx="334321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12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876</Words>
  <Application>Microsoft Macintosh PowerPoint</Application>
  <PresentationFormat>Widescreen</PresentationFormat>
  <Paragraphs>230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125</cp:revision>
  <dcterms:created xsi:type="dcterms:W3CDTF">2019-07-26T09:39:50Z</dcterms:created>
  <dcterms:modified xsi:type="dcterms:W3CDTF">2019-08-30T11:32:30Z</dcterms:modified>
</cp:coreProperties>
</file>