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05"/>
    <p:restoredTop sz="94248"/>
  </p:normalViewPr>
  <p:slideViewPr>
    <p:cSldViewPr snapToGrid="0" snapToObjects="1">
      <p:cViewPr varScale="1">
        <p:scale>
          <a:sx n="145" d="100"/>
          <a:sy n="145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66C0-D408-FD46-882B-53E1BB721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BC13C-BAC4-F241-8D77-754D7921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6E58C-D008-C24F-9749-D1334A2D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41F1-6ADA-5549-ACD5-8A85B6D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4C72-CA24-A945-9A3B-E34BA410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83F2-6929-2848-AFA4-88440854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BBD56-D350-124B-9412-980CFFA58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3ADF4-1836-DE42-8996-E517B9E0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C5AF-FAD5-4F4C-A0AB-7BFEB69E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0D4E-77CC-DD46-A6E9-FE0C5ACF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5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8F6B0-0E5D-0F4A-905B-C7ADD622A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CEC77-04D9-D14D-848E-3618CD3B5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362D-4D46-524E-B249-96F8557B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1388-E1E7-4F4A-ABE9-82D6293B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23BF-38B9-0744-8752-8318AB8C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5153-CDA1-5C44-B3C6-020D63F6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BD95-7CC9-8447-A0E9-46FFA6AF3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C7840-9EDC-2946-9A54-3FA33122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01EF-8CB6-9C4E-9727-67407DF3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16A5-939B-A847-801A-56CD3BBD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6261-8452-4643-9CD2-97CB0B6F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2E412-DA1A-734D-90EB-A394F1AB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2732-5E4B-0142-A977-02BFA8C0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A626-8121-0A4D-B37E-D45C16DD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9BD2-74C6-5A42-ABA9-58688836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BF80-23FA-4342-BA62-A8FB9380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CF37-BE85-0D4B-B0C5-80F7F8AD6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45B23-4673-764A-8C64-806F0315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6212C-C650-4D4C-B4B9-5004A853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2DE3E-99B7-124A-8368-DCFC7CAD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1336-8295-594B-80DE-CFA9B49C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C44C-EF0D-E746-8A59-EA74CD11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6847-EC68-AD4E-8921-EF3E56973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D0B8-4AE3-2E47-BE1E-69F333DB8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DE6AB-ECEF-AF4F-8C1D-05F87800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7D034-7EBD-4D41-9453-F66DA91B2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43491-3681-AD49-9C7F-26A6CA57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F64F1-9063-2941-B1A4-A6E616E6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E9A9B-7608-564D-BF45-DD93B740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91C6-7AAA-514F-B1B1-A6782FCD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A037C-675A-4041-A2B6-4A75EE26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079A0-848A-DA49-999B-3A30EFE0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5F756-51D4-3F49-A870-2ACBCB09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5B1FE-6DD9-9947-9FF9-65E51A3B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5C676-2DCB-5B4D-9A94-FF0FBB3D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1AA2-9EB6-0C49-BF4E-0CBD1641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0192-414A-D049-82AF-D128B7EF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2D2D-3FC2-264C-8B12-337943C5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E33EF-A490-A048-B776-CCA4EA9A6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77956-DFA9-F646-A363-20A20F8B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C4C49-92F8-6144-92B0-5074EF69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BF6D7-6B49-C140-BF1B-E4B0AA8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1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D2FC-1AE6-A34A-B521-C3711DB7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03748-BDA6-DA4A-8AAA-6E2645C62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2509F-A8C6-4C46-A8E4-A4CC01D6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97B1-456F-F34F-A536-CAA6BD31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0919-5558-E34A-B174-47942102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2C13D-C486-1D47-A7F3-A731341F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E777C-E258-E848-968E-0F648E92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13FBC-0D94-0748-A4B9-CEBE0349E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427C-D9BE-C545-B039-960CBC3EA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1F35A-A149-6D41-83FC-CDFE93DD842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63823-C752-004F-8E2B-8C9FD9B86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F65AB-442D-5840-BCA9-C40C348A4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zettant/e2e-security-0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ttant.connpass.com/event/15162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FF6D8-9C3D-BE4D-A698-D25D9235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72" y="615876"/>
            <a:ext cx="1160287" cy="11602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C75B90-3F8D-534E-904B-1344780B606C}"/>
              </a:ext>
            </a:extLst>
          </p:cNvPr>
          <p:cNvSpPr txBox="1"/>
          <p:nvPr/>
        </p:nvSpPr>
        <p:spPr>
          <a:xfrm>
            <a:off x="684372" y="1022111"/>
            <a:ext cx="112467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                </a:t>
            </a:r>
            <a:r>
              <a:rPr lang="ja-JP" altLang="en-US" sz="2800"/>
              <a:t>ゼタント勉強会</a:t>
            </a:r>
            <a:endParaRPr lang="en-US" altLang="ja-JP" sz="2800" dirty="0"/>
          </a:p>
          <a:p>
            <a:endParaRPr lang="en-US" sz="2800" b="1" dirty="0"/>
          </a:p>
          <a:p>
            <a:r>
              <a:rPr lang="en-US" sz="3600" b="1" dirty="0"/>
              <a:t>JavaScript</a:t>
            </a:r>
            <a:r>
              <a:rPr lang="ja-JP" altLang="en-US" sz="3600" b="1"/>
              <a:t>を使って学ぶ</a:t>
            </a:r>
            <a:r>
              <a:rPr lang="en-US" sz="3600" b="1" dirty="0"/>
              <a:t>End-to-End</a:t>
            </a:r>
            <a:r>
              <a:rPr lang="ja-JP" altLang="en-US" sz="3600" b="1"/>
              <a:t>セキュリティ 第</a:t>
            </a:r>
            <a:r>
              <a:rPr lang="en-US" altLang="ja-JP" sz="3600" b="1" dirty="0"/>
              <a:t>3</a:t>
            </a:r>
            <a:r>
              <a:rPr lang="ja-JP" altLang="en-US" sz="3600" b="1"/>
              <a:t>回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1CD27-C113-944F-A820-0F3BE71BCB88}"/>
              </a:ext>
            </a:extLst>
          </p:cNvPr>
          <p:cNvSpPr txBox="1"/>
          <p:nvPr/>
        </p:nvSpPr>
        <p:spPr>
          <a:xfrm>
            <a:off x="684372" y="3446585"/>
            <a:ext cx="11104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会場はこちらです。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席は自由、</a:t>
            </a:r>
            <a:r>
              <a:rPr lang="en-US" altLang="ja-JP" sz="3200" dirty="0"/>
              <a:t>AC</a:t>
            </a:r>
            <a:r>
              <a:rPr lang="ja-JP" altLang="en-US" sz="3200"/>
              <a:t>アダプタが必要な場合は声を掛けてください。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7928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4"/>
    </mc:Choice>
    <mc:Fallback xmlns="">
      <p:transition spd="slow" advTm="11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0DD0E-ABE1-4543-B1B1-ED1B573EB864}"/>
              </a:ext>
            </a:extLst>
          </p:cNvPr>
          <p:cNvSpPr txBox="1"/>
          <p:nvPr/>
        </p:nvSpPr>
        <p:spPr>
          <a:xfrm>
            <a:off x="349513" y="3078039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/>
              <a:t>今日のスライド・サンプルコードはこちら</a:t>
            </a:r>
            <a:endParaRPr lang="en-US" altLang="ja-JP" sz="3200" b="1" dirty="0"/>
          </a:p>
          <a:p>
            <a:pPr algn="ctr"/>
            <a:r>
              <a:rPr lang="en-US" altLang="ja-JP" sz="3200" b="1" dirty="0">
                <a:hlinkClick r:id="rId2"/>
              </a:rPr>
              <a:t>https://github.com/zettant/e2e-security-03</a:t>
            </a:r>
            <a:endParaRPr lang="en-US" altLang="ja-JP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953487-6880-7E4E-A87B-EB8362080F4B}"/>
              </a:ext>
            </a:extLst>
          </p:cNvPr>
          <p:cNvSpPr txBox="1"/>
          <p:nvPr/>
        </p:nvSpPr>
        <p:spPr>
          <a:xfrm>
            <a:off x="472605" y="5611613"/>
            <a:ext cx="659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WiFi</a:t>
            </a:r>
            <a:r>
              <a:rPr lang="en-US" sz="3600" b="1" dirty="0"/>
              <a:t>  </a:t>
            </a:r>
            <a:r>
              <a:rPr lang="ja-JP" altLang="en-US" sz="3600" b="1"/>
              <a:t>→</a:t>
            </a:r>
            <a:r>
              <a:rPr lang="en-US" altLang="ja-JP" sz="3600" b="1" dirty="0"/>
              <a:t>  </a:t>
            </a:r>
            <a:r>
              <a:rPr lang="en-US" sz="3600" b="1" dirty="0"/>
              <a:t>SSID: </a:t>
            </a:r>
            <a:r>
              <a:rPr lang="en-US" sz="3600" b="1" dirty="0" err="1"/>
              <a:t>BcH</a:t>
            </a:r>
            <a:r>
              <a:rPr lang="en-US" sz="3600" b="1" dirty="0"/>
              <a:t> Guest</a:t>
            </a:r>
          </a:p>
          <a:p>
            <a:r>
              <a:rPr lang="en-US" sz="3600" b="1" dirty="0"/>
              <a:t>                PW: BlockchainHub2016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0B469-0B8C-0149-935F-4819606E7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04" y="76652"/>
            <a:ext cx="1160287" cy="1160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C3023F-B7B5-9341-80AA-8FDD0E5F7B23}"/>
              </a:ext>
            </a:extLst>
          </p:cNvPr>
          <p:cNvSpPr txBox="1"/>
          <p:nvPr/>
        </p:nvSpPr>
        <p:spPr>
          <a:xfrm>
            <a:off x="472605" y="398809"/>
            <a:ext cx="112467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                </a:t>
            </a:r>
            <a:r>
              <a:rPr lang="ja-JP" altLang="en-US" sz="2800"/>
              <a:t>本日のゼタント勉強会</a:t>
            </a:r>
            <a:endParaRPr lang="en-US" altLang="ja-JP" sz="2800" dirty="0"/>
          </a:p>
          <a:p>
            <a:endParaRPr lang="en-US" sz="2800" b="1" dirty="0"/>
          </a:p>
          <a:p>
            <a:r>
              <a:rPr lang="en-US" sz="3600" b="1" dirty="0"/>
              <a:t>JavaScript</a:t>
            </a:r>
            <a:r>
              <a:rPr lang="ja-JP" altLang="en-US" sz="3600" b="1"/>
              <a:t>を使って学ぶ</a:t>
            </a:r>
            <a:r>
              <a:rPr lang="en-US" sz="3600" b="1" dirty="0"/>
              <a:t>End-to-End</a:t>
            </a:r>
            <a:r>
              <a:rPr lang="ja-JP" altLang="en-US" sz="3600" b="1"/>
              <a:t>セキュリティ 第</a:t>
            </a:r>
            <a:r>
              <a:rPr lang="en-US" altLang="ja-JP" sz="3600" b="1" dirty="0"/>
              <a:t>3</a:t>
            </a:r>
            <a:r>
              <a:rPr lang="ja-JP" altLang="en-US" sz="3600" b="1"/>
              <a:t>回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DBB0A1-4182-1345-AFBA-E437D900D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518" y="1906913"/>
            <a:ext cx="4022481" cy="402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5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13D254-B263-AC42-9AD2-726DBC75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4" y="76652"/>
            <a:ext cx="1160287" cy="1160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FC2F3F-9761-2E49-A63E-3F019ADD212D}"/>
              </a:ext>
            </a:extLst>
          </p:cNvPr>
          <p:cNvSpPr txBox="1"/>
          <p:nvPr/>
        </p:nvSpPr>
        <p:spPr>
          <a:xfrm>
            <a:off x="472605" y="398809"/>
            <a:ext cx="112467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                </a:t>
            </a:r>
            <a:r>
              <a:rPr lang="ja-JP" altLang="en-US" sz="2800"/>
              <a:t>次回のゼタント勉強会</a:t>
            </a:r>
            <a:endParaRPr lang="en-US" altLang="ja-JP" sz="2800" dirty="0"/>
          </a:p>
          <a:p>
            <a:endParaRPr lang="en-US" sz="2800" b="1" dirty="0"/>
          </a:p>
          <a:p>
            <a:r>
              <a:rPr lang="en-US" sz="3600" b="1" dirty="0"/>
              <a:t>JavaScript</a:t>
            </a:r>
            <a:r>
              <a:rPr lang="ja-JP" altLang="en-US" sz="3600" b="1"/>
              <a:t>を使って学ぶ</a:t>
            </a:r>
            <a:r>
              <a:rPr lang="en-US" sz="3600" b="1" dirty="0"/>
              <a:t>End-to-End</a:t>
            </a:r>
            <a:r>
              <a:rPr lang="ja-JP" altLang="en-US" sz="3600" b="1"/>
              <a:t>セキュリティ 第</a:t>
            </a:r>
            <a:r>
              <a:rPr lang="en-US" altLang="ja-JP" sz="3600" b="1" dirty="0"/>
              <a:t>4</a:t>
            </a:r>
            <a:r>
              <a:rPr lang="ja-JP" altLang="en-US" sz="3600" b="1"/>
              <a:t>回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9D3AB-314A-BB48-AAAC-B2A385F6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42" y="2246655"/>
            <a:ext cx="3770435" cy="37704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C7B9FA-22C6-1F49-BA58-6FD2FDE99693}"/>
              </a:ext>
            </a:extLst>
          </p:cNvPr>
          <p:cNvSpPr/>
          <p:nvPr/>
        </p:nvSpPr>
        <p:spPr>
          <a:xfrm>
            <a:off x="2502428" y="5755480"/>
            <a:ext cx="70640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https://zettant.connpass.com/event/151622/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2AA31-51F5-1D45-91C5-A6BB8B9D1822}"/>
              </a:ext>
            </a:extLst>
          </p:cNvPr>
          <p:cNvSpPr txBox="1"/>
          <p:nvPr/>
        </p:nvSpPr>
        <p:spPr>
          <a:xfrm>
            <a:off x="4782480" y="222805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申し込みはこちら！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469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100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cp:lastPrinted>2019-10-03T06:08:47Z</cp:lastPrinted>
  <dcterms:created xsi:type="dcterms:W3CDTF">2019-09-17T07:05:33Z</dcterms:created>
  <dcterms:modified xsi:type="dcterms:W3CDTF">2019-10-16T14:34:59Z</dcterms:modified>
</cp:coreProperties>
</file>