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230-0944-7B41-8854-AD1BB472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00AB-A9E5-1943-8DFE-EB5F484A2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265DA36D-895B-F948-AFD5-D2BD651326C9}"/>
              </a:ext>
            </a:extLst>
          </p:cNvPr>
          <p:cNvSpPr/>
          <p:nvPr/>
        </p:nvSpPr>
        <p:spPr>
          <a:xfrm>
            <a:off x="534255" y="3085186"/>
            <a:ext cx="1808253" cy="243641"/>
          </a:xfrm>
          <a:prstGeom prst="wedgeRoundRectCallout">
            <a:avLst>
              <a:gd name="adj1" fmla="val 55640"/>
              <a:gd name="adj2" fmla="val 61802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45220" y="2842392"/>
            <a:ext cx="2734096" cy="623419"/>
          </a:xfrm>
          <a:prstGeom prst="wedgeRoundRectCallout">
            <a:avLst>
              <a:gd name="adj1" fmla="val 36322"/>
              <a:gd name="adj2" fmla="val -20005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Data should be disclosed only to authorized users.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A8E0C4FC-1565-6144-8962-768BA3C22890}"/>
              </a:ext>
            </a:extLst>
          </p:cNvPr>
          <p:cNvSpPr/>
          <p:nvPr/>
        </p:nvSpPr>
        <p:spPr>
          <a:xfrm>
            <a:off x="9153676" y="2342141"/>
            <a:ext cx="2734096" cy="883597"/>
          </a:xfrm>
          <a:prstGeom prst="wedgeRoundRectCallout">
            <a:avLst>
              <a:gd name="adj1" fmla="val -50483"/>
              <a:gd name="adj2" fmla="val -8959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Data should NOT be disclosed even to platform provider…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362</Words>
  <Application>Microsoft Macintosh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2019-07-26T09:39:50Z</dcterms:created>
  <dcterms:modified xsi:type="dcterms:W3CDTF">2019-07-31T10:53:58Z</dcterms:modified>
</cp:coreProperties>
</file>