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6"/>
    <p:restoredTop sz="94778"/>
  </p:normalViewPr>
  <p:slideViewPr>
    <p:cSldViewPr snapToGrid="0" snapToObjects="1">
      <p:cViewPr varScale="1">
        <p:scale>
          <a:sx n="121" d="100"/>
          <a:sy n="121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DDC0-DF20-AC46-B752-4D05A37D405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C5EA-871C-8443-843A-02E75F9C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7A04E-4F70-E649-A1A1-73F4B6E7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852"/>
            <a:ext cx="12192000" cy="3274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2C68C-EE7A-D241-8043-6038535A7D7B}"/>
              </a:ext>
            </a:extLst>
          </p:cNvPr>
          <p:cNvSpPr/>
          <p:nvPr/>
        </p:nvSpPr>
        <p:spPr>
          <a:xfrm>
            <a:off x="2180491" y="2789305"/>
            <a:ext cx="6250075" cy="3960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D6D41-2634-F24A-ABA2-F9D20331F826}"/>
              </a:ext>
            </a:extLst>
          </p:cNvPr>
          <p:cNvSpPr/>
          <p:nvPr/>
        </p:nvSpPr>
        <p:spPr>
          <a:xfrm>
            <a:off x="2180492" y="3429000"/>
            <a:ext cx="6250074" cy="396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7D8E90-D886-1041-A19F-299BEF5E0463}"/>
              </a:ext>
            </a:extLst>
          </p:cNvPr>
          <p:cNvSpPr/>
          <p:nvPr/>
        </p:nvSpPr>
        <p:spPr>
          <a:xfrm>
            <a:off x="7723632" y="2080374"/>
            <a:ext cx="3749040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70C0"/>
                </a:solidFill>
              </a:rPr>
              <a:t>初期設定のデータを、初期設定の鍵で暗号化して</a:t>
            </a:r>
            <a:r>
              <a:rPr lang="en-US" altLang="ja-JP" b="1" dirty="0">
                <a:solidFill>
                  <a:srgbClr val="0070C0"/>
                </a:solidFill>
              </a:rPr>
              <a:t>id=3</a:t>
            </a:r>
            <a:r>
              <a:rPr lang="ja-JP" altLang="en-US" b="1">
                <a:solidFill>
                  <a:srgbClr val="0070C0"/>
                </a:solidFill>
              </a:rPr>
              <a:t>で登録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1B76D20E-5A9B-8C43-8DE9-EDF30BBCCCB5}"/>
              </a:ext>
            </a:extLst>
          </p:cNvPr>
          <p:cNvSpPr/>
          <p:nvPr/>
        </p:nvSpPr>
        <p:spPr>
          <a:xfrm>
            <a:off x="6437376" y="3876456"/>
            <a:ext cx="374904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id=3</a:t>
            </a:r>
            <a:r>
              <a:rPr lang="ja-JP" altLang="en-US" b="1">
                <a:solidFill>
                  <a:srgbClr val="FF0000"/>
                </a:solidFill>
              </a:rPr>
              <a:t>で登録されたデータを、初期設定の鍵で復号した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CC8C3-EAF2-4844-9CBF-85DE2245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9" y="2457450"/>
            <a:ext cx="8801100" cy="193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78497-D6E4-6A4B-A56C-06D09C636681}"/>
              </a:ext>
            </a:extLst>
          </p:cNvPr>
          <p:cNvSpPr/>
          <p:nvPr/>
        </p:nvSpPr>
        <p:spPr>
          <a:xfrm>
            <a:off x="482321" y="2470150"/>
            <a:ext cx="3999244" cy="11589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449C2-53BA-174C-A3F4-860208361468}"/>
              </a:ext>
            </a:extLst>
          </p:cNvPr>
          <p:cNvSpPr/>
          <p:nvPr/>
        </p:nvSpPr>
        <p:spPr>
          <a:xfrm>
            <a:off x="482322" y="4004205"/>
            <a:ext cx="1557494" cy="383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A9DC3DBB-ECB9-D942-956B-2A3C36F61AA0}"/>
              </a:ext>
            </a:extLst>
          </p:cNvPr>
          <p:cNvSpPr/>
          <p:nvPr/>
        </p:nvSpPr>
        <p:spPr>
          <a:xfrm>
            <a:off x="5187845" y="23182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7EB49E88-7FB8-0C45-AC79-D3DCEF8DE3A7}"/>
              </a:ext>
            </a:extLst>
          </p:cNvPr>
          <p:cNvSpPr/>
          <p:nvPr/>
        </p:nvSpPr>
        <p:spPr>
          <a:xfrm>
            <a:off x="2699388" y="44608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id=5</a:t>
            </a:r>
            <a:r>
              <a:rPr lang="ja-JP" altLang="en-US" b="1">
                <a:solidFill>
                  <a:srgbClr val="FF0000"/>
                </a:solidFill>
              </a:rPr>
              <a:t>で登録された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B2030-9988-394F-9168-3C6F139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" y="2387576"/>
            <a:ext cx="8890000" cy="181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754CCD-49F4-4142-9E2A-82E93EF861B1}"/>
              </a:ext>
            </a:extLst>
          </p:cNvPr>
          <p:cNvSpPr/>
          <p:nvPr/>
        </p:nvSpPr>
        <p:spPr>
          <a:xfrm>
            <a:off x="733530" y="2381250"/>
            <a:ext cx="3999244" cy="104775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1F7E6-AB8D-A14D-8B4D-65E1752150C0}"/>
              </a:ext>
            </a:extLst>
          </p:cNvPr>
          <p:cNvSpPr/>
          <p:nvPr/>
        </p:nvSpPr>
        <p:spPr>
          <a:xfrm>
            <a:off x="733531" y="3915306"/>
            <a:ext cx="2491990" cy="335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9925A68-E4CF-254B-9503-5C6C1E505F4B}"/>
              </a:ext>
            </a:extLst>
          </p:cNvPr>
          <p:cNvSpPr/>
          <p:nvPr/>
        </p:nvSpPr>
        <p:spPr>
          <a:xfrm>
            <a:off x="5439054" y="22293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BC6140B-C6CB-1A4A-A25E-F81CD2F0740F}"/>
              </a:ext>
            </a:extLst>
          </p:cNvPr>
          <p:cNvSpPr/>
          <p:nvPr/>
        </p:nvSpPr>
        <p:spPr>
          <a:xfrm>
            <a:off x="2950597" y="43719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取得して正しく復号できた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0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1286CE-A999-DD4F-942F-D8BC0FF0E87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063731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E6CAD9-34F4-9C49-8599-1186D2300BC5}"/>
              </a:ext>
            </a:extLst>
          </p:cNvPr>
          <p:cNvSpPr/>
          <p:nvPr/>
        </p:nvSpPr>
        <p:spPr>
          <a:xfrm>
            <a:off x="3811423" y="1078419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3047F-A044-8942-9E7C-5416CFC1DFF9}"/>
              </a:ext>
            </a:extLst>
          </p:cNvPr>
          <p:cNvSpPr txBox="1"/>
          <p:nvPr/>
        </p:nvSpPr>
        <p:spPr>
          <a:xfrm>
            <a:off x="1075439" y="854836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F0CAA9-9A58-F14D-B843-D6DF1011D315}"/>
              </a:ext>
            </a:extLst>
          </p:cNvPr>
          <p:cNvSpPr/>
          <p:nvPr/>
        </p:nvSpPr>
        <p:spPr>
          <a:xfrm>
            <a:off x="1200913" y="1350953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CDF1F-4218-4F43-A57C-ABAE04C79CC8}"/>
              </a:ext>
            </a:extLst>
          </p:cNvPr>
          <p:cNvSpPr/>
          <p:nvPr/>
        </p:nvSpPr>
        <p:spPr>
          <a:xfrm>
            <a:off x="1200913" y="184707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88D2CC-A87F-0C41-9291-4FC97BFDDC80}"/>
              </a:ext>
            </a:extLst>
          </p:cNvPr>
          <p:cNvSpPr txBox="1"/>
          <p:nvPr/>
        </p:nvSpPr>
        <p:spPr>
          <a:xfrm>
            <a:off x="7590167" y="1339289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encrypted</a:t>
            </a:r>
            <a:endParaRPr lang="en-US" b="1" dirty="0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B270016-1882-B341-917A-392F23705D8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 rot="10800000" flipH="1">
            <a:off x="3811422" y="1535619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FB0EA7-45EC-9A4A-B9F5-51155808A0B8}"/>
              </a:ext>
            </a:extLst>
          </p:cNvPr>
          <p:cNvCxnSpPr>
            <a:cxnSpLocks/>
          </p:cNvCxnSpPr>
          <p:nvPr/>
        </p:nvCxnSpPr>
        <p:spPr>
          <a:xfrm>
            <a:off x="6010366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E67F86C-B08D-C047-85B1-A4D96E5B4F8E}"/>
              </a:ext>
            </a:extLst>
          </p:cNvPr>
          <p:cNvSpPr txBox="1"/>
          <p:nvPr/>
        </p:nvSpPr>
        <p:spPr>
          <a:xfrm>
            <a:off x="2260718" y="1385457"/>
            <a:ext cx="11318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7" name="Line Callout 2 (Accent Bar) 76">
            <a:extLst>
              <a:ext uri="{FF2B5EF4-FFF2-40B4-BE49-F238E27FC236}">
                <a16:creationId xmlns:a16="http://schemas.microsoft.com/office/drawing/2014/main" id="{5B12F8C9-15F4-D242-AC5D-1261D52843F9}"/>
              </a:ext>
            </a:extLst>
          </p:cNvPr>
          <p:cNvSpPr/>
          <p:nvPr/>
        </p:nvSpPr>
        <p:spPr>
          <a:xfrm>
            <a:off x="3270256" y="222802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104D56-D642-5048-A3F0-6FC718F4EFB7}"/>
              </a:ext>
            </a:extLst>
          </p:cNvPr>
          <p:cNvSpPr txBox="1"/>
          <p:nvPr/>
        </p:nvSpPr>
        <p:spPr>
          <a:xfrm>
            <a:off x="4453218" y="2527491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5C7F10-ED3C-7A41-8A97-A1B0B3F93B4E}"/>
              </a:ext>
            </a:extLst>
          </p:cNvPr>
          <p:cNvSpPr txBox="1"/>
          <p:nvPr/>
        </p:nvSpPr>
        <p:spPr>
          <a:xfrm>
            <a:off x="6553758" y="1385456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80" name="Line Callout 2 (Accent Bar) 79">
            <a:extLst>
              <a:ext uri="{FF2B5EF4-FFF2-40B4-BE49-F238E27FC236}">
                <a16:creationId xmlns:a16="http://schemas.microsoft.com/office/drawing/2014/main" id="{F7A7B99D-F288-594A-A24E-0AC6E8FE8AFE}"/>
              </a:ext>
            </a:extLst>
          </p:cNvPr>
          <p:cNvSpPr/>
          <p:nvPr/>
        </p:nvSpPr>
        <p:spPr>
          <a:xfrm>
            <a:off x="5267494" y="3252102"/>
            <a:ext cx="2135586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入力による暗号化処理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Line Callout 2 (Accent Bar) 80">
            <a:extLst>
              <a:ext uri="{FF2B5EF4-FFF2-40B4-BE49-F238E27FC236}">
                <a16:creationId xmlns:a16="http://schemas.microsoft.com/office/drawing/2014/main" id="{22A92411-2DF8-D846-9859-7B3163D2EDA4}"/>
              </a:ext>
            </a:extLst>
          </p:cNvPr>
          <p:cNvSpPr/>
          <p:nvPr/>
        </p:nvSpPr>
        <p:spPr>
          <a:xfrm>
            <a:off x="7353882" y="875659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64EEA9D-9813-BD40-B04F-C35ADFA3CB4E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063731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FC8DD7C-1332-284E-AE97-4F72E16FB045}"/>
              </a:ext>
            </a:extLst>
          </p:cNvPr>
          <p:cNvSpPr/>
          <p:nvPr/>
        </p:nvSpPr>
        <p:spPr>
          <a:xfrm>
            <a:off x="3811423" y="4661666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E70047-F59C-664A-8625-9F9DC1A34558}"/>
              </a:ext>
            </a:extLst>
          </p:cNvPr>
          <p:cNvSpPr txBox="1"/>
          <p:nvPr/>
        </p:nvSpPr>
        <p:spPr>
          <a:xfrm>
            <a:off x="1075439" y="4438083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15B2F7-93E7-7046-BEB3-FB0520F05E63}"/>
              </a:ext>
            </a:extLst>
          </p:cNvPr>
          <p:cNvSpPr/>
          <p:nvPr/>
        </p:nvSpPr>
        <p:spPr>
          <a:xfrm>
            <a:off x="1200913" y="493420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6A7869-867C-9E4D-B1A3-FB1C6E9D3332}"/>
              </a:ext>
            </a:extLst>
          </p:cNvPr>
          <p:cNvSpPr/>
          <p:nvPr/>
        </p:nvSpPr>
        <p:spPr>
          <a:xfrm>
            <a:off x="1200913" y="5430317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184736-9B3A-7B42-82BC-CF99DABC0827}"/>
              </a:ext>
            </a:extLst>
          </p:cNvPr>
          <p:cNvSpPr txBox="1"/>
          <p:nvPr/>
        </p:nvSpPr>
        <p:spPr>
          <a:xfrm>
            <a:off x="7590168" y="4922536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decrypted</a:t>
            </a:r>
            <a:endParaRPr lang="en-US" b="1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5FBA63A8-CB48-2747-B360-3AA1A2C7C96B}"/>
              </a:ext>
            </a:extLst>
          </p:cNvPr>
          <p:cNvCxnSpPr>
            <a:cxnSpLocks/>
            <a:stCxn id="83" idx="1"/>
            <a:endCxn id="83" idx="3"/>
          </p:cNvCxnSpPr>
          <p:nvPr/>
        </p:nvCxnSpPr>
        <p:spPr>
          <a:xfrm rot="10800000" flipH="1">
            <a:off x="3811422" y="5118866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379B2A7-D5E4-CF4B-8F32-90047B52D84C}"/>
              </a:ext>
            </a:extLst>
          </p:cNvPr>
          <p:cNvCxnSpPr>
            <a:cxnSpLocks/>
          </p:cNvCxnSpPr>
          <p:nvPr/>
        </p:nvCxnSpPr>
        <p:spPr>
          <a:xfrm>
            <a:off x="6010366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C66FED2-CCA1-D74E-A7FE-E27E3FC4AAAD}"/>
              </a:ext>
            </a:extLst>
          </p:cNvPr>
          <p:cNvSpPr txBox="1"/>
          <p:nvPr/>
        </p:nvSpPr>
        <p:spPr>
          <a:xfrm>
            <a:off x="2182170" y="4968704"/>
            <a:ext cx="12889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createDecipherIV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1" name="Line Callout 2 (Accent Bar) 90">
            <a:extLst>
              <a:ext uri="{FF2B5EF4-FFF2-40B4-BE49-F238E27FC236}">
                <a16:creationId xmlns:a16="http://schemas.microsoft.com/office/drawing/2014/main" id="{6946978F-C86B-3D4B-85DE-278E409A58AD}"/>
              </a:ext>
            </a:extLst>
          </p:cNvPr>
          <p:cNvSpPr/>
          <p:nvPr/>
        </p:nvSpPr>
        <p:spPr>
          <a:xfrm>
            <a:off x="3270256" y="3806049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ADEDE4-A1C6-F04F-B8B0-9B551B683FD9}"/>
              </a:ext>
            </a:extLst>
          </p:cNvPr>
          <p:cNvSpPr txBox="1"/>
          <p:nvPr/>
        </p:nvSpPr>
        <p:spPr>
          <a:xfrm>
            <a:off x="4453218" y="6110738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8F743A-AB84-3B48-9471-C08CEE5B2734}"/>
              </a:ext>
            </a:extLst>
          </p:cNvPr>
          <p:cNvSpPr txBox="1"/>
          <p:nvPr/>
        </p:nvSpPr>
        <p:spPr>
          <a:xfrm>
            <a:off x="6553758" y="4968703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94" name="Line Callout 2 (Accent Bar) 93">
            <a:extLst>
              <a:ext uri="{FF2B5EF4-FFF2-40B4-BE49-F238E27FC236}">
                <a16:creationId xmlns:a16="http://schemas.microsoft.com/office/drawing/2014/main" id="{B19DB65B-BD36-854D-B4DE-01FABC333BC0}"/>
              </a:ext>
            </a:extLst>
          </p:cNvPr>
          <p:cNvSpPr/>
          <p:nvPr/>
        </p:nvSpPr>
        <p:spPr>
          <a:xfrm>
            <a:off x="5405842" y="6843920"/>
            <a:ext cx="258373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encrypted data</a:t>
            </a:r>
            <a:r>
              <a:rPr lang="ja-JP" altLang="en-US" sz="1200" b="1">
                <a:solidFill>
                  <a:schemeClr val="tx1"/>
                </a:solidFill>
              </a:rPr>
              <a:t>入力による復号処理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Line Callout 2 (Accent Bar) 94">
            <a:extLst>
              <a:ext uri="{FF2B5EF4-FFF2-40B4-BE49-F238E27FC236}">
                <a16:creationId xmlns:a16="http://schemas.microsoft.com/office/drawing/2014/main" id="{149BB1F4-31EE-9A4E-9E5E-99EDA2FF74F5}"/>
              </a:ext>
            </a:extLst>
          </p:cNvPr>
          <p:cNvSpPr/>
          <p:nvPr/>
        </p:nvSpPr>
        <p:spPr>
          <a:xfrm>
            <a:off x="7353882" y="4458906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9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3ECCEF-7ADB-054C-9652-8B2D09B71B50}"/>
              </a:ext>
            </a:extLst>
          </p:cNvPr>
          <p:cNvSpPr/>
          <p:nvPr/>
        </p:nvSpPr>
        <p:spPr>
          <a:xfrm>
            <a:off x="2564592" y="2703356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650DD-2DB1-C247-A885-C9A09101F523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3321337" y="3785921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0E62E-25B3-5848-AE19-FA39CFD3E95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70910" y="3244639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96B729-D74C-AA49-8E47-74A27E411320}"/>
              </a:ext>
            </a:extLst>
          </p:cNvPr>
          <p:cNvSpPr txBox="1"/>
          <p:nvPr/>
        </p:nvSpPr>
        <p:spPr>
          <a:xfrm>
            <a:off x="1352050" y="3059972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71161-606E-6140-9758-6EA577D15FFD}"/>
              </a:ext>
            </a:extLst>
          </p:cNvPr>
          <p:cNvSpPr txBox="1"/>
          <p:nvPr/>
        </p:nvSpPr>
        <p:spPr>
          <a:xfrm>
            <a:off x="2403773" y="1342411"/>
            <a:ext cx="183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15F46-4C49-6248-AE36-5D4F3D02F018}"/>
              </a:ext>
            </a:extLst>
          </p:cNvPr>
          <p:cNvSpPr txBox="1"/>
          <p:nvPr/>
        </p:nvSpPr>
        <p:spPr>
          <a:xfrm>
            <a:off x="261526" y="1870934"/>
            <a:ext cx="218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16bytes random data</a:t>
            </a:r>
            <a:br>
              <a:rPr lang="en-US" dirty="0"/>
            </a:br>
            <a:r>
              <a:rPr lang="en-US" dirty="0"/>
              <a:t>(Initial vector)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7FC32-53D4-024E-938F-D2431AB9F939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3321337" y="1711743"/>
            <a:ext cx="0" cy="30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EC6161-D704-2046-A78B-3401BED20202}"/>
              </a:ext>
            </a:extLst>
          </p:cNvPr>
          <p:cNvSpPr txBox="1"/>
          <p:nvPr/>
        </p:nvSpPr>
        <p:spPr>
          <a:xfrm>
            <a:off x="3033437" y="2012351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A39AC-752A-CB4C-8177-CE5B6AA6B007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3321337" y="2381683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A6EB3A-4ECA-C548-9381-0A768DB19C90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2442571" y="2194100"/>
            <a:ext cx="59086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D270E0-2D3A-214F-B1AF-9D4A497BA303}"/>
              </a:ext>
            </a:extLst>
          </p:cNvPr>
          <p:cNvSpPr txBox="1"/>
          <p:nvPr/>
        </p:nvSpPr>
        <p:spPr>
          <a:xfrm>
            <a:off x="2427149" y="4455861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50C3C7-E68F-C649-97A1-BABA1DF0DD88}"/>
              </a:ext>
            </a:extLst>
          </p:cNvPr>
          <p:cNvSpPr/>
          <p:nvPr/>
        </p:nvSpPr>
        <p:spPr>
          <a:xfrm>
            <a:off x="5989061" y="2700439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EB360-7AD3-D44B-8A47-55CBCC6BD04E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>
            <a:off x="6745806" y="3783004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27FCAA-6A08-B249-9693-89046FF542F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295379" y="3241722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1DC30A7-8A21-4A49-9C58-4D905FBFFFAB}"/>
              </a:ext>
            </a:extLst>
          </p:cNvPr>
          <p:cNvSpPr txBox="1"/>
          <p:nvPr/>
        </p:nvSpPr>
        <p:spPr>
          <a:xfrm>
            <a:off x="4776519" y="305705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C1351A-3FCE-D842-9200-E4DE010A3119}"/>
              </a:ext>
            </a:extLst>
          </p:cNvPr>
          <p:cNvSpPr txBox="1"/>
          <p:nvPr/>
        </p:nvSpPr>
        <p:spPr>
          <a:xfrm>
            <a:off x="5774017" y="1363103"/>
            <a:ext cx="194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E386D2-C354-8747-BF53-C8473177E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6745806" y="1732435"/>
            <a:ext cx="0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9DD1708-9BD0-D542-B340-D0A02EBA06A6}"/>
              </a:ext>
            </a:extLst>
          </p:cNvPr>
          <p:cNvSpPr txBox="1"/>
          <p:nvPr/>
        </p:nvSpPr>
        <p:spPr>
          <a:xfrm>
            <a:off x="6457906" y="2009434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7E2B17-E84B-144A-8E75-8F0ACA5F341C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>
            <a:off x="6745806" y="2378766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1B5893-BCCA-5148-8D9D-8E56A1A024FF}"/>
              </a:ext>
            </a:extLst>
          </p:cNvPr>
          <p:cNvSpPr txBox="1"/>
          <p:nvPr/>
        </p:nvSpPr>
        <p:spPr>
          <a:xfrm>
            <a:off x="5851618" y="4452944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2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CA8870A2-4F9B-FA42-A6B1-BBC654BD9C31}"/>
              </a:ext>
            </a:extLst>
          </p:cNvPr>
          <p:cNvCxnSpPr>
            <a:endCxn id="72" idx="1"/>
          </p:cNvCxnSpPr>
          <p:nvPr/>
        </p:nvCxnSpPr>
        <p:spPr>
          <a:xfrm flipV="1">
            <a:off x="3321336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B0D6C692-AFEE-E14D-91C0-066BA3FAE5E0}"/>
              </a:ext>
            </a:extLst>
          </p:cNvPr>
          <p:cNvCxnSpPr/>
          <p:nvPr/>
        </p:nvCxnSpPr>
        <p:spPr>
          <a:xfrm flipV="1">
            <a:off x="6745804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0A36E2C-9DC8-C845-9244-285A441959D0}"/>
              </a:ext>
            </a:extLst>
          </p:cNvPr>
          <p:cNvSpPr/>
          <p:nvPr/>
        </p:nvSpPr>
        <p:spPr>
          <a:xfrm>
            <a:off x="9133490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35ADEF-E73E-C24F-A684-5BAD79BBC3F8}"/>
              </a:ext>
            </a:extLst>
          </p:cNvPr>
          <p:cNvSpPr/>
          <p:nvPr/>
        </p:nvSpPr>
        <p:spPr>
          <a:xfrm>
            <a:off x="9627408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17D19CC-985B-AF49-ACA9-041FECFB7C6E}"/>
              </a:ext>
            </a:extLst>
          </p:cNvPr>
          <p:cNvSpPr/>
          <p:nvPr/>
        </p:nvSpPr>
        <p:spPr>
          <a:xfrm>
            <a:off x="10121326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8881A-1EE9-6E4C-84CD-487C28D9F715}"/>
              </a:ext>
            </a:extLst>
          </p:cNvPr>
          <p:cNvGrpSpPr/>
          <p:nvPr/>
        </p:nvGrpSpPr>
        <p:grpSpPr>
          <a:xfrm>
            <a:off x="2967361" y="1342145"/>
            <a:ext cx="4045873" cy="3728313"/>
            <a:chOff x="3707842" y="1564843"/>
            <a:chExt cx="4083492" cy="3728313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10060BA-FFE8-7143-98DE-32B4C1DB8856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AC409B-A205-344B-B3C0-5FFB0211D050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B1717-775A-674C-8018-48023FC65536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CBF57-252E-A140-9468-DE6AE57014AA}"/>
              </a:ext>
            </a:extLst>
          </p:cNvPr>
          <p:cNvCxnSpPr>
            <a:stCxn id="46" idx="6"/>
            <a:endCxn id="76" idx="3"/>
          </p:cNvCxnSpPr>
          <p:nvPr/>
        </p:nvCxnSpPr>
        <p:spPr>
          <a:xfrm flipH="1" flipV="1">
            <a:off x="2701125" y="1528089"/>
            <a:ext cx="541083" cy="3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28251B-33C0-AF45-9C84-E154856B3FB2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22264" y="4773624"/>
            <a:ext cx="606386" cy="31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3A60-E513-FB41-9E4A-2F6E6CEF9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79" y="1561188"/>
            <a:ext cx="814759" cy="866165"/>
          </a:xfrm>
          <a:prstGeom prst="rect">
            <a:avLst/>
          </a:prstGeom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72543C33-2030-A443-B70F-A7F60A9DD9A8}"/>
              </a:ext>
            </a:extLst>
          </p:cNvPr>
          <p:cNvSpPr/>
          <p:nvPr/>
        </p:nvSpPr>
        <p:spPr>
          <a:xfrm>
            <a:off x="4904408" y="63105"/>
            <a:ext cx="3425524" cy="902872"/>
          </a:xfrm>
          <a:prstGeom prst="wedgeRoundRectCallout">
            <a:avLst>
              <a:gd name="adj1" fmla="val -7765"/>
              <a:gd name="adj2" fmla="val 11473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encrypted in such a way that </a:t>
            </a:r>
            <a:r>
              <a:rPr lang="en-US" dirty="0">
                <a:solidFill>
                  <a:srgbClr val="FF0000"/>
                </a:solidFill>
              </a:rPr>
              <a:t>only recipient can decrypt it in the context of </a:t>
            </a:r>
            <a:r>
              <a:rPr lang="en-US" b="1" u="sng" dirty="0">
                <a:solidFill>
                  <a:srgbClr val="FF0000"/>
                </a:solidFill>
              </a:rPr>
              <a:t>E2E Encryption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5A51AF-0E41-2D46-A541-C1213C732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051" y="5490782"/>
            <a:ext cx="502486" cy="4609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CD9F1E-7780-0349-B1DD-7DBFE53AB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024" y="1900237"/>
            <a:ext cx="502486" cy="46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BC2DF5-6330-7A46-958F-4F4E065AB8FB}"/>
              </a:ext>
            </a:extLst>
          </p:cNvPr>
          <p:cNvSpPr txBox="1"/>
          <p:nvPr/>
        </p:nvSpPr>
        <p:spPr>
          <a:xfrm>
            <a:off x="1317354" y="2276363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529F6-256E-AA4C-BFD3-BDD3A7EEED3A}"/>
              </a:ext>
            </a:extLst>
          </p:cNvPr>
          <p:cNvSpPr txBox="1"/>
          <p:nvPr/>
        </p:nvSpPr>
        <p:spPr>
          <a:xfrm>
            <a:off x="1219236" y="5835064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B14E3-F458-284D-B723-EEF3BAA1751A}"/>
              </a:ext>
            </a:extLst>
          </p:cNvPr>
          <p:cNvGrpSpPr/>
          <p:nvPr/>
        </p:nvGrpSpPr>
        <p:grpSpPr>
          <a:xfrm>
            <a:off x="3707842" y="1564843"/>
            <a:ext cx="4083492" cy="3728313"/>
            <a:chOff x="3707842" y="1564843"/>
            <a:chExt cx="4083492" cy="3728313"/>
          </a:xfrm>
        </p:grpSpPr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F7C1AD42-186E-2048-87E8-B95C9165E0C7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7D558-9335-AE46-955A-F8BF59319441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C3534-573C-9E47-AD51-7C9B2ED63F0B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6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E0A1AB-B63B-4645-80D4-858A42FF5224}"/>
              </a:ext>
            </a:extLst>
          </p:cNvPr>
          <p:cNvSpPr/>
          <p:nvPr/>
        </p:nvSpPr>
        <p:spPr>
          <a:xfrm>
            <a:off x="2381459" y="2105869"/>
            <a:ext cx="1296238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</a:rPr>
              <a:t>Encryption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F77C7-E42B-B940-982F-820429C7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6" y="2157089"/>
            <a:ext cx="811960" cy="81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19A7D-F6ED-DB49-810F-49A16952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0" y="2129986"/>
            <a:ext cx="814759" cy="86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205B1-6ED0-AC4E-B25E-5D9C1587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76" y="812504"/>
            <a:ext cx="502486" cy="460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049E1-F5A2-7D48-A0C1-F11AE9235CB4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346816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BD53F-2BB6-F446-AD27-6BF7A0E655D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77697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99D69-739D-F24D-BD9E-F742896FF962}"/>
              </a:ext>
            </a:extLst>
          </p:cNvPr>
          <p:cNvSpPr txBox="1"/>
          <p:nvPr/>
        </p:nvSpPr>
        <p:spPr>
          <a:xfrm>
            <a:off x="4249929" y="4190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128/192/256-bit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EA64A7-5326-8443-A22D-2444CDA76161}"/>
              </a:ext>
            </a:extLst>
          </p:cNvPr>
          <p:cNvSpPr/>
          <p:nvPr/>
        </p:nvSpPr>
        <p:spPr>
          <a:xfrm>
            <a:off x="6561740" y="2105869"/>
            <a:ext cx="1296238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0070C0"/>
                </a:solidFill>
              </a:rPr>
              <a:t>Decryption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A18BA-CB7A-E841-B643-D68D6A6FB3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7099" y="2563069"/>
            <a:ext cx="1034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57E1D-E09B-6341-8DAB-280D4B2249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857978" y="2563069"/>
            <a:ext cx="1034643" cy="2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AB0829-211F-7E4B-AD37-E9E9D207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621" y="2159549"/>
            <a:ext cx="811960" cy="811960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821EF96-8881-8A41-B8F4-D7FE427B1E2B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3658445" y="644594"/>
            <a:ext cx="832409" cy="20901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248BDD9-3982-B14B-8AFB-E51E90DCA6A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48585" y="644594"/>
            <a:ext cx="832409" cy="20901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693DF6-5B91-DA41-BE57-09EDA960F2AB}"/>
              </a:ext>
            </a:extLst>
          </p:cNvPr>
          <p:cNvSpPr txBox="1"/>
          <p:nvPr/>
        </p:nvSpPr>
        <p:spPr>
          <a:xfrm>
            <a:off x="383099" y="3012982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07A22-9957-2F44-80E4-99D997E74001}"/>
              </a:ext>
            </a:extLst>
          </p:cNvPr>
          <p:cNvSpPr txBox="1"/>
          <p:nvPr/>
        </p:nvSpPr>
        <p:spPr>
          <a:xfrm>
            <a:off x="4316902" y="3012982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48A-E8C3-C94F-82D0-A63F5C5686C4}"/>
              </a:ext>
            </a:extLst>
          </p:cNvPr>
          <p:cNvSpPr txBox="1"/>
          <p:nvPr/>
        </p:nvSpPr>
        <p:spPr>
          <a:xfrm>
            <a:off x="8742263" y="2974509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</p:spTree>
    <p:extLst>
      <p:ext uri="{BB962C8B-B14F-4D97-AF65-F5344CB8AC3E}">
        <p14:creationId xmlns:p14="http://schemas.microsoft.com/office/powerpoint/2010/main" val="268400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2617040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8224968" y="3460642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1797321" y="233957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1938557" y="2111510"/>
            <a:ext cx="955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3179362" y="251934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681028" y="302302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777050" y="302301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345722" y="256581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591718" y="3023019"/>
            <a:ext cx="1633250" cy="93164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43739C9-D3F0-E64F-85FC-C51CF74A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4379480"/>
            <a:ext cx="811960" cy="811960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876F74-3EB6-DE4E-9784-B3A80AD6B522}"/>
              </a:ext>
            </a:extLst>
          </p:cNvPr>
          <p:cNvSpPr/>
          <p:nvPr/>
        </p:nvSpPr>
        <p:spPr>
          <a:xfrm>
            <a:off x="1797321" y="410201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4F78A-1163-764B-B153-950D801F421C}"/>
              </a:ext>
            </a:extLst>
          </p:cNvPr>
          <p:cNvSpPr txBox="1"/>
          <p:nvPr/>
        </p:nvSpPr>
        <p:spPr>
          <a:xfrm>
            <a:off x="1938557" y="3873950"/>
            <a:ext cx="8947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80C57BC-C346-2B4E-9E61-245F8C6C9B19}"/>
              </a:ext>
            </a:extLst>
          </p:cNvPr>
          <p:cNvSpPr/>
          <p:nvPr/>
        </p:nvSpPr>
        <p:spPr>
          <a:xfrm>
            <a:off x="3179362" y="428178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43150F-93D0-B74A-880E-601CE59C9F2A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>
            <a:off x="2681028" y="478546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F130E7-A91C-D14C-AE7B-00E257D2975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77050" y="478545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C3E7BFC-B9FD-DF48-9A5C-BA9FC3A903B1}"/>
              </a:ext>
            </a:extLst>
          </p:cNvPr>
          <p:cNvSpPr/>
          <p:nvPr/>
        </p:nvSpPr>
        <p:spPr>
          <a:xfrm>
            <a:off x="5345722" y="432825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51A0E1-EEDC-EE41-9C20-3F08B94231C1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6591718" y="3954665"/>
            <a:ext cx="1633250" cy="830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636" y="3231460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9677734" y="3123871"/>
            <a:ext cx="323442" cy="1661588"/>
          </a:xfrm>
          <a:prstGeom prst="leftBrace">
            <a:avLst>
              <a:gd name="adj1" fmla="val 549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9914995" y="403502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Data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047DD333-8FCD-EF49-9615-4F915733B52D}"/>
              </a:ext>
            </a:extLst>
          </p:cNvPr>
          <p:cNvSpPr/>
          <p:nvPr/>
        </p:nvSpPr>
        <p:spPr>
          <a:xfrm>
            <a:off x="7278361" y="2235006"/>
            <a:ext cx="3576034" cy="689723"/>
          </a:xfrm>
          <a:prstGeom prst="wedgeRoundRectCallout">
            <a:avLst>
              <a:gd name="adj1" fmla="val 35523"/>
              <a:gd name="adj2" fmla="val 8509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We shall check if the original data is not disclosed at the server.</a:t>
            </a:r>
          </a:p>
        </p:txBody>
      </p:sp>
    </p:spTree>
    <p:extLst>
      <p:ext uri="{BB962C8B-B14F-4D97-AF65-F5344CB8AC3E}">
        <p14:creationId xmlns:p14="http://schemas.microsoft.com/office/powerpoint/2010/main" val="27862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BDD46-B8A4-BA4F-9C7C-59D5BDF7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43100"/>
            <a:ext cx="99822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47DE5B-64E3-564F-A98F-FCEC9B539746}"/>
              </a:ext>
            </a:extLst>
          </p:cNvPr>
          <p:cNvSpPr/>
          <p:nvPr/>
        </p:nvSpPr>
        <p:spPr>
          <a:xfrm>
            <a:off x="1657978" y="2783393"/>
            <a:ext cx="3999244" cy="5627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3552-BB2C-7144-8EB9-8282A31001F3}"/>
              </a:ext>
            </a:extLst>
          </p:cNvPr>
          <p:cNvSpPr/>
          <p:nvPr/>
        </p:nvSpPr>
        <p:spPr>
          <a:xfrm>
            <a:off x="1657977" y="3629130"/>
            <a:ext cx="5848141" cy="844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DB93B-9992-CD47-8D94-ABF70DC83CE8}"/>
              </a:ext>
            </a:extLst>
          </p:cNvPr>
          <p:cNvSpPr txBox="1"/>
          <p:nvPr/>
        </p:nvSpPr>
        <p:spPr>
          <a:xfrm>
            <a:off x="5657222" y="2859538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0070C0"/>
                </a:solidFill>
              </a:rPr>
              <a:t>生のまま登録されているデータ</a:t>
            </a:r>
            <a:r>
              <a:rPr lang="en-US" altLang="ja-JP" b="1" dirty="0">
                <a:solidFill>
                  <a:srgbClr val="0070C0"/>
                </a:solidFill>
              </a:rPr>
              <a:t> (=</a:t>
            </a:r>
            <a:r>
              <a:rPr lang="ja-JP" altLang="en-US" b="1">
                <a:solidFill>
                  <a:srgbClr val="0070C0"/>
                </a:solidFill>
              </a:rPr>
              <a:t>事業者は中身を見放題</a:t>
            </a:r>
            <a:r>
              <a:rPr lang="en-US" altLang="ja-JP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A98E5-DE12-634E-8627-E90101333869}"/>
              </a:ext>
            </a:extLst>
          </p:cNvPr>
          <p:cNvSpPr txBox="1"/>
          <p:nvPr/>
        </p:nvSpPr>
        <p:spPr>
          <a:xfrm>
            <a:off x="5333026" y="4473192"/>
            <a:ext cx="690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暗号化して登録されているデータ</a:t>
            </a:r>
            <a:r>
              <a:rPr lang="en-US" altLang="ja-JP" b="1" dirty="0">
                <a:solidFill>
                  <a:srgbClr val="FF0000"/>
                </a:solidFill>
              </a:rPr>
              <a:t> (=</a:t>
            </a:r>
            <a:r>
              <a:rPr lang="ja-JP" altLang="en-US" b="1">
                <a:solidFill>
                  <a:srgbClr val="FF0000"/>
                </a:solidFill>
              </a:rPr>
              <a:t>事業者は中身を見られない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36C395-4CC5-044E-968A-EC79F06D6BCA}"/>
              </a:ext>
            </a:extLst>
          </p:cNvPr>
          <p:cNvCxnSpPr>
            <a:cxnSpLocks/>
          </p:cNvCxnSpPr>
          <p:nvPr/>
        </p:nvCxnSpPr>
        <p:spPr>
          <a:xfrm>
            <a:off x="2780746" y="3064747"/>
            <a:ext cx="2652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91E29-7AFF-A84B-9DA0-6DEB027610BE}"/>
              </a:ext>
            </a:extLst>
          </p:cNvPr>
          <p:cNvCxnSpPr>
            <a:cxnSpLocks/>
          </p:cNvCxnSpPr>
          <p:nvPr/>
        </p:nvCxnSpPr>
        <p:spPr>
          <a:xfrm>
            <a:off x="2780746" y="3840145"/>
            <a:ext cx="4594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565</Words>
  <Application>Microsoft Macintosh PowerPoint</Application>
  <PresentationFormat>Widescreen</PresentationFormat>
  <Paragraphs>167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83</cp:revision>
  <dcterms:created xsi:type="dcterms:W3CDTF">2019-07-26T09:39:50Z</dcterms:created>
  <dcterms:modified xsi:type="dcterms:W3CDTF">2019-08-20T10:06:33Z</dcterms:modified>
</cp:coreProperties>
</file>