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0"/>
    <p:restoredTop sz="94619"/>
  </p:normalViewPr>
  <p:slideViewPr>
    <p:cSldViewPr snapToGrid="0" snapToObjects="1">
      <p:cViewPr varScale="1">
        <p:scale>
          <a:sx n="126" d="100"/>
          <a:sy n="126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239993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8320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154368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1405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6604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01125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105068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18692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424709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15086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265407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6638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272238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8019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052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4942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9568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9490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5ADC-C63F-5C4B-BF79-AB5FFF7F654A}"/>
              </a:ext>
            </a:extLst>
          </p:cNvPr>
          <p:cNvSpPr txBox="1"/>
          <p:nvPr/>
        </p:nvSpPr>
        <p:spPr>
          <a:xfrm>
            <a:off x="5037056" y="546538"/>
            <a:ext cx="2117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000" b="1">
                <a:latin typeface="MS PMincho" panose="02020600040205080304" pitchFamily="18" charset="-128"/>
                <a:ea typeface="MS PMincho" panose="02020600040205080304" pitchFamily="18" charset="-128"/>
              </a:rPr>
              <a:t>領収書</a:t>
            </a:r>
            <a:endParaRPr lang="en-US" sz="5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C405-EBA8-2D41-A6E8-9C8C1B1B8913}"/>
              </a:ext>
            </a:extLst>
          </p:cNvPr>
          <p:cNvSpPr txBox="1"/>
          <p:nvPr/>
        </p:nvSpPr>
        <p:spPr>
          <a:xfrm>
            <a:off x="8407189" y="5465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2019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年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月</a:t>
            </a:r>
            <a:r>
              <a:rPr lang="en-US" altLang="ja-JP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19</a:t>
            </a:r>
            <a:r>
              <a:rPr lang="ja-JP" altLang="en-US" u="sng">
                <a:latin typeface="MS PMincho" panose="02020600040205080304" pitchFamily="18" charset="-128"/>
                <a:ea typeface="MS PMincho" panose="02020600040205080304" pitchFamily="18" charset="-128"/>
              </a:rPr>
              <a:t>日</a:t>
            </a:r>
            <a:endParaRPr lang="en-US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A-B859-D54C-AFC2-25EE7E0097D2}"/>
              </a:ext>
            </a:extLst>
          </p:cNvPr>
          <p:cNvSpPr txBox="1"/>
          <p:nvPr/>
        </p:nvSpPr>
        <p:spPr>
          <a:xfrm>
            <a:off x="1360812" y="177529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　　　　　　　　　　　　　　　様</a:t>
            </a:r>
            <a:endParaRPr lang="en-US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4C185-2E76-9744-BDC4-89CC1E44A0D7}"/>
              </a:ext>
            </a:extLst>
          </p:cNvPr>
          <p:cNvSpPr txBox="1"/>
          <p:nvPr/>
        </p:nvSpPr>
        <p:spPr>
          <a:xfrm>
            <a:off x="4423106" y="2282740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￥500 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(</a:t>
            </a:r>
            <a:r>
              <a:rPr lang="ja-JP" altLang="en-US" sz="3000" b="1" u="sng">
                <a:latin typeface="MS PMincho" panose="02020600040205080304" pitchFamily="18" charset="-128"/>
                <a:ea typeface="MS PMincho" panose="02020600040205080304" pitchFamily="18" charset="-128"/>
              </a:rPr>
              <a:t>税込</a:t>
            </a:r>
            <a:r>
              <a:rPr lang="en-US" sz="3000" b="1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84C0-7E0F-DB46-B6AC-A6849DBDC544}"/>
              </a:ext>
            </a:extLst>
          </p:cNvPr>
          <p:cNvSpPr txBox="1"/>
          <p:nvPr/>
        </p:nvSpPr>
        <p:spPr>
          <a:xfrm>
            <a:off x="4297269" y="3675130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但　</a:t>
            </a:r>
            <a:r>
              <a:rPr lang="ja-JP" altLang="en-US" sz="2400" u="sng">
                <a:latin typeface="MS PMincho" panose="02020600040205080304" pitchFamily="18" charset="-128"/>
                <a:ea typeface="MS PMincho" panose="02020600040205080304" pitchFamily="18" charset="-128"/>
              </a:rPr>
              <a:t>勉強会参加費として</a:t>
            </a:r>
            <a:endParaRPr lang="en-US" altLang="ja-JP" sz="24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上記正に領収いたしました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080F-05F1-074F-8A8F-100D1D7CFEE3}"/>
              </a:ext>
            </a:extLst>
          </p:cNvPr>
          <p:cNvSpPr txBox="1"/>
          <p:nvPr/>
        </p:nvSpPr>
        <p:spPr>
          <a:xfrm>
            <a:off x="1618635" y="4888507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内訳　　　　　　　　</a:t>
            </a:r>
            <a:r>
              <a:rPr lang="en-US" altLang="ja-JP" sz="2000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   </a:t>
            </a:r>
            <a:r>
              <a:rPr lang="ja-JP" altLang="en-US" sz="2000" u="sng">
                <a:latin typeface="MS PMincho" panose="02020600040205080304" pitchFamily="18" charset="-128"/>
                <a:ea typeface="MS PMincho" panose="02020600040205080304" pitchFamily="18" charset="-128"/>
              </a:rPr>
              <a:t>　</a:t>
            </a:r>
            <a:endParaRPr lang="en-US" altLang="ja-JP" sz="2000" u="sng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税抜き金額  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463</a:t>
            </a:r>
          </a:p>
          <a:p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消費税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(8%)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額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ja-JP" altLang="en-US" sz="2000">
                <a:latin typeface="MS PMincho" panose="02020600040205080304" pitchFamily="18" charset="-128"/>
                <a:ea typeface="MS PMincho" panose="02020600040205080304" pitchFamily="18" charset="-128"/>
              </a:rPr>
              <a:t>  ￥</a:t>
            </a:r>
            <a:r>
              <a:rPr lang="en-US" altLang="ja-JP" sz="2000" dirty="0">
                <a:latin typeface="MS PMincho" panose="02020600040205080304" pitchFamily="18" charset="-128"/>
                <a:ea typeface="MS PMincho" panose="02020600040205080304" pitchFamily="18" charset="-128"/>
              </a:rPr>
              <a:t>37</a:t>
            </a:r>
            <a:endParaRPr lang="en-US" sz="20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6820D-7117-6C49-986E-38BC06D76494}"/>
              </a:ext>
            </a:extLst>
          </p:cNvPr>
          <p:cNvSpPr txBox="1"/>
          <p:nvPr/>
        </p:nvSpPr>
        <p:spPr>
          <a:xfrm>
            <a:off x="6545670" y="488285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〒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03-0023</a:t>
            </a:r>
            <a:b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</a:b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東京都中央区日本橋本町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4-8-16 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千城ビル</a:t>
            </a:r>
            <a:r>
              <a:rPr lang="en-US" altLang="ja-JP" dirty="0">
                <a:latin typeface="MS PMincho" panose="02020600040205080304" pitchFamily="18" charset="-128"/>
                <a:ea typeface="MS PMincho" panose="02020600040205080304" pitchFamily="18" charset="-128"/>
              </a:rPr>
              <a:t>5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F </a:t>
            </a:r>
            <a:r>
              <a:rPr lang="en-US" dirty="0" err="1">
                <a:latin typeface="MS PMincho" panose="02020600040205080304" pitchFamily="18" charset="-128"/>
                <a:ea typeface="MS PMincho" panose="02020600040205080304" pitchFamily="18" charset="-128"/>
              </a:rPr>
              <a:t>BcH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株式会社ゼタント</a:t>
            </a:r>
            <a:endParaRPr lang="en-US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</a:rPr>
              <a:t>TEL: 03-5734-1161</a:t>
            </a:r>
          </a:p>
        </p:txBody>
      </p:sp>
    </p:spTree>
    <p:extLst>
      <p:ext uri="{BB962C8B-B14F-4D97-AF65-F5344CB8AC3E}">
        <p14:creationId xmlns:p14="http://schemas.microsoft.com/office/powerpoint/2010/main" val="376211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340</Words>
  <Application>Microsoft Macintosh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MS PMincho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2019-09-17T07:29:45Z</cp:lastPrinted>
  <dcterms:created xsi:type="dcterms:W3CDTF">2019-09-17T07:05:33Z</dcterms:created>
  <dcterms:modified xsi:type="dcterms:W3CDTF">2019-09-17T07:29:57Z</dcterms:modified>
</cp:coreProperties>
</file>