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67"/>
    <p:restoredTop sz="94244"/>
  </p:normalViewPr>
  <p:slideViewPr>
    <p:cSldViewPr snapToGrid="0" snapToObjects="1">
      <p:cViewPr varScale="1">
        <p:scale>
          <a:sx n="145" d="100"/>
          <a:sy n="14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66C0-D408-FD46-882B-53E1BB721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BC13C-BAC4-F241-8D77-754D7921B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6E58C-D008-C24F-9749-D1334A2D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B41F1-6ADA-5549-ACD5-8A85B6D7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E4C72-CA24-A945-9A3B-E34BA410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5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83F2-6929-2848-AFA4-88440854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BBD56-D350-124B-9412-980CFFA58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3ADF4-1836-DE42-8996-E517B9E0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C5AF-FAD5-4F4C-A0AB-7BFEB69E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20D4E-77CC-DD46-A6E9-FE0C5ACF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5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8F6B0-0E5D-0F4A-905B-C7ADD622A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CEC77-04D9-D14D-848E-3618CD3B5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4362D-4D46-524E-B249-96F8557B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91388-E1E7-4F4A-ABE9-82D6293B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423BF-38B9-0744-8752-8318AB8C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2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5153-CDA1-5C44-B3C6-020D63F6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BD95-7CC9-8447-A0E9-46FFA6AF3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C7840-9EDC-2946-9A54-3FA33122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D01EF-8CB6-9C4E-9727-67407DF3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16A5-939B-A847-801A-56CD3BBD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6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6261-8452-4643-9CD2-97CB0B6F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2E412-DA1A-734D-90EB-A394F1AB8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42732-5E4B-0142-A977-02BFA8C0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BA626-8121-0A4D-B37E-D45C16DD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79BD2-74C6-5A42-ABA9-58688836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5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BF80-23FA-4342-BA62-A8FB9380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CF37-BE85-0D4B-B0C5-80F7F8AD6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45B23-4673-764A-8C64-806F0315A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6212C-C650-4D4C-B4B9-5004A853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2DE3E-99B7-124A-8368-DCFC7CAD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1336-8295-594B-80DE-CFA9B49C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C44C-EF0D-E746-8A59-EA74CD11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96847-EC68-AD4E-8921-EF3E56973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ED0B8-4AE3-2E47-BE1E-69F333DB8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DE6AB-ECEF-AF4F-8C1D-05F87800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7D034-7EBD-4D41-9453-F66DA91B2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43491-3681-AD49-9C7F-26A6CA57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F64F1-9063-2941-B1A4-A6E616E6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0E9A9B-7608-564D-BF45-DD93B740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7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91C6-7AAA-514F-B1B1-A6782FCD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A037C-675A-4041-A2B6-4A75EE26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079A0-848A-DA49-999B-3A30EFE0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5F756-51D4-3F49-A870-2ACBCB09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9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5B1FE-6DD9-9947-9FF9-65E51A3B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5C676-2DCB-5B4D-9A94-FF0FBB3D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F1AA2-9EB6-0C49-BF4E-0CBD1641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8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0192-414A-D049-82AF-D128B7EF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E2D2D-3FC2-264C-8B12-337943C5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E33EF-A490-A048-B776-CCA4EA9A6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77956-DFA9-F646-A363-20A20F8B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C4C49-92F8-6144-92B0-5074EF69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BF6D7-6B49-C140-BF1B-E4B0AA8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1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D2FC-1AE6-A34A-B521-C3711DB7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03748-BDA6-DA4A-8AAA-6E2645C62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2509F-A8C6-4C46-A8E4-A4CC01D68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297B1-456F-F34F-A536-CAA6BD31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20919-5558-E34A-B174-47942102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2C13D-C486-1D47-A7F3-A731341F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1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E777C-E258-E848-968E-0F648E925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13FBC-0D94-0748-A4B9-CEBE0349E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F427C-D9BE-C545-B039-960CBC3EA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63823-C752-004F-8E2B-8C9FD9B86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F65AB-442D-5840-BCA9-C40C348A4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1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zettant/e2e-security-0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1FF6D8-9C3D-BE4D-A698-D25D92354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5" y="1403368"/>
            <a:ext cx="3313701" cy="33137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C75B90-3F8D-534E-904B-1344780B606C}"/>
              </a:ext>
            </a:extLst>
          </p:cNvPr>
          <p:cNvSpPr txBox="1"/>
          <p:nvPr/>
        </p:nvSpPr>
        <p:spPr>
          <a:xfrm>
            <a:off x="3535166" y="1403368"/>
            <a:ext cx="861723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ゼタント勉強会</a:t>
            </a:r>
            <a:endParaRPr lang="en-US" altLang="ja-JP" sz="2000" dirty="0"/>
          </a:p>
          <a:p>
            <a:endParaRPr lang="en-US" sz="2000" b="1" dirty="0"/>
          </a:p>
          <a:p>
            <a:r>
              <a:rPr lang="en-US" sz="2800" b="1" dirty="0"/>
              <a:t>JavaScript</a:t>
            </a:r>
            <a:r>
              <a:rPr lang="ja-JP" altLang="en-US" sz="2800" b="1"/>
              <a:t>を使って学ぶ</a:t>
            </a:r>
            <a:r>
              <a:rPr lang="en-US" sz="2800" b="1" dirty="0"/>
              <a:t>End-to-End</a:t>
            </a:r>
            <a:r>
              <a:rPr lang="ja-JP" altLang="en-US" sz="2800" b="1"/>
              <a:t>セキュリティ 第</a:t>
            </a:r>
            <a:r>
              <a:rPr lang="en-US" altLang="ja-JP" sz="2800" b="1" dirty="0"/>
              <a:t>1</a:t>
            </a:r>
            <a:r>
              <a:rPr lang="ja-JP" altLang="en-US" sz="2800" b="1"/>
              <a:t>回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1CD27-C113-944F-A820-0F3BE71BCB88}"/>
              </a:ext>
            </a:extLst>
          </p:cNvPr>
          <p:cNvSpPr txBox="1"/>
          <p:nvPr/>
        </p:nvSpPr>
        <p:spPr>
          <a:xfrm>
            <a:off x="3535166" y="2896045"/>
            <a:ext cx="85260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会場はこちらです。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 err="1"/>
              <a:t>Connpass</a:t>
            </a:r>
            <a:r>
              <a:rPr lang="ja-JP" altLang="en-US" sz="2400"/>
              <a:t>より申し込んだ方は、</a:t>
            </a:r>
            <a:endParaRPr lang="en-US" altLang="ja-JP" sz="2400" dirty="0"/>
          </a:p>
          <a:p>
            <a:r>
              <a:rPr lang="ja-JP" altLang="en-US" sz="2400"/>
              <a:t>主催っぽい人に声を掛けて</a:t>
            </a:r>
            <a:r>
              <a:rPr lang="en-US" altLang="ja-JP" sz="2400" dirty="0"/>
              <a:t>500</a:t>
            </a:r>
            <a:r>
              <a:rPr lang="ja-JP" altLang="en-US" sz="2400"/>
              <a:t>円をお支払いください。</a:t>
            </a:r>
            <a:endParaRPr lang="en-US" altLang="ja-JP" sz="2400" dirty="0"/>
          </a:p>
          <a:p>
            <a:r>
              <a:rPr lang="ja-JP" altLang="en-US" sz="2400"/>
              <a:t>席は自由、</a:t>
            </a:r>
            <a:r>
              <a:rPr lang="en-US" altLang="ja-JP" sz="2400" dirty="0"/>
              <a:t>AC</a:t>
            </a:r>
            <a:r>
              <a:rPr lang="ja-JP" altLang="en-US" sz="2400"/>
              <a:t>アダプタが必要な場合は声を掛けてください。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79281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4"/>
    </mc:Choice>
    <mc:Fallback xmlns="">
      <p:transition spd="slow" advTm="118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90DD0E-ABE1-4543-B1B1-ED1B573EB864}"/>
              </a:ext>
            </a:extLst>
          </p:cNvPr>
          <p:cNvSpPr txBox="1"/>
          <p:nvPr/>
        </p:nvSpPr>
        <p:spPr>
          <a:xfrm>
            <a:off x="2105164" y="679941"/>
            <a:ext cx="7981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b="1"/>
              <a:t>今日のスライド・サンプルコードはこちら</a:t>
            </a:r>
            <a:endParaRPr lang="en-US" altLang="ja-JP" sz="3200" b="1" dirty="0"/>
          </a:p>
          <a:p>
            <a:pPr algn="ctr"/>
            <a:r>
              <a:rPr lang="ja-JP" altLang="en-US" sz="3200" b="1"/>
              <a:t>↓</a:t>
            </a:r>
            <a:endParaRPr lang="en-US" altLang="ja-JP" sz="3200" b="1" dirty="0"/>
          </a:p>
          <a:p>
            <a:pPr algn="ctr"/>
            <a:r>
              <a:rPr lang="en-US" sz="3200" b="1" dirty="0">
                <a:hlinkClick r:id="rId2"/>
              </a:rPr>
              <a:t>https://github.com/zettant/e2e-security-01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F1C18-6311-9640-A3F7-C44C445F9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285" y="2594145"/>
            <a:ext cx="3237430" cy="3237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953487-6880-7E4E-A87B-EB8362080F4B}"/>
              </a:ext>
            </a:extLst>
          </p:cNvPr>
          <p:cNvSpPr txBox="1"/>
          <p:nvPr/>
        </p:nvSpPr>
        <p:spPr>
          <a:xfrm>
            <a:off x="7121894" y="5733952"/>
            <a:ext cx="5070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WiFi</a:t>
            </a:r>
            <a:r>
              <a:rPr lang="en-US" sz="3600" b="1" dirty="0"/>
              <a:t>: </a:t>
            </a:r>
            <a:r>
              <a:rPr lang="en-US" sz="3600" b="1" dirty="0" err="1"/>
              <a:t>BcH</a:t>
            </a:r>
            <a:r>
              <a:rPr lang="en-US" sz="3600" b="1" dirty="0"/>
              <a:t> Guest</a:t>
            </a:r>
          </a:p>
          <a:p>
            <a:r>
              <a:rPr lang="en-US" sz="3600" b="1" dirty="0"/>
              <a:t>PW:   BlockchainHub2016</a:t>
            </a:r>
          </a:p>
        </p:txBody>
      </p:sp>
    </p:spTree>
    <p:extLst>
      <p:ext uri="{BB962C8B-B14F-4D97-AF65-F5344CB8AC3E}">
        <p14:creationId xmlns:p14="http://schemas.microsoft.com/office/powerpoint/2010/main" val="419115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73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cp:lastPrinted>2019-09-19T06:40:36Z</cp:lastPrinted>
  <dcterms:created xsi:type="dcterms:W3CDTF">2019-09-17T07:05:33Z</dcterms:created>
  <dcterms:modified xsi:type="dcterms:W3CDTF">2019-09-19T09:47:31Z</dcterms:modified>
</cp:coreProperties>
</file>