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FC86-1FED-E642-ADE8-7BC535D5F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0BDF-CFD9-374E-8EEE-7DAA9149E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2FCA-92D0-9A47-A787-C045D95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82E1-8EA9-3B4F-848D-882F1205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2F3B-E8CF-CB47-ABBD-111BFCD5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93C4-0968-F543-B333-70917484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649CE-7069-BB45-9D17-84541530E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08A6-BEAF-5249-9997-C46BA510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18F8-D713-F547-8D94-0130B048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16CC-33B8-5149-B09B-B86D48B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A6930-7AB3-A343-BE90-923CBF095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B591-0D49-1F49-8D1F-340CE4FD3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9F61-0F1E-6A40-8C25-5BF8A298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942-0DCC-F447-B6FD-DFE4C056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2459-5FC1-F146-A5C8-48FC434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6535-6468-624C-A511-3CA6B19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34CE-812D-ED40-B787-B65A48FD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B9F5-0F13-384D-B0B1-CA15AD72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B310-46C3-B64F-9C94-F70ACE2D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3706-4308-5840-BB48-20417BB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8E7-A3C5-0F43-B7A7-E88494AA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9813-78CE-2F41-B7E1-A15BA023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65A8-AAFE-0149-AFB2-FACD87DB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9AFE-6C8C-4044-9BBB-8C82EB28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FF5A-6D19-2548-9827-8A1A38E8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B2F8-0437-DE46-9386-7E2F0CC5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C497-12FD-E947-BE05-9B739538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EBEA5-D9E7-0444-B7F7-D4B36D674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C26F-8255-C743-8216-45863D2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587E7-2CE9-BD4A-93A3-F409FC4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779A1-449C-DD47-AC2B-FA9D7751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5BAE-5545-F347-B72A-7F71301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F2DAB-2C0E-5343-B9E7-C7B40E7D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46E13-9CDE-3144-84C9-AAE99A2B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AB628-1591-1542-B586-90A2AF14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1F0DB-FCB4-D646-9DF6-119C027B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A7999-90AB-7B43-8B49-4C116A84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4E55-A802-F549-A3A4-2CBBDA0B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48196-B6B8-B840-94C0-B7DCEF5B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92FB-4682-6541-BEC2-F3DEE26F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F7CE0-7D17-034A-A180-0F7A81B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4523-8EFD-9240-95B9-EFA99608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14941-353C-F349-B822-234D49F2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234AC-5D69-BB4B-A687-251B1CF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EC77-C23A-354A-9A0C-3DDFCCD6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5B67-8452-AD40-B7D9-E37486B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65C5-815D-444C-B53F-A0F5DB1A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17E2-CFB4-2B4A-8A90-FB5B5686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1894-A6FC-C54C-B5DA-76F0559DF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90C3-0B59-3C43-A573-CFB71DD1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09405-F058-CD47-B3C2-BDC19FC0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063E-E7FB-CF4A-A3B6-D312DF86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9C91-CDBE-1C48-9BB5-FF371CD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A2036-C537-B649-B554-C35EF6367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31775-938A-2348-8278-6FEB0980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8283-ED1E-B543-97C0-3C85CC0B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6A79-8DB6-E242-A65F-E6D315F5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E4C22-DD97-044D-A7EB-500A3486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D2051-038B-CD4B-BFEC-986E2187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92D4-8D7B-704F-8DC0-1E8F54AC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6C2-3D7B-BF4B-8443-F7615999A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0B84-C221-BA49-B172-B6D4747B1BA4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88C0-78DA-5E41-8471-4792FD0CE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5734-13E4-4548-9E8C-D41616BA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F230-0944-7B41-8854-AD1BB4727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700AB-A9E5-1943-8DFE-EB5F484A2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6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664AEE1C-7049-40C0-BFA7-44ADB2600158}"/>
              </a:ext>
            </a:extLst>
          </p:cNvPr>
          <p:cNvSpPr/>
          <p:nvPr/>
        </p:nvSpPr>
        <p:spPr>
          <a:xfrm>
            <a:off x="248131" y="4503476"/>
            <a:ext cx="2659436" cy="789762"/>
          </a:xfrm>
          <a:prstGeom prst="wedgeRoundRectCallout">
            <a:avLst>
              <a:gd name="adj1" fmla="val 36423"/>
              <a:gd name="adj2" fmla="val -71829"/>
              <a:gd name="adj3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1) Download webpage and application 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58BE95E1-B661-40AA-9634-CE410256CE2E}"/>
              </a:ext>
            </a:extLst>
          </p:cNvPr>
          <p:cNvSpPr/>
          <p:nvPr/>
        </p:nvSpPr>
        <p:spPr>
          <a:xfrm>
            <a:off x="379352" y="1031040"/>
            <a:ext cx="2659436" cy="1255803"/>
          </a:xfrm>
          <a:prstGeom prst="wedgeRoundRectCallout">
            <a:avLst>
              <a:gd name="adj1" fmla="val -609"/>
              <a:gd name="adj2" fmla="val 74015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2) Execute the app code and communicate with computing and data resources in backend.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</p:spTree>
    <p:extLst>
      <p:ext uri="{BB962C8B-B14F-4D97-AF65-F5344CB8AC3E}">
        <p14:creationId xmlns:p14="http://schemas.microsoft.com/office/powerpoint/2010/main" val="146157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7327" y="716919"/>
            <a:ext cx="1057298" cy="9622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5ED6DC-36A2-6043-BEBF-854814B7D022}"/>
              </a:ext>
            </a:extLst>
          </p:cNvPr>
          <p:cNvCxnSpPr>
            <a:stCxn id="10" idx="2"/>
          </p:cNvCxnSpPr>
          <p:nvPr/>
        </p:nvCxnSpPr>
        <p:spPr>
          <a:xfrm>
            <a:off x="2915976" y="1679179"/>
            <a:ext cx="446503" cy="972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ross 38">
            <a:extLst>
              <a:ext uri="{FF2B5EF4-FFF2-40B4-BE49-F238E27FC236}">
                <a16:creationId xmlns:a16="http://schemas.microsoft.com/office/drawing/2014/main" id="{8A19A62D-9902-0B46-AECE-BF2E4D401AE1}"/>
              </a:ext>
            </a:extLst>
          </p:cNvPr>
          <p:cNvSpPr/>
          <p:nvPr/>
        </p:nvSpPr>
        <p:spPr>
          <a:xfrm rot="17943525">
            <a:off x="2268434" y="986123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418291" y="54741"/>
            <a:ext cx="4029542" cy="612648"/>
          </a:xfrm>
          <a:prstGeom prst="wedgeRoundRectCallout">
            <a:avLst>
              <a:gd name="adj1" fmla="val -288"/>
              <a:gd name="adj2" fmla="val 77593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SSL/TLS prevent protect user data from being eavesdropped on a public channel</a:t>
            </a:r>
          </a:p>
        </p:txBody>
      </p:sp>
    </p:spTree>
    <p:extLst>
      <p:ext uri="{BB962C8B-B14F-4D97-AF65-F5344CB8AC3E}">
        <p14:creationId xmlns:p14="http://schemas.microsoft.com/office/powerpoint/2010/main" val="142423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7412" y="550874"/>
            <a:ext cx="1057298" cy="962260"/>
          </a:xfrm>
          <a:prstGeom prst="rect">
            <a:avLst/>
          </a:prstGeom>
        </p:spPr>
      </p:pic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789171" y="91955"/>
            <a:ext cx="3919193" cy="1033994"/>
          </a:xfrm>
          <a:prstGeom prst="wedgeRoundRectCallout">
            <a:avLst>
              <a:gd name="adj1" fmla="val 58603"/>
              <a:gd name="adj2" fmla="val 3705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But how about the user data in cloud platform? </a:t>
            </a:r>
            <a:r>
              <a:rPr lang="en-US" b="1" dirty="0">
                <a:solidFill>
                  <a:srgbClr val="FF0000"/>
                </a:solidFill>
              </a:rPr>
              <a:t>Are the app provider and cloud platform provider truly trusted?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1E7CB0AE-EFD7-F14A-8CC5-A94C1E9E2BB5}"/>
              </a:ext>
            </a:extLst>
          </p:cNvPr>
          <p:cNvSpPr/>
          <p:nvPr/>
        </p:nvSpPr>
        <p:spPr>
          <a:xfrm>
            <a:off x="651702" y="5041114"/>
            <a:ext cx="3386838" cy="839399"/>
          </a:xfrm>
          <a:prstGeom prst="wedgeRoundRectCallout">
            <a:avLst>
              <a:gd name="adj1" fmla="val -40659"/>
              <a:gd name="adj2" fmla="val -9322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Also  how about the user data in browsers? This may be observed by malware?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A7CB67F-EAAA-F046-A987-550537AE9C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719" y="4014323"/>
            <a:ext cx="1057298" cy="9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3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34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260</Words>
  <Application>Microsoft Macintosh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dcterms:created xsi:type="dcterms:W3CDTF">2019-07-26T09:39:50Z</dcterms:created>
  <dcterms:modified xsi:type="dcterms:W3CDTF">2019-07-30T09:38:09Z</dcterms:modified>
</cp:coreProperties>
</file>