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8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7724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81298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2001386" y="2158730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33529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693350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508684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132402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65174" y="2329657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Hash-based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5270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325450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72244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4885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 This also guarantees the forward secrecy.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guarantee the forward secrecy.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58730"/>
            <a:ext cx="181059" cy="703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2965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677508"/>
            <a:ext cx="246888" cy="456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211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836</Words>
  <Application>Microsoft Macintosh PowerPoint</Application>
  <PresentationFormat>Widescreen</PresentationFormat>
  <Paragraphs>222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119</cp:revision>
  <dcterms:created xsi:type="dcterms:W3CDTF">2019-07-26T09:39:50Z</dcterms:created>
  <dcterms:modified xsi:type="dcterms:W3CDTF">2019-08-26T12:32:25Z</dcterms:modified>
</cp:coreProperties>
</file>