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F230-0944-7B41-8854-AD1BB4727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700AB-A9E5-1943-8DFE-EB5F484A2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1774653" y="4637336"/>
            <a:ext cx="2659436" cy="789762"/>
          </a:xfrm>
          <a:prstGeom prst="wedgeRoundRectCallout">
            <a:avLst>
              <a:gd name="adj1" fmla="val 34105"/>
              <a:gd name="adj2" fmla="val -62723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73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Helvetica Neue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kurihara</cp:lastModifiedBy>
  <cp:revision>22</cp:revision>
  <dcterms:created xsi:type="dcterms:W3CDTF">2019-07-26T09:39:50Z</dcterms:created>
  <dcterms:modified xsi:type="dcterms:W3CDTF">2019-07-29T10:03:01Z</dcterms:modified>
</cp:coreProperties>
</file>