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8F519-12FC-5948-9B86-8BA9947C6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C64CF1-F612-F844-9DA5-76875117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9F2F5-EE7D-614A-A41F-50B5427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4A998-1E96-884B-AC28-518E5C5E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638C06-88CE-D943-B8EB-BD430A3F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6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D181D-D77E-EF44-9CC4-52EF8BBF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4E2A2C-BFFC-9B4B-9981-119767C1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BDEDC7-9577-5F4F-B268-395A204B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4F27D-E1E2-6A43-8924-86ADB394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B4BD8-1591-FF4D-97F1-D0B68197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99A53F-5FB5-A144-AFC3-D80882E19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89D61-39C3-D04F-8EC7-9FE3839B7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83B7A-A96F-2347-ABCE-D4A35826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6D9189-6D7C-A34B-8B86-77DE15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FC219-8FC4-844B-B897-BCD75B32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6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9B469-35B2-F147-A0BA-5739C1B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3565-2260-4346-A4CA-448E0E63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357BC-334F-6741-B880-475F8715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5C4895-6465-5544-A6AF-46B951F7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CFB6EA-7C12-6247-8F49-C895A37D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34820-708F-7C4D-A3D9-5288AA18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E78295-12FF-A94B-B830-1B539FAC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1EAFF-3EA2-B34D-895A-5E12ADBF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0B201-1A1C-6045-9D14-0038838D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EC23D-DD43-1043-A022-76B6D6AF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BFFA5-0EF7-754D-9DBE-208A4FC2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5E480C-A093-C848-B624-AC6294B9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C3844-9605-7D46-9FFC-5015B89E2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F3313-0870-454D-9DB0-C190DE89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8C6E7E-9E36-C64D-A72D-E8C616DA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9AD27B-6B31-824B-843B-81D73110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21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14806-9A06-E245-BFB8-5EBE493D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A72FED-73E0-7D4C-A36F-D114B2C3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8B856A-9020-E949-BB94-BC1F1AA4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D19F-5826-8149-BC19-9CBC59891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E1F56D-C696-1A46-9ABE-2E5AA7173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8ABD36-CD85-8441-9464-7145F34A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D721C1-F936-3A4C-83A6-A7666588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181848-8703-DA4B-AB99-989E58D5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4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63DCB-C62A-A34F-889E-38A68658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A743DA-E1AA-F649-B55A-4B4B8DA8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24F507-1CA0-CA45-87AF-05B891BE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D79263-3881-5A45-86AB-064A5333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31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C2F74F-4578-174A-AE5D-3A8D7E01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F743F1-7E57-0D48-9AA5-13E03105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1D26CB-2928-0D4C-BE59-08AD79A6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1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14A6F-2687-3E42-9689-89EDED30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1DB8B-2E71-DE49-BC76-E867F84C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3CC9A4-EF60-1542-BB6C-9AC8BEDD6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0BE579-4990-7843-8D38-5076D5AF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1DD20B-AED4-624B-AEC5-539000C8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DBDC18-EE42-4D47-84D8-5141C593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D34D5-2CC6-1049-972D-36855CA3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7BB7D9-133C-B24C-96D1-5201CF15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E72D8C-F745-D044-93DD-FEBE6AA4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E0A96-2253-2C48-A756-7518CAEA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1134FA-316D-4043-B93E-6515DE8A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05F7FC-A3B2-384F-BCEC-71C27696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34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5B7F2A-3D41-3F43-A2B1-0E53BA92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21EAC4-5BE8-D34B-9007-F7FEBC0E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D960A-94BA-1945-9139-C63B9AAE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344C-E014-FC4B-B8A2-FE9EDCFE79F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E96B1-DAAE-044A-AE8C-477709B7F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56C95-ED7D-E940-B69B-4AE1EC7A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F46F-9D87-874A-AF9C-AE9A961A8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ansfy.com/" TargetMode="External"/><Relationship Id="rId2" Type="http://schemas.openxmlformats.org/officeDocument/2006/relationships/hyperlink" Target="https://www.securityhub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-n.co.jp/news/?article_id=54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B605B-ADE0-9A4F-BB0F-1F8F4802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こんな仕事をしています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24647-F619-1F48-B83D-4752504F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353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SecurityHub</a:t>
            </a:r>
            <a:r>
              <a:rPr kumimoji="1" lang="ja-JP" altLang="en-US"/>
              <a:t>という暗号鍵管理プラットフォームの企画・開発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https://www.securityhub.jp</a:t>
            </a:r>
            <a:endParaRPr kumimoji="1" lang="en-US" altLang="ja-JP" dirty="0"/>
          </a:p>
          <a:p>
            <a:r>
              <a:rPr lang="en-US" altLang="ja-JP" dirty="0" err="1"/>
              <a:t>iTransfy</a:t>
            </a:r>
            <a:r>
              <a:rPr lang="ja-JP" altLang="en-US"/>
              <a:t>の開発、運営</a:t>
            </a:r>
            <a:endParaRPr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https://www.itransfy.com</a:t>
            </a:r>
            <a:endParaRPr kumimoji="1" lang="en-US" altLang="ja-JP" dirty="0"/>
          </a:p>
          <a:p>
            <a:r>
              <a:rPr kumimoji="1" lang="ja-JP" altLang="en-US"/>
              <a:t>新しい</a:t>
            </a:r>
            <a:r>
              <a:rPr kumimoji="1" lang="en-US" altLang="ja-JP" dirty="0"/>
              <a:t>B2C</a:t>
            </a:r>
            <a:r>
              <a:rPr kumimoji="1" lang="ja-JP" altLang="en-US"/>
              <a:t>向けサービスの検討</a:t>
            </a:r>
            <a:endParaRPr kumimoji="1" lang="en-US" altLang="ja-JP" dirty="0"/>
          </a:p>
          <a:p>
            <a:pPr lvl="1"/>
            <a:r>
              <a:rPr lang="ja-JP" altLang="en-US"/>
              <a:t>もっと信頼できる</a:t>
            </a:r>
            <a:r>
              <a:rPr lang="en-US" altLang="ja-JP" dirty="0"/>
              <a:t>Web</a:t>
            </a:r>
            <a:r>
              <a:rPr lang="ja-JP" altLang="en-US"/>
              <a:t>検索を実現したい</a:t>
            </a:r>
            <a:endParaRPr lang="en-US" altLang="ja-JP" dirty="0"/>
          </a:p>
          <a:p>
            <a:r>
              <a:rPr kumimoji="1" lang="ja-JP" altLang="en-US"/>
              <a:t>オープンソース活動</a:t>
            </a:r>
            <a:endParaRPr kumimoji="1" lang="en-US" altLang="ja-JP" dirty="0"/>
          </a:p>
          <a:p>
            <a:pPr lvl="1"/>
            <a:r>
              <a:rPr lang="en-US" altLang="ja-JP" dirty="0" err="1"/>
              <a:t>j</a:t>
            </a:r>
            <a:r>
              <a:rPr kumimoji="1" lang="en-US" altLang="ja-JP" dirty="0" err="1"/>
              <a:t>scu</a:t>
            </a:r>
            <a:r>
              <a:rPr kumimoji="1" lang="ja-JP" altLang="en-US"/>
              <a:t>、</a:t>
            </a:r>
            <a:r>
              <a:rPr kumimoji="1" lang="en-US" altLang="ja-JP" dirty="0"/>
              <a:t>BBc-1</a:t>
            </a:r>
            <a:r>
              <a:rPr kumimoji="1" lang="ja-JP" altLang="en-US"/>
              <a:t>など</a:t>
            </a:r>
            <a:endParaRPr kumimoji="1" lang="en-US" altLang="ja-JP" dirty="0"/>
          </a:p>
          <a:p>
            <a:r>
              <a:rPr kumimoji="1" lang="ja-JP" altLang="en-US"/>
              <a:t>受託、コンサル</a:t>
            </a:r>
            <a:endParaRPr kumimoji="1" lang="en-US" altLang="ja-JP" dirty="0"/>
          </a:p>
          <a:p>
            <a:pPr lvl="1"/>
            <a:r>
              <a:rPr lang="ja-JP" altLang="en-US"/>
              <a:t>先日、経産省の補助金プロジェクトに採択されました</a:t>
            </a:r>
            <a:endParaRPr lang="en-US" altLang="ja-JP" dirty="0"/>
          </a:p>
          <a:p>
            <a:pPr lvl="1"/>
            <a:r>
              <a:rPr lang="en" altLang="ja-JP" dirty="0">
                <a:hlinkClick r:id="rId4"/>
              </a:rPr>
              <a:t>https://www.j-n.co.jp/news/?article_id</a:t>
            </a:r>
            <a:r>
              <a:rPr lang="en" altLang="ja-JP">
                <a:hlinkClick r:id="rId4"/>
              </a:rPr>
              <a:t>=541</a:t>
            </a:r>
            <a:endParaRPr lang="en" altLang="ja-JP"/>
          </a:p>
        </p:txBody>
      </p:sp>
    </p:spTree>
    <p:extLst>
      <p:ext uri="{BB962C8B-B14F-4D97-AF65-F5344CB8AC3E}">
        <p14:creationId xmlns:p14="http://schemas.microsoft.com/office/powerpoint/2010/main" val="857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9E702-40FD-CE4E-9AB8-AF411004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こんな人を募集しています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02F96B-58D3-8D49-A919-79A307CE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アーキテクト、エンジニア</a:t>
            </a:r>
            <a:endParaRPr kumimoji="1" lang="en-US" altLang="ja-JP" dirty="0"/>
          </a:p>
          <a:p>
            <a:pPr lvl="1"/>
            <a:r>
              <a:rPr kumimoji="1" lang="ja-JP" altLang="en-US"/>
              <a:t>システムを考案し、設計する</a:t>
            </a:r>
            <a:endParaRPr kumimoji="1" lang="en-US" altLang="ja-JP" dirty="0"/>
          </a:p>
          <a:p>
            <a:pPr lvl="1"/>
            <a:r>
              <a:rPr lang="ja-JP" altLang="en-US"/>
              <a:t>フロントエンド、バックエンド、インフラの実装、運用</a:t>
            </a:r>
            <a:endParaRPr lang="en-US" altLang="ja-JP" dirty="0"/>
          </a:p>
          <a:p>
            <a:r>
              <a:rPr kumimoji="1" lang="ja-JP" altLang="en-US"/>
              <a:t>デザイナ</a:t>
            </a:r>
            <a:endParaRPr kumimoji="1"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/>
              <a:t>デザイン</a:t>
            </a:r>
            <a:endParaRPr lang="en-US" altLang="ja-JP" dirty="0"/>
          </a:p>
          <a:p>
            <a:pPr lvl="1"/>
            <a:r>
              <a:rPr kumimoji="1" lang="ja-JP" altLang="en-US"/>
              <a:t>アプリデザイン</a:t>
            </a:r>
            <a:endParaRPr kumimoji="1" lang="en-US" altLang="ja-JP" dirty="0"/>
          </a:p>
          <a:p>
            <a:pPr lvl="1"/>
            <a:r>
              <a:rPr lang="ja-JP" altLang="en-US"/>
              <a:t>ロゴなど</a:t>
            </a:r>
            <a:endParaRPr lang="en-US" altLang="ja-JP" dirty="0"/>
          </a:p>
          <a:p>
            <a:r>
              <a:rPr kumimoji="1" lang="ja-JP" altLang="en-US"/>
              <a:t>営業</a:t>
            </a:r>
            <a:endParaRPr lang="en-US" altLang="ja-JP" dirty="0"/>
          </a:p>
          <a:p>
            <a:pPr lvl="1"/>
            <a:r>
              <a:rPr kumimoji="1" lang="ja-JP" altLang="en-US"/>
              <a:t>今は</a:t>
            </a:r>
            <a:r>
              <a:rPr kumimoji="1" lang="en-US" altLang="ja-JP" dirty="0"/>
              <a:t>B2B</a:t>
            </a:r>
            <a:r>
              <a:rPr kumimoji="1" lang="ja-JP" altLang="en-US"/>
              <a:t>メインで考えています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7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124</Words>
  <Application>Microsoft Macintosh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こんな仕事をしています</vt:lpstr>
      <vt:lpstr>こんな人を募集しています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こんな仕事をしています</dc:title>
  <dc:creator>久保 健</dc:creator>
  <cp:lastModifiedBy>久保 健</cp:lastModifiedBy>
  <cp:revision>3</cp:revision>
  <dcterms:created xsi:type="dcterms:W3CDTF">2019-10-17T04:04:49Z</dcterms:created>
  <dcterms:modified xsi:type="dcterms:W3CDTF">2019-10-17T04:19:41Z</dcterms:modified>
</cp:coreProperties>
</file>