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F230-0944-7B41-8854-AD1BB4727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700AB-A9E5-1943-8DFE-EB5F484A2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873303"/>
            <a:ext cx="4784333" cy="29105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5778895" y="586216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クラウドプラットフォーム</a:t>
            </a:r>
            <a:br>
              <a:rPr lang="en-US" altLang="ja-JP" dirty="0"/>
            </a:br>
            <a:r>
              <a:rPr lang="en-US" altLang="ja-JP" dirty="0"/>
              <a:t>(ex.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802907" y="473879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540" y="4233583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974883" y="3562609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52" y="27624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78061" y="3890449"/>
            <a:ext cx="4784333" cy="181655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21" y="4005656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21851" y="468558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78060" y="5048247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34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2019-07-26T09:39:50Z</dcterms:created>
  <dcterms:modified xsi:type="dcterms:W3CDTF">2019-07-26T12:19:34Z</dcterms:modified>
</cp:coreProperties>
</file>