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00" r:id="rId1"/>
    <p:sldMasterId id="2147484328" r:id="rId2"/>
    <p:sldMasterId id="2147484384" r:id="rId3"/>
    <p:sldMasterId id="2147484396" r:id="rId4"/>
    <p:sldMasterId id="2147484408" r:id="rId5"/>
    <p:sldMasterId id="2147484420" r:id="rId6"/>
  </p:sldMasterIdLst>
  <p:notesMasterIdLst>
    <p:notesMasterId r:id="rId12"/>
  </p:notesMasterIdLst>
  <p:handoutMasterIdLst>
    <p:handoutMasterId r:id="rId13"/>
  </p:handoutMasterIdLst>
  <p:sldIdLst>
    <p:sldId id="1590" r:id="rId7"/>
    <p:sldId id="1591" r:id="rId8"/>
    <p:sldId id="1592" r:id="rId9"/>
    <p:sldId id="1593" r:id="rId10"/>
    <p:sldId id="1581" r:id="rId11"/>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000000"/>
    <a:srgbClr val="666699"/>
    <a:srgbClr val="0045D0"/>
    <a:srgbClr val="002060"/>
    <a:srgbClr val="3D42AD"/>
    <a:srgbClr val="15AD1B"/>
    <a:srgbClr val="AD5F6D"/>
    <a:srgbClr val="0066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1" autoAdjust="0"/>
    <p:restoredTop sz="94652"/>
  </p:normalViewPr>
  <p:slideViewPr>
    <p:cSldViewPr>
      <p:cViewPr varScale="1">
        <p:scale>
          <a:sx n="86" d="100"/>
          <a:sy n="86" d="100"/>
        </p:scale>
        <p:origin x="1736" y="1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20"/>
    </p:cViewPr>
  </p:sorterViewPr>
  <p:notesViewPr>
    <p:cSldViewPr>
      <p:cViewPr>
        <p:scale>
          <a:sx n="75" d="100"/>
          <a:sy n="75" d="100"/>
        </p:scale>
        <p:origin x="-2184" y="1194"/>
      </p:cViewPr>
      <p:guideLst>
        <p:guide orient="horz" pos="3133"/>
        <p:guide pos="216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eaLnBrk="1" hangingPunct="1">
              <a:defRPr sz="1200">
                <a:latin typeface="Times New Roman" pitchFamily="18" charset="0"/>
                <a:ea typeface="ＭＳ Ｐゴシック" pitchFamily="50" charset="-128"/>
                <a:cs typeface="+mn-cs"/>
              </a:defRPr>
            </a:lvl1pPr>
          </a:lstStyle>
          <a:p>
            <a:pPr>
              <a:defRPr/>
            </a:pPr>
            <a:endParaRPr lang="en-US" altLang="ja-JP"/>
          </a:p>
        </p:txBody>
      </p:sp>
      <p:sp>
        <p:nvSpPr>
          <p:cNvPr id="33795" name="Rectangle 3"/>
          <p:cNvSpPr>
            <a:spLocks noGrp="1" noChangeArrowheads="1"/>
          </p:cNvSpPr>
          <p:nvPr>
            <p:ph type="dt" sz="quarter" idx="1"/>
          </p:nvPr>
        </p:nvSpPr>
        <p:spPr bwMode="auto">
          <a:xfrm>
            <a:off x="3886200" y="0"/>
            <a:ext cx="2971800"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algn="r" eaLnBrk="1" hangingPunct="1">
              <a:defRPr sz="1200">
                <a:latin typeface="Times New Roman" pitchFamily="18" charset="0"/>
                <a:ea typeface="ＭＳ Ｐゴシック" pitchFamily="50" charset="-128"/>
                <a:cs typeface="+mn-cs"/>
              </a:defRPr>
            </a:lvl1pPr>
          </a:lstStyle>
          <a:p>
            <a:pPr>
              <a:defRPr/>
            </a:pPr>
            <a:endParaRPr lang="en-US" altLang="ja-JP"/>
          </a:p>
        </p:txBody>
      </p:sp>
      <p:sp>
        <p:nvSpPr>
          <p:cNvPr id="33796" name="Rectangle 4"/>
          <p:cNvSpPr>
            <a:spLocks noGrp="1" noChangeArrowheads="1"/>
          </p:cNvSpPr>
          <p:nvPr>
            <p:ph type="ftr" sz="quarter" idx="2"/>
          </p:nvPr>
        </p:nvSpPr>
        <p:spPr bwMode="auto">
          <a:xfrm>
            <a:off x="0" y="9448800"/>
            <a:ext cx="2971800"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eaLnBrk="1" hangingPunct="1">
              <a:defRPr sz="1200">
                <a:latin typeface="Times New Roman" pitchFamily="18" charset="0"/>
                <a:ea typeface="ＭＳ Ｐゴシック" pitchFamily="50" charset="-128"/>
                <a:cs typeface="+mn-cs"/>
              </a:defRPr>
            </a:lvl1pPr>
          </a:lstStyle>
          <a:p>
            <a:pPr>
              <a:defRPr/>
            </a:pPr>
            <a:endParaRPr lang="en-US" altLang="ja-JP"/>
          </a:p>
        </p:txBody>
      </p:sp>
      <p:sp>
        <p:nvSpPr>
          <p:cNvPr id="33797" name="Rectangle 5"/>
          <p:cNvSpPr>
            <a:spLocks noGrp="1" noChangeArrowheads="1"/>
          </p:cNvSpPr>
          <p:nvPr>
            <p:ph type="sldNum" sz="quarter" idx="3"/>
          </p:nvPr>
        </p:nvSpPr>
        <p:spPr bwMode="auto">
          <a:xfrm>
            <a:off x="3886200" y="9448800"/>
            <a:ext cx="2971800"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2B6819D8-5B1D-402C-8CF0-53DD23A8C621}"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eaLnBrk="1" hangingPunct="1">
              <a:defRPr sz="1200">
                <a:latin typeface="Times New Roman" pitchFamily="18" charset="0"/>
                <a:ea typeface="ＭＳ Ｐゴシック" pitchFamily="50" charset="-128"/>
                <a:cs typeface="+mn-cs"/>
              </a:defRPr>
            </a:lvl1pPr>
          </a:lstStyle>
          <a:p>
            <a:pPr>
              <a:defRPr/>
            </a:pPr>
            <a:endParaRPr lang="en-US" altLang="ja-JP"/>
          </a:p>
        </p:txBody>
      </p:sp>
      <p:sp>
        <p:nvSpPr>
          <p:cNvPr id="23555" name="Rectangle 3"/>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algn="r" eaLnBrk="1" hangingPunct="1">
              <a:defRPr sz="1200">
                <a:latin typeface="Times New Roman" pitchFamily="18" charset="0"/>
                <a:ea typeface="ＭＳ Ｐゴシック" pitchFamily="50" charset="-128"/>
                <a:cs typeface="+mn-cs"/>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944563" y="746125"/>
            <a:ext cx="49720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724400"/>
            <a:ext cx="5029200" cy="4475163"/>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48800"/>
            <a:ext cx="2971800"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eaLnBrk="1" hangingPunct="1">
              <a:defRPr sz="1200">
                <a:latin typeface="Times New Roman" pitchFamily="18" charset="0"/>
                <a:ea typeface="ＭＳ Ｐゴシック" pitchFamily="50" charset="-128"/>
                <a:cs typeface="+mn-cs"/>
              </a:defRPr>
            </a:lvl1pPr>
          </a:lstStyle>
          <a:p>
            <a:pPr>
              <a:defRPr/>
            </a:pPr>
            <a:endParaRPr lang="en-US" altLang="ja-JP"/>
          </a:p>
        </p:txBody>
      </p:sp>
      <p:sp>
        <p:nvSpPr>
          <p:cNvPr id="23559" name="Rectangle 7"/>
          <p:cNvSpPr>
            <a:spLocks noGrp="1" noChangeArrowheads="1"/>
          </p:cNvSpPr>
          <p:nvPr>
            <p:ph type="sldNum" sz="quarter" idx="5"/>
          </p:nvPr>
        </p:nvSpPr>
        <p:spPr bwMode="auto">
          <a:xfrm>
            <a:off x="3886200" y="9448800"/>
            <a:ext cx="2971800"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F68182FE-EADC-4BD0-96EC-09C0FCD6E170}"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666C55FA-B020-48C4-82F1-1A85CCED21DA}" type="slidenum">
              <a:rPr lang="en-US" altLang="ja-JP" smtClean="0"/>
              <a:pPr>
                <a:defRPr/>
              </a:pPr>
              <a:t>‹#›</a:t>
            </a:fld>
            <a:endParaRPr lang="en-US" altLang="ja-JP"/>
          </a:p>
        </p:txBody>
      </p:sp>
    </p:spTree>
    <p:extLst>
      <p:ext uri="{BB962C8B-B14F-4D97-AF65-F5344CB8AC3E}">
        <p14:creationId xmlns:p14="http://schemas.microsoft.com/office/powerpoint/2010/main" val="128829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A5068ACA-DCBC-4015-9093-CD65139DB413}" type="slidenum">
              <a:rPr lang="en-US" altLang="ja-JP" smtClean="0"/>
              <a:pPr>
                <a:defRPr/>
              </a:pPr>
              <a:t>‹#›</a:t>
            </a:fld>
            <a:endParaRPr lang="en-US" altLang="ja-JP"/>
          </a:p>
        </p:txBody>
      </p:sp>
    </p:spTree>
    <p:extLst>
      <p:ext uri="{BB962C8B-B14F-4D97-AF65-F5344CB8AC3E}">
        <p14:creationId xmlns:p14="http://schemas.microsoft.com/office/powerpoint/2010/main" val="165227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40789590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箇条書き">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1098039"/>
          </a:xfrm>
          <a:prstGeom prst="rect">
            <a:avLst/>
          </a:prstGeom>
        </p:spPr>
      </p:pic>
      <p:sp>
        <p:nvSpPr>
          <p:cNvPr id="8" name="タイトル 1"/>
          <p:cNvSpPr>
            <a:spLocks noGrp="1"/>
          </p:cNvSpPr>
          <p:nvPr>
            <p:ph type="title" hasCustomPrompt="1"/>
          </p:nvPr>
        </p:nvSpPr>
        <p:spPr>
          <a:xfrm>
            <a:off x="628649" y="120316"/>
            <a:ext cx="6277477" cy="977722"/>
          </a:xfrm>
        </p:spPr>
        <p:txBody>
          <a:bodyPr>
            <a:normAutofit/>
          </a:bodyPr>
          <a:lstStyle>
            <a:lvl1pPr>
              <a:defRPr sz="3200" b="1">
                <a:solidFill>
                  <a:schemeClr val="bg1"/>
                </a:solidFill>
                <a:latin typeface="+mj-ea"/>
                <a:ea typeface="+mj-ea"/>
              </a:defRPr>
            </a:lvl1pPr>
          </a:lstStyle>
          <a:p>
            <a:r>
              <a:rPr kumimoji="1" lang="ja-JP" altLang="en-US" dirty="0"/>
              <a:t>ここにタイトルが入ります</a:t>
            </a:r>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01" y="6356352"/>
            <a:ext cx="1183477" cy="312873"/>
          </a:xfrm>
          <a:prstGeom prst="rect">
            <a:avLst/>
          </a:prstGeom>
        </p:spPr>
      </p:pic>
      <p:sp>
        <p:nvSpPr>
          <p:cNvPr id="11" name="スライド番号プレースホルダー 5"/>
          <p:cNvSpPr>
            <a:spLocks noGrp="1"/>
          </p:cNvSpPr>
          <p:nvPr>
            <p:ph type="sldNum" sz="quarter" idx="12"/>
          </p:nvPr>
        </p:nvSpPr>
        <p:spPr>
          <a:xfrm>
            <a:off x="146018" y="6358077"/>
            <a:ext cx="1216451" cy="365125"/>
          </a:xfrm>
        </p:spPr>
        <p:txBody>
          <a:bodyPr/>
          <a:lstStyle>
            <a:lvl1pPr algn="l">
              <a:defRPr sz="1000"/>
            </a:lvl1pPr>
          </a:lstStyle>
          <a:p>
            <a:fld id="{ECEB0322-96A5-CC41-A3B3-6D0681BA99E0}" type="slidenum">
              <a:rPr lang="ja-JP" altLang="en-US" smtClean="0"/>
              <a:pPr/>
              <a:t>‹#›</a:t>
            </a:fld>
            <a:endParaRPr lang="ja-JP" altLang="en-US"/>
          </a:p>
        </p:txBody>
      </p:sp>
      <p:sp>
        <p:nvSpPr>
          <p:cNvPr id="12" name="テキスト プレースホルダー 16"/>
          <p:cNvSpPr>
            <a:spLocks noGrp="1"/>
          </p:cNvSpPr>
          <p:nvPr>
            <p:ph type="body" sz="quarter" idx="16" hasCustomPrompt="1"/>
          </p:nvPr>
        </p:nvSpPr>
        <p:spPr>
          <a:xfrm>
            <a:off x="628648" y="1704543"/>
            <a:ext cx="7836007" cy="4222750"/>
          </a:xfrm>
        </p:spPr>
        <p:txBody>
          <a:bodyPr>
            <a:normAutofit/>
          </a:bodyPr>
          <a:lstStyle>
            <a:lvl1pPr marL="171441" indent="-423441">
              <a:buFontTx/>
              <a:buBlip>
                <a:blip r:embed="rId4"/>
              </a:buBlip>
              <a:defRPr sz="3200">
                <a:solidFill>
                  <a:schemeClr val="tx1">
                    <a:lumMod val="65000"/>
                    <a:lumOff val="35000"/>
                  </a:schemeClr>
                </a:solidFill>
                <a:latin typeface="+mj-ea"/>
                <a:ea typeface="+mj-ea"/>
              </a:defRPr>
            </a:lvl1pPr>
            <a:lvl2pPr marL="622323" indent="-387441">
              <a:buFontTx/>
              <a:buBlip>
                <a:blip r:embed="rId4"/>
              </a:buBlip>
              <a:defRPr sz="2800">
                <a:solidFill>
                  <a:schemeClr val="tx1">
                    <a:lumMod val="65000"/>
                    <a:lumOff val="35000"/>
                  </a:schemeClr>
                </a:solidFill>
                <a:latin typeface="+mj-ea"/>
                <a:ea typeface="+mj-ea"/>
              </a:defRPr>
            </a:lvl2pPr>
            <a:lvl3pPr marL="785205" indent="-315441">
              <a:buFontTx/>
              <a:buBlip>
                <a:blip r:embed="rId4"/>
              </a:buBlip>
              <a:defRPr sz="2000">
                <a:solidFill>
                  <a:schemeClr val="tx1">
                    <a:lumMod val="65000"/>
                    <a:lumOff val="35000"/>
                  </a:schemeClr>
                </a:solidFill>
                <a:latin typeface="+mj-ea"/>
                <a:ea typeface="+mj-ea"/>
              </a:defRPr>
            </a:lvl3pPr>
            <a:lvl4pPr marL="984087" indent="-279441">
              <a:buFontTx/>
              <a:buBlip>
                <a:blip r:embed="rId4"/>
              </a:buBlip>
              <a:defRPr sz="1800">
                <a:solidFill>
                  <a:schemeClr val="tx1">
                    <a:lumMod val="65000"/>
                    <a:lumOff val="35000"/>
                  </a:schemeClr>
                </a:solidFill>
                <a:latin typeface="+mj-ea"/>
                <a:ea typeface="+mj-ea"/>
              </a:defRPr>
            </a:lvl4pPr>
            <a:lvl5pPr marL="1218971" indent="-315441">
              <a:buFontTx/>
              <a:buBlip>
                <a:blip r:embed="rId4"/>
              </a:buBlip>
              <a:defRPr sz="1800">
                <a:solidFill>
                  <a:schemeClr val="tx1">
                    <a:lumMod val="65000"/>
                    <a:lumOff val="35000"/>
                  </a:schemeClr>
                </a:solidFill>
                <a:latin typeface="+mj-ea"/>
                <a:ea typeface="+mj-ea"/>
              </a:defRPr>
            </a:lvl5pPr>
          </a:lstStyle>
          <a:p>
            <a:pPr lvl="0"/>
            <a:r>
              <a:rPr kumimoji="1" lang="ja-JP" altLang="en-US" dirty="0"/>
              <a:t>箇条書きにする項目が入ります</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10079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中タイトル_白">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1393400"/>
          </a:xfrm>
          <a:prstGeom prst="rect">
            <a:avLst/>
          </a:prstGeom>
        </p:spPr>
      </p:pic>
      <p:pic>
        <p:nvPicPr>
          <p:cNvPr id="12" name="図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63685" y="1725908"/>
            <a:ext cx="2416629" cy="744780"/>
          </a:xfrm>
          <a:prstGeom prst="rect">
            <a:avLst/>
          </a:prstGeom>
        </p:spPr>
      </p:pic>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74401" y="6356352"/>
            <a:ext cx="1183477" cy="312873"/>
          </a:xfrm>
          <a:prstGeom prst="rect">
            <a:avLst/>
          </a:prstGeom>
        </p:spPr>
      </p:pic>
      <p:sp>
        <p:nvSpPr>
          <p:cNvPr id="14" name="スライド番号プレースホルダー 5"/>
          <p:cNvSpPr>
            <a:spLocks noGrp="1"/>
          </p:cNvSpPr>
          <p:nvPr>
            <p:ph type="sldNum" sz="quarter" idx="12"/>
          </p:nvPr>
        </p:nvSpPr>
        <p:spPr>
          <a:xfrm>
            <a:off x="146018" y="6358077"/>
            <a:ext cx="1216451" cy="365125"/>
          </a:xfrm>
        </p:spPr>
        <p:txBody>
          <a:bodyPr/>
          <a:lstStyle>
            <a:lvl1pPr algn="l">
              <a:defRPr sz="1000"/>
            </a:lvl1pPr>
          </a:lstStyle>
          <a:p>
            <a:fld id="{ECEB0322-96A5-CC41-A3B3-6D0681BA99E0}" type="slidenum">
              <a:rPr lang="ja-JP" altLang="en-US" smtClean="0"/>
              <a:pPr/>
              <a:t>‹#›</a:t>
            </a:fld>
            <a:endParaRPr lang="ja-JP" altLang="en-US"/>
          </a:p>
        </p:txBody>
      </p:sp>
      <p:sp>
        <p:nvSpPr>
          <p:cNvPr id="15" name="テキスト プレースホルダー 7"/>
          <p:cNvSpPr>
            <a:spLocks noGrp="1"/>
          </p:cNvSpPr>
          <p:nvPr>
            <p:ph type="body" sz="quarter" idx="15" hasCustomPrompt="1"/>
          </p:nvPr>
        </p:nvSpPr>
        <p:spPr>
          <a:xfrm>
            <a:off x="3363685" y="1822981"/>
            <a:ext cx="2416629" cy="551547"/>
          </a:xfrm>
        </p:spPr>
        <p:txBody>
          <a:bodyPr>
            <a:noAutofit/>
          </a:bodyPr>
          <a:lstStyle>
            <a:lvl1pPr marL="0" indent="0" algn="ctr">
              <a:buNone/>
              <a:defRPr sz="3200" b="1">
                <a:solidFill>
                  <a:schemeClr val="bg1"/>
                </a:solidFill>
              </a:defRPr>
            </a:lvl1pPr>
            <a:lvl2pPr marL="342882" indent="0" algn="ctr">
              <a:buNone/>
              <a:defRPr>
                <a:solidFill>
                  <a:schemeClr val="bg1"/>
                </a:solidFill>
              </a:defRPr>
            </a:lvl2pPr>
            <a:lvl3pPr marL="685764" indent="0" algn="ctr">
              <a:buNone/>
              <a:defRPr>
                <a:solidFill>
                  <a:schemeClr val="bg1"/>
                </a:solidFill>
              </a:defRPr>
            </a:lvl3pPr>
            <a:lvl4pPr marL="1028646" indent="0" algn="ctr">
              <a:buNone/>
              <a:defRPr>
                <a:solidFill>
                  <a:schemeClr val="bg1"/>
                </a:solidFill>
              </a:defRPr>
            </a:lvl4pPr>
            <a:lvl5pPr marL="1371530" indent="0" algn="ctr">
              <a:buNone/>
              <a:defRPr>
                <a:solidFill>
                  <a:schemeClr val="bg1"/>
                </a:solidFill>
              </a:defRPr>
            </a:lvl5pPr>
          </a:lstStyle>
          <a:p>
            <a:pPr lvl="0"/>
            <a:r>
              <a:rPr kumimoji="1" lang="ja-JP" altLang="en-US" dirty="0"/>
              <a:t>０１</a:t>
            </a:r>
          </a:p>
        </p:txBody>
      </p:sp>
      <p:sp>
        <p:nvSpPr>
          <p:cNvPr id="3" name="テキスト プレースホルダー 2"/>
          <p:cNvSpPr>
            <a:spLocks noGrp="1"/>
          </p:cNvSpPr>
          <p:nvPr>
            <p:ph type="body" sz="quarter" idx="31" hasCustomPrompt="1"/>
          </p:nvPr>
        </p:nvSpPr>
        <p:spPr>
          <a:xfrm>
            <a:off x="2216005" y="2963975"/>
            <a:ext cx="4711988" cy="1800225"/>
          </a:xfrm>
        </p:spPr>
        <p:txBody>
          <a:bodyPr>
            <a:noAutofit/>
          </a:bodyPr>
          <a:lstStyle>
            <a:lvl1pPr marL="0" indent="0" algn="ctr">
              <a:lnSpc>
                <a:spcPct val="120000"/>
              </a:lnSpc>
              <a:buNone/>
              <a:defRPr sz="4500" b="1">
                <a:solidFill>
                  <a:schemeClr val="accent5"/>
                </a:solidFill>
                <a:latin typeface="+mj-ea"/>
                <a:ea typeface="+mj-ea"/>
              </a:defRPr>
            </a:lvl1pPr>
            <a:lvl2pPr marL="342882" indent="0" algn="ctr">
              <a:buNone/>
              <a:defRPr sz="4500">
                <a:solidFill>
                  <a:schemeClr val="tx1">
                    <a:lumMod val="65000"/>
                    <a:lumOff val="35000"/>
                  </a:schemeClr>
                </a:solidFill>
                <a:latin typeface="+mj-ea"/>
                <a:ea typeface="+mj-ea"/>
              </a:defRPr>
            </a:lvl2pPr>
            <a:lvl3pPr marL="685764" indent="0" algn="ctr">
              <a:buNone/>
              <a:defRPr sz="4500">
                <a:solidFill>
                  <a:schemeClr val="tx1">
                    <a:lumMod val="65000"/>
                    <a:lumOff val="35000"/>
                  </a:schemeClr>
                </a:solidFill>
                <a:latin typeface="+mj-ea"/>
                <a:ea typeface="+mj-ea"/>
              </a:defRPr>
            </a:lvl3pPr>
            <a:lvl4pPr marL="1028646" indent="0" algn="ctr">
              <a:buNone/>
              <a:defRPr sz="4500">
                <a:solidFill>
                  <a:schemeClr val="tx1">
                    <a:lumMod val="65000"/>
                    <a:lumOff val="35000"/>
                  </a:schemeClr>
                </a:solidFill>
                <a:latin typeface="+mj-ea"/>
                <a:ea typeface="+mj-ea"/>
              </a:defRPr>
            </a:lvl4pPr>
            <a:lvl5pPr marL="1371530" indent="0" algn="ctr">
              <a:buNone/>
              <a:defRPr sz="4500">
                <a:solidFill>
                  <a:schemeClr val="tx1">
                    <a:lumMod val="65000"/>
                    <a:lumOff val="35000"/>
                  </a:schemeClr>
                </a:solidFill>
                <a:latin typeface="+mj-ea"/>
                <a:ea typeface="+mj-ea"/>
              </a:defRPr>
            </a:lvl5pPr>
          </a:lstStyle>
          <a:p>
            <a:pPr lvl="0"/>
            <a:r>
              <a:rPr kumimoji="1" lang="ja-JP" altLang="en-US" dirty="0"/>
              <a:t>中タイトルが</a:t>
            </a:r>
            <a:br>
              <a:rPr kumimoji="1" lang="en-US" altLang="ja-JP" dirty="0"/>
            </a:br>
            <a:r>
              <a:rPr kumimoji="1" lang="ja-JP" altLang="en-US" dirty="0"/>
              <a:t>入ります</a:t>
            </a:r>
          </a:p>
        </p:txBody>
      </p:sp>
    </p:spTree>
    <p:extLst>
      <p:ext uri="{BB962C8B-B14F-4D97-AF65-F5344CB8AC3E}">
        <p14:creationId xmlns:p14="http://schemas.microsoft.com/office/powerpoint/2010/main" val="2567248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見出し2_要点2_青">
    <p:spTree>
      <p:nvGrpSpPr>
        <p:cNvPr id="1" name=""/>
        <p:cNvGrpSpPr/>
        <p:nvPr/>
      </p:nvGrpSpPr>
      <p:grpSpPr>
        <a:xfrm>
          <a:off x="0" y="0"/>
          <a:ext cx="0" cy="0"/>
          <a:chOff x="0" y="0"/>
          <a:chExt cx="0" cy="0"/>
        </a:xfrm>
      </p:grpSpPr>
      <p:pic>
        <p:nvPicPr>
          <p:cNvPr id="21" name="図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1049912"/>
          </a:xfrm>
          <a:prstGeom prst="rect">
            <a:avLst/>
          </a:prstGeom>
        </p:spPr>
      </p:pic>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2162" y="4697107"/>
            <a:ext cx="7783564" cy="1304675"/>
          </a:xfrm>
          <a:prstGeom prst="rect">
            <a:avLst/>
          </a:prstGeom>
        </p:spPr>
      </p:pic>
      <p:pic>
        <p:nvPicPr>
          <p:cNvPr id="34" name="図 3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74401" y="6356352"/>
            <a:ext cx="1183477" cy="312873"/>
          </a:xfrm>
          <a:prstGeom prst="rect">
            <a:avLst/>
          </a:prstGeom>
        </p:spPr>
      </p:pic>
      <p:sp>
        <p:nvSpPr>
          <p:cNvPr id="35" name="スライド番号プレースホルダー 5"/>
          <p:cNvSpPr>
            <a:spLocks noGrp="1"/>
          </p:cNvSpPr>
          <p:nvPr>
            <p:ph type="sldNum" sz="quarter" idx="12"/>
          </p:nvPr>
        </p:nvSpPr>
        <p:spPr>
          <a:xfrm>
            <a:off x="146018" y="6358077"/>
            <a:ext cx="1216451" cy="365125"/>
          </a:xfrm>
        </p:spPr>
        <p:txBody>
          <a:bodyPr/>
          <a:lstStyle>
            <a:lvl1pPr algn="l">
              <a:defRPr sz="1000"/>
            </a:lvl1pPr>
          </a:lstStyle>
          <a:p>
            <a:fld id="{ECEB0322-96A5-CC41-A3B3-6D0681BA99E0}" type="slidenum">
              <a:rPr lang="ja-JP" altLang="en-US" smtClean="0"/>
              <a:pPr/>
              <a:t>‹#›</a:t>
            </a:fld>
            <a:endParaRPr lang="ja-JP" altLang="en-US"/>
          </a:p>
        </p:txBody>
      </p:sp>
      <p:sp>
        <p:nvSpPr>
          <p:cNvPr id="36" name="テキスト プレースホルダー 7"/>
          <p:cNvSpPr>
            <a:spLocks noGrp="1"/>
          </p:cNvSpPr>
          <p:nvPr>
            <p:ph type="body" sz="quarter" idx="23" hasCustomPrompt="1"/>
          </p:nvPr>
        </p:nvSpPr>
        <p:spPr>
          <a:xfrm>
            <a:off x="990633" y="4943314"/>
            <a:ext cx="7196499" cy="878305"/>
          </a:xfrm>
        </p:spPr>
        <p:txBody>
          <a:bodyPr lIns="0" tIns="0" rIns="0" bIns="0">
            <a:noAutofit/>
          </a:bodyPr>
          <a:lstStyle>
            <a:lvl1pPr marL="0" indent="0">
              <a:lnSpc>
                <a:spcPct val="100000"/>
              </a:lnSpc>
              <a:buNone/>
              <a:defRPr sz="2800" b="1">
                <a:solidFill>
                  <a:schemeClr val="tx1">
                    <a:lumMod val="65000"/>
                    <a:lumOff val="35000"/>
                  </a:schemeClr>
                </a:solidFill>
                <a:latin typeface="+mj-ea"/>
                <a:ea typeface="+mj-ea"/>
              </a:defRPr>
            </a:lvl1pPr>
            <a:lvl2pPr marL="342882" indent="0">
              <a:lnSpc>
                <a:spcPct val="100000"/>
              </a:lnSpc>
              <a:buNone/>
              <a:defRPr b="1">
                <a:solidFill>
                  <a:schemeClr val="tx1">
                    <a:lumMod val="65000"/>
                    <a:lumOff val="35000"/>
                  </a:schemeClr>
                </a:solidFill>
                <a:latin typeface="+mj-ea"/>
                <a:ea typeface="+mj-ea"/>
              </a:defRPr>
            </a:lvl2pPr>
            <a:lvl3pPr marL="685764" indent="0">
              <a:lnSpc>
                <a:spcPct val="100000"/>
              </a:lnSpc>
              <a:buNone/>
              <a:defRPr b="1">
                <a:solidFill>
                  <a:schemeClr val="tx1">
                    <a:lumMod val="65000"/>
                    <a:lumOff val="35000"/>
                  </a:schemeClr>
                </a:solidFill>
                <a:latin typeface="+mj-ea"/>
                <a:ea typeface="+mj-ea"/>
              </a:defRPr>
            </a:lvl3pPr>
            <a:lvl4pPr marL="1028646" indent="0">
              <a:lnSpc>
                <a:spcPct val="100000"/>
              </a:lnSpc>
              <a:buNone/>
              <a:defRPr b="1">
                <a:solidFill>
                  <a:schemeClr val="tx1">
                    <a:lumMod val="65000"/>
                    <a:lumOff val="35000"/>
                  </a:schemeClr>
                </a:solidFill>
                <a:latin typeface="+mj-ea"/>
                <a:ea typeface="+mj-ea"/>
              </a:defRPr>
            </a:lvl4pPr>
            <a:lvl5pPr marL="1371530" indent="0">
              <a:lnSpc>
                <a:spcPct val="100000"/>
              </a:lnSpc>
              <a:buNone/>
              <a:defRPr b="1">
                <a:solidFill>
                  <a:schemeClr val="tx1">
                    <a:lumMod val="65000"/>
                    <a:lumOff val="35000"/>
                  </a:schemeClr>
                </a:solidFill>
                <a:latin typeface="+mj-ea"/>
                <a:ea typeface="+mj-ea"/>
              </a:defRPr>
            </a:lvl5pPr>
          </a:lstStyle>
          <a:p>
            <a:pPr lvl="0"/>
            <a:r>
              <a:rPr kumimoji="1" lang="ja-JP" altLang="en-US" dirty="0"/>
              <a:t>上記の内容のまとめが入ります◯◯◯◯◯◯　◯◯◯◯◯◯◯◯◯◯◯◯◯◯◯◯◯◯</a:t>
            </a:r>
            <a:r>
              <a:rPr kumimoji="1" lang="ja-JP" altLang="en-US"/>
              <a:t>◯◯</a:t>
            </a:r>
            <a:endParaRPr kumimoji="1" lang="en-US" altLang="ja-JP" dirty="0"/>
          </a:p>
        </p:txBody>
      </p:sp>
      <p:pic>
        <p:nvPicPr>
          <p:cNvPr id="40" name="図 3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flipV="1">
            <a:off x="4993570" y="1548822"/>
            <a:ext cx="3452156" cy="835873"/>
          </a:xfrm>
          <a:prstGeom prst="rect">
            <a:avLst/>
          </a:prstGeom>
        </p:spPr>
      </p:pic>
      <p:sp>
        <p:nvSpPr>
          <p:cNvPr id="41" name="コンテンツ プレースホルダー 2"/>
          <p:cNvSpPr>
            <a:spLocks noGrp="1"/>
          </p:cNvSpPr>
          <p:nvPr>
            <p:ph idx="24" hasCustomPrompt="1"/>
          </p:nvPr>
        </p:nvSpPr>
        <p:spPr>
          <a:xfrm>
            <a:off x="4993570" y="1777485"/>
            <a:ext cx="3452156" cy="607215"/>
          </a:xfrm>
        </p:spPr>
        <p:txBody>
          <a:bodyPr>
            <a:normAutofit/>
          </a:bodyPr>
          <a:lstStyle>
            <a:lvl1pPr marL="0" indent="0" algn="ctr">
              <a:buNone/>
              <a:defRPr sz="2800" b="1">
                <a:solidFill>
                  <a:schemeClr val="bg1"/>
                </a:solidFill>
              </a:defRPr>
            </a:lvl1pPr>
            <a:lvl2pPr marL="342882" indent="0" algn="ctr">
              <a:buNone/>
              <a:defRPr b="1">
                <a:solidFill>
                  <a:schemeClr val="bg1"/>
                </a:solidFill>
              </a:defRPr>
            </a:lvl2pPr>
            <a:lvl3pPr marL="685764" indent="0" algn="ctr">
              <a:buNone/>
              <a:defRPr b="1">
                <a:solidFill>
                  <a:schemeClr val="bg1"/>
                </a:solidFill>
              </a:defRPr>
            </a:lvl3pPr>
            <a:lvl4pPr marL="1028646" indent="0" algn="ctr">
              <a:buNone/>
              <a:defRPr b="1">
                <a:solidFill>
                  <a:schemeClr val="bg1"/>
                </a:solidFill>
              </a:defRPr>
            </a:lvl4pPr>
            <a:lvl5pPr marL="1371530" indent="0" algn="ctr">
              <a:buNone/>
              <a:defRPr b="1">
                <a:solidFill>
                  <a:schemeClr val="bg1"/>
                </a:solidFill>
              </a:defRPr>
            </a:lvl5pPr>
          </a:lstStyle>
          <a:p>
            <a:pPr lvl="0"/>
            <a:r>
              <a:rPr kumimoji="1" lang="ja-JP" altLang="en-US" dirty="0"/>
              <a:t>見出しが入ります</a:t>
            </a:r>
          </a:p>
        </p:txBody>
      </p:sp>
      <p:sp>
        <p:nvSpPr>
          <p:cNvPr id="42" name="テキスト プレースホルダー 7"/>
          <p:cNvSpPr>
            <a:spLocks noGrp="1"/>
          </p:cNvSpPr>
          <p:nvPr>
            <p:ph type="body" sz="quarter" idx="25" hasCustomPrompt="1"/>
          </p:nvPr>
        </p:nvSpPr>
        <p:spPr>
          <a:xfrm>
            <a:off x="4993570" y="2832517"/>
            <a:ext cx="3452156" cy="1741229"/>
          </a:xfrm>
        </p:spPr>
        <p:txBody>
          <a:bodyPr lIns="0" tIns="0" rIns="0" bIns="0">
            <a:noAutofit/>
          </a:bodyPr>
          <a:lstStyle>
            <a:lvl1pPr marL="0" indent="0">
              <a:lnSpc>
                <a:spcPct val="90000"/>
              </a:lnSpc>
              <a:spcAft>
                <a:spcPts val="0"/>
              </a:spcAft>
              <a:buNone/>
              <a:defRPr sz="2400" b="0" baseline="0">
                <a:solidFill>
                  <a:schemeClr val="tx1">
                    <a:lumMod val="65000"/>
                    <a:lumOff val="35000"/>
                  </a:schemeClr>
                </a:solidFill>
                <a:latin typeface="+mj-ea"/>
                <a:ea typeface="+mj-ea"/>
              </a:defRPr>
            </a:lvl1pPr>
            <a:lvl2pPr marL="342882" indent="0">
              <a:lnSpc>
                <a:spcPct val="100000"/>
              </a:lnSpc>
              <a:buNone/>
              <a:defRPr b="1">
                <a:solidFill>
                  <a:schemeClr val="tx1">
                    <a:lumMod val="65000"/>
                    <a:lumOff val="35000"/>
                  </a:schemeClr>
                </a:solidFill>
                <a:latin typeface="+mj-ea"/>
                <a:ea typeface="+mj-ea"/>
              </a:defRPr>
            </a:lvl2pPr>
            <a:lvl3pPr marL="685764" indent="0">
              <a:lnSpc>
                <a:spcPct val="100000"/>
              </a:lnSpc>
              <a:buNone/>
              <a:defRPr b="1">
                <a:solidFill>
                  <a:schemeClr val="tx1">
                    <a:lumMod val="65000"/>
                    <a:lumOff val="35000"/>
                  </a:schemeClr>
                </a:solidFill>
                <a:latin typeface="+mj-ea"/>
                <a:ea typeface="+mj-ea"/>
              </a:defRPr>
            </a:lvl3pPr>
            <a:lvl4pPr marL="1028646" indent="0">
              <a:lnSpc>
                <a:spcPct val="100000"/>
              </a:lnSpc>
              <a:buNone/>
              <a:defRPr b="1">
                <a:solidFill>
                  <a:schemeClr val="tx1">
                    <a:lumMod val="65000"/>
                    <a:lumOff val="35000"/>
                  </a:schemeClr>
                </a:solidFill>
                <a:latin typeface="+mj-ea"/>
                <a:ea typeface="+mj-ea"/>
              </a:defRPr>
            </a:lvl4pPr>
            <a:lvl5pPr marL="1371530" indent="0">
              <a:lnSpc>
                <a:spcPct val="100000"/>
              </a:lnSpc>
              <a:buNone/>
              <a:defRPr b="1">
                <a:solidFill>
                  <a:schemeClr val="tx1">
                    <a:lumMod val="65000"/>
                    <a:lumOff val="35000"/>
                  </a:schemeClr>
                </a:solidFill>
                <a:latin typeface="+mj-ea"/>
                <a:ea typeface="+mj-ea"/>
              </a:defRPr>
            </a:lvl5pPr>
          </a:lstStyle>
          <a:p>
            <a:pPr lvl="0"/>
            <a:r>
              <a:rPr kumimoji="1" lang="ja-JP" altLang="en-US" dirty="0"/>
              <a:t>詳細な説明文</a:t>
            </a:r>
            <a:r>
              <a:rPr kumimoji="1" lang="ja-JP" altLang="en-US"/>
              <a:t>が入ります◯◯◯◯</a:t>
            </a:r>
            <a:r>
              <a:rPr kumimoji="1" lang="ja-JP" altLang="en-US" dirty="0"/>
              <a:t>◯◯◯◯◯◯◯◯</a:t>
            </a:r>
            <a:r>
              <a:rPr kumimoji="1" lang="ja-JP" altLang="en-US"/>
              <a:t>◯◯◯</a:t>
            </a:r>
            <a:r>
              <a:rPr kumimoji="1" lang="ja-JP" altLang="en-US" dirty="0"/>
              <a:t>◯◯◯◯◯◯◯◯</a:t>
            </a:r>
            <a:r>
              <a:rPr kumimoji="1" lang="ja-JP" altLang="en-US"/>
              <a:t>◯◯◯</a:t>
            </a:r>
            <a:r>
              <a:rPr kumimoji="1" lang="ja-JP" altLang="en-US" dirty="0"/>
              <a:t>◯◯◯◯◯◯◯</a:t>
            </a:r>
            <a:r>
              <a:rPr kumimoji="1" lang="ja-JP" altLang="en-US"/>
              <a:t>◯◯◯</a:t>
            </a:r>
            <a:r>
              <a:rPr kumimoji="1" lang="ja-JP" altLang="en-US" dirty="0"/>
              <a:t>◯◯◯◯◯◯</a:t>
            </a:r>
            <a:r>
              <a:rPr kumimoji="1" lang="ja-JP" altLang="en-US"/>
              <a:t>◯◯</a:t>
            </a:r>
            <a:endParaRPr kumimoji="1" lang="en-US" altLang="ja-JP" dirty="0"/>
          </a:p>
        </p:txBody>
      </p:sp>
      <p:pic>
        <p:nvPicPr>
          <p:cNvPr id="43" name="図 4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flipV="1">
            <a:off x="662162" y="1548822"/>
            <a:ext cx="3452156" cy="835873"/>
          </a:xfrm>
          <a:prstGeom prst="rect">
            <a:avLst/>
          </a:prstGeom>
        </p:spPr>
      </p:pic>
      <p:sp>
        <p:nvSpPr>
          <p:cNvPr id="44" name="コンテンツ プレースホルダー 2"/>
          <p:cNvSpPr>
            <a:spLocks noGrp="1"/>
          </p:cNvSpPr>
          <p:nvPr>
            <p:ph idx="26" hasCustomPrompt="1"/>
          </p:nvPr>
        </p:nvSpPr>
        <p:spPr>
          <a:xfrm>
            <a:off x="662162" y="1777485"/>
            <a:ext cx="3452156" cy="607215"/>
          </a:xfrm>
        </p:spPr>
        <p:txBody>
          <a:bodyPr>
            <a:normAutofit/>
          </a:bodyPr>
          <a:lstStyle>
            <a:lvl1pPr marL="0" indent="0" algn="ctr">
              <a:buNone/>
              <a:defRPr sz="2800" b="1">
                <a:solidFill>
                  <a:schemeClr val="bg1"/>
                </a:solidFill>
              </a:defRPr>
            </a:lvl1pPr>
            <a:lvl2pPr marL="342882" indent="0" algn="ctr">
              <a:buNone/>
              <a:defRPr b="1">
                <a:solidFill>
                  <a:schemeClr val="bg1"/>
                </a:solidFill>
              </a:defRPr>
            </a:lvl2pPr>
            <a:lvl3pPr marL="685764" indent="0" algn="ctr">
              <a:buNone/>
              <a:defRPr b="1">
                <a:solidFill>
                  <a:schemeClr val="bg1"/>
                </a:solidFill>
              </a:defRPr>
            </a:lvl3pPr>
            <a:lvl4pPr marL="1028646" indent="0" algn="ctr">
              <a:buNone/>
              <a:defRPr b="1">
                <a:solidFill>
                  <a:schemeClr val="bg1"/>
                </a:solidFill>
              </a:defRPr>
            </a:lvl4pPr>
            <a:lvl5pPr marL="1371530" indent="0" algn="ctr">
              <a:buNone/>
              <a:defRPr b="1">
                <a:solidFill>
                  <a:schemeClr val="bg1"/>
                </a:solidFill>
              </a:defRPr>
            </a:lvl5pPr>
          </a:lstStyle>
          <a:p>
            <a:pPr lvl="0"/>
            <a:r>
              <a:rPr kumimoji="1" lang="ja-JP" altLang="en-US" dirty="0"/>
              <a:t>見出しが入ります</a:t>
            </a:r>
          </a:p>
        </p:txBody>
      </p:sp>
      <p:sp>
        <p:nvSpPr>
          <p:cNvPr id="45" name="テキスト プレースホルダー 7"/>
          <p:cNvSpPr>
            <a:spLocks noGrp="1"/>
          </p:cNvSpPr>
          <p:nvPr>
            <p:ph type="body" sz="quarter" idx="27" hasCustomPrompt="1"/>
          </p:nvPr>
        </p:nvSpPr>
        <p:spPr>
          <a:xfrm>
            <a:off x="662162" y="2832517"/>
            <a:ext cx="3452156" cy="1741229"/>
          </a:xfrm>
        </p:spPr>
        <p:txBody>
          <a:bodyPr lIns="0" tIns="0" rIns="0" bIns="0">
            <a:noAutofit/>
          </a:bodyPr>
          <a:lstStyle>
            <a:lvl1pPr marL="0" indent="0">
              <a:lnSpc>
                <a:spcPct val="90000"/>
              </a:lnSpc>
              <a:spcAft>
                <a:spcPts val="0"/>
              </a:spcAft>
              <a:buNone/>
              <a:defRPr sz="2400" b="0" baseline="0">
                <a:solidFill>
                  <a:schemeClr val="tx1">
                    <a:lumMod val="65000"/>
                    <a:lumOff val="35000"/>
                  </a:schemeClr>
                </a:solidFill>
                <a:latin typeface="+mj-ea"/>
                <a:ea typeface="+mj-ea"/>
              </a:defRPr>
            </a:lvl1pPr>
            <a:lvl2pPr marL="342882" indent="0">
              <a:lnSpc>
                <a:spcPct val="100000"/>
              </a:lnSpc>
              <a:buNone/>
              <a:defRPr b="1">
                <a:solidFill>
                  <a:schemeClr val="tx1">
                    <a:lumMod val="65000"/>
                    <a:lumOff val="35000"/>
                  </a:schemeClr>
                </a:solidFill>
                <a:latin typeface="+mj-ea"/>
                <a:ea typeface="+mj-ea"/>
              </a:defRPr>
            </a:lvl2pPr>
            <a:lvl3pPr marL="685764" indent="0">
              <a:lnSpc>
                <a:spcPct val="100000"/>
              </a:lnSpc>
              <a:buNone/>
              <a:defRPr b="1">
                <a:solidFill>
                  <a:schemeClr val="tx1">
                    <a:lumMod val="65000"/>
                    <a:lumOff val="35000"/>
                  </a:schemeClr>
                </a:solidFill>
                <a:latin typeface="+mj-ea"/>
                <a:ea typeface="+mj-ea"/>
              </a:defRPr>
            </a:lvl3pPr>
            <a:lvl4pPr marL="1028646" indent="0">
              <a:lnSpc>
                <a:spcPct val="100000"/>
              </a:lnSpc>
              <a:buNone/>
              <a:defRPr b="1">
                <a:solidFill>
                  <a:schemeClr val="tx1">
                    <a:lumMod val="65000"/>
                    <a:lumOff val="35000"/>
                  </a:schemeClr>
                </a:solidFill>
                <a:latin typeface="+mj-ea"/>
                <a:ea typeface="+mj-ea"/>
              </a:defRPr>
            </a:lvl4pPr>
            <a:lvl5pPr marL="1371530" indent="0">
              <a:lnSpc>
                <a:spcPct val="100000"/>
              </a:lnSpc>
              <a:buNone/>
              <a:defRPr b="1">
                <a:solidFill>
                  <a:schemeClr val="tx1">
                    <a:lumMod val="65000"/>
                    <a:lumOff val="35000"/>
                  </a:schemeClr>
                </a:solidFill>
                <a:latin typeface="+mj-ea"/>
                <a:ea typeface="+mj-ea"/>
              </a:defRPr>
            </a:lvl5pPr>
          </a:lstStyle>
          <a:p>
            <a:pPr lvl="0"/>
            <a:r>
              <a:rPr kumimoji="1" lang="ja-JP" altLang="en-US" dirty="0"/>
              <a:t>詳細な説明文</a:t>
            </a:r>
            <a:r>
              <a:rPr kumimoji="1" lang="ja-JP" altLang="en-US"/>
              <a:t>が入ります◯◯◯◯</a:t>
            </a:r>
            <a:r>
              <a:rPr kumimoji="1" lang="ja-JP" altLang="en-US" dirty="0"/>
              <a:t>◯◯◯◯◯◯◯◯</a:t>
            </a:r>
            <a:r>
              <a:rPr kumimoji="1" lang="ja-JP" altLang="en-US"/>
              <a:t>◯◯◯</a:t>
            </a:r>
            <a:r>
              <a:rPr kumimoji="1" lang="ja-JP" altLang="en-US" dirty="0"/>
              <a:t>◯◯◯◯◯◯◯◯</a:t>
            </a:r>
            <a:r>
              <a:rPr kumimoji="1" lang="ja-JP" altLang="en-US"/>
              <a:t>◯◯◯</a:t>
            </a:r>
            <a:r>
              <a:rPr kumimoji="1" lang="ja-JP" altLang="en-US" dirty="0"/>
              <a:t>◯◯◯◯◯◯◯</a:t>
            </a:r>
            <a:r>
              <a:rPr kumimoji="1" lang="ja-JP" altLang="en-US"/>
              <a:t>◯◯◯</a:t>
            </a:r>
            <a:r>
              <a:rPr kumimoji="1" lang="ja-JP" altLang="en-US" dirty="0"/>
              <a:t>◯◯◯◯◯◯</a:t>
            </a:r>
            <a:r>
              <a:rPr kumimoji="1" lang="ja-JP" altLang="en-US"/>
              <a:t>◯◯</a:t>
            </a:r>
            <a:endParaRPr kumimoji="1" lang="en-US" altLang="ja-JP" dirty="0"/>
          </a:p>
        </p:txBody>
      </p:sp>
      <p:sp>
        <p:nvSpPr>
          <p:cNvPr id="15" name="タイトル 1"/>
          <p:cNvSpPr>
            <a:spLocks noGrp="1"/>
          </p:cNvSpPr>
          <p:nvPr>
            <p:ph type="title" hasCustomPrompt="1"/>
          </p:nvPr>
        </p:nvSpPr>
        <p:spPr>
          <a:xfrm>
            <a:off x="628649" y="120316"/>
            <a:ext cx="6277477" cy="977722"/>
          </a:xfrm>
        </p:spPr>
        <p:txBody>
          <a:bodyPr>
            <a:normAutofit/>
          </a:bodyPr>
          <a:lstStyle>
            <a:lvl1pPr>
              <a:defRPr sz="3200" b="1">
                <a:solidFill>
                  <a:schemeClr val="bg1"/>
                </a:solidFill>
                <a:latin typeface="+mj-ea"/>
                <a:ea typeface="+mj-ea"/>
              </a:defRPr>
            </a:lvl1pPr>
          </a:lstStyle>
          <a:p>
            <a:r>
              <a:rPr kumimoji="1" lang="ja-JP" altLang="en-US" dirty="0"/>
              <a:t>ここにタイトルが入ります</a:t>
            </a:r>
          </a:p>
        </p:txBody>
      </p:sp>
    </p:spTree>
    <p:extLst>
      <p:ext uri="{BB962C8B-B14F-4D97-AF65-F5344CB8AC3E}">
        <p14:creationId xmlns:p14="http://schemas.microsoft.com/office/powerpoint/2010/main" val="2966962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図入り説明文">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1049912"/>
          </a:xfrm>
          <a:prstGeom prst="rect">
            <a:avLst/>
          </a:prstGeom>
        </p:spPr>
      </p:pic>
      <p:sp>
        <p:nvSpPr>
          <p:cNvPr id="7" name="タイトル 1"/>
          <p:cNvSpPr>
            <a:spLocks noGrp="1"/>
          </p:cNvSpPr>
          <p:nvPr>
            <p:ph type="title" hasCustomPrompt="1"/>
          </p:nvPr>
        </p:nvSpPr>
        <p:spPr>
          <a:xfrm>
            <a:off x="628649" y="120316"/>
            <a:ext cx="6277477" cy="977722"/>
          </a:xfrm>
        </p:spPr>
        <p:txBody>
          <a:bodyPr>
            <a:normAutofit/>
          </a:bodyPr>
          <a:lstStyle>
            <a:lvl1pPr>
              <a:defRPr sz="3200" b="1">
                <a:solidFill>
                  <a:schemeClr val="bg1"/>
                </a:solidFill>
                <a:latin typeface="+mj-ea"/>
                <a:ea typeface="+mj-ea"/>
              </a:defRPr>
            </a:lvl1pPr>
          </a:lstStyle>
          <a:p>
            <a:r>
              <a:rPr kumimoji="1" lang="ja-JP" altLang="en-US" dirty="0"/>
              <a:t>ここにタイトルが入ります</a:t>
            </a:r>
          </a:p>
        </p:txBody>
      </p:sp>
      <p:sp>
        <p:nvSpPr>
          <p:cNvPr id="8" name="テキスト プレースホルダー 7"/>
          <p:cNvSpPr>
            <a:spLocks noGrp="1"/>
          </p:cNvSpPr>
          <p:nvPr>
            <p:ph type="body" sz="quarter" idx="20" hasCustomPrompt="1"/>
          </p:nvPr>
        </p:nvSpPr>
        <p:spPr>
          <a:xfrm>
            <a:off x="628648" y="1356469"/>
            <a:ext cx="8134352" cy="987425"/>
          </a:xfrm>
        </p:spPr>
        <p:txBody>
          <a:bodyPr>
            <a:noAutofit/>
          </a:bodyPr>
          <a:lstStyle>
            <a:lvl1pPr marL="0" indent="0">
              <a:lnSpc>
                <a:spcPct val="100000"/>
              </a:lnSpc>
              <a:buNone/>
              <a:defRPr sz="2600" b="1">
                <a:solidFill>
                  <a:schemeClr val="tx1">
                    <a:lumMod val="65000"/>
                    <a:lumOff val="35000"/>
                  </a:schemeClr>
                </a:solidFill>
                <a:latin typeface="+mj-ea"/>
                <a:ea typeface="+mj-ea"/>
              </a:defRPr>
            </a:lvl1pPr>
            <a:lvl2pPr marL="342882" indent="0">
              <a:lnSpc>
                <a:spcPct val="100000"/>
              </a:lnSpc>
              <a:buNone/>
              <a:defRPr b="1">
                <a:solidFill>
                  <a:schemeClr val="tx1">
                    <a:lumMod val="65000"/>
                    <a:lumOff val="35000"/>
                  </a:schemeClr>
                </a:solidFill>
                <a:latin typeface="+mj-ea"/>
                <a:ea typeface="+mj-ea"/>
              </a:defRPr>
            </a:lvl2pPr>
            <a:lvl3pPr marL="685764" indent="0">
              <a:lnSpc>
                <a:spcPct val="100000"/>
              </a:lnSpc>
              <a:buNone/>
              <a:defRPr b="1">
                <a:solidFill>
                  <a:schemeClr val="tx1">
                    <a:lumMod val="65000"/>
                    <a:lumOff val="35000"/>
                  </a:schemeClr>
                </a:solidFill>
                <a:latin typeface="+mj-ea"/>
                <a:ea typeface="+mj-ea"/>
              </a:defRPr>
            </a:lvl3pPr>
            <a:lvl4pPr marL="1028646" indent="0">
              <a:lnSpc>
                <a:spcPct val="100000"/>
              </a:lnSpc>
              <a:buNone/>
              <a:defRPr b="1">
                <a:solidFill>
                  <a:schemeClr val="tx1">
                    <a:lumMod val="65000"/>
                    <a:lumOff val="35000"/>
                  </a:schemeClr>
                </a:solidFill>
                <a:latin typeface="+mj-ea"/>
                <a:ea typeface="+mj-ea"/>
              </a:defRPr>
            </a:lvl4pPr>
            <a:lvl5pPr marL="1371530" indent="0">
              <a:lnSpc>
                <a:spcPct val="100000"/>
              </a:lnSpc>
              <a:buNone/>
              <a:defRPr b="1">
                <a:solidFill>
                  <a:schemeClr val="tx1">
                    <a:lumMod val="65000"/>
                    <a:lumOff val="35000"/>
                  </a:schemeClr>
                </a:solidFill>
                <a:latin typeface="+mj-ea"/>
                <a:ea typeface="+mj-ea"/>
              </a:defRPr>
            </a:lvl5pPr>
          </a:lstStyle>
          <a:p>
            <a:pPr lvl="0"/>
            <a:r>
              <a:rPr kumimoji="1" lang="ja-JP" altLang="en-US" dirty="0"/>
              <a:t>説明文が入ります◯◯◯◯◯◯◯◯◯◯◯◯◯◯◯◯ ◯◯◯◯◯◯◯◯◯◯◯◯◯◯◯◯◯◯◯◯◯◯◯◯</a:t>
            </a:r>
            <a:endParaRPr kumimoji="1" lang="en-US" altLang="ja-JP" dirty="0"/>
          </a:p>
        </p:txBody>
      </p:sp>
      <p:sp>
        <p:nvSpPr>
          <p:cNvPr id="11" name="テキスト プレースホルダー 7"/>
          <p:cNvSpPr>
            <a:spLocks noGrp="1"/>
          </p:cNvSpPr>
          <p:nvPr>
            <p:ph type="body" sz="quarter" idx="21" hasCustomPrompt="1"/>
          </p:nvPr>
        </p:nvSpPr>
        <p:spPr>
          <a:xfrm>
            <a:off x="628648" y="4864539"/>
            <a:ext cx="8134352" cy="987425"/>
          </a:xfrm>
        </p:spPr>
        <p:txBody>
          <a:bodyPr>
            <a:noAutofit/>
          </a:bodyPr>
          <a:lstStyle>
            <a:lvl1pPr marL="0" indent="0">
              <a:lnSpc>
                <a:spcPct val="100000"/>
              </a:lnSpc>
              <a:buNone/>
              <a:defRPr sz="2000" b="0">
                <a:solidFill>
                  <a:schemeClr val="tx1">
                    <a:lumMod val="65000"/>
                    <a:lumOff val="35000"/>
                  </a:schemeClr>
                </a:solidFill>
                <a:latin typeface="+mj-ea"/>
                <a:ea typeface="+mj-ea"/>
              </a:defRPr>
            </a:lvl1pPr>
            <a:lvl2pPr marL="342882" indent="0">
              <a:lnSpc>
                <a:spcPct val="100000"/>
              </a:lnSpc>
              <a:buNone/>
              <a:defRPr b="1">
                <a:solidFill>
                  <a:schemeClr val="tx1">
                    <a:lumMod val="65000"/>
                    <a:lumOff val="35000"/>
                  </a:schemeClr>
                </a:solidFill>
                <a:latin typeface="+mj-ea"/>
                <a:ea typeface="+mj-ea"/>
              </a:defRPr>
            </a:lvl2pPr>
            <a:lvl3pPr marL="685764" indent="0">
              <a:lnSpc>
                <a:spcPct val="100000"/>
              </a:lnSpc>
              <a:buNone/>
              <a:defRPr b="1">
                <a:solidFill>
                  <a:schemeClr val="tx1">
                    <a:lumMod val="65000"/>
                    <a:lumOff val="35000"/>
                  </a:schemeClr>
                </a:solidFill>
                <a:latin typeface="+mj-ea"/>
                <a:ea typeface="+mj-ea"/>
              </a:defRPr>
            </a:lvl3pPr>
            <a:lvl4pPr marL="1028646" indent="0">
              <a:lnSpc>
                <a:spcPct val="100000"/>
              </a:lnSpc>
              <a:buNone/>
              <a:defRPr b="1">
                <a:solidFill>
                  <a:schemeClr val="tx1">
                    <a:lumMod val="65000"/>
                    <a:lumOff val="35000"/>
                  </a:schemeClr>
                </a:solidFill>
                <a:latin typeface="+mj-ea"/>
                <a:ea typeface="+mj-ea"/>
              </a:defRPr>
            </a:lvl4pPr>
            <a:lvl5pPr marL="1371530" indent="0">
              <a:lnSpc>
                <a:spcPct val="100000"/>
              </a:lnSpc>
              <a:buNone/>
              <a:defRPr b="1">
                <a:solidFill>
                  <a:schemeClr val="tx1">
                    <a:lumMod val="65000"/>
                    <a:lumOff val="35000"/>
                  </a:schemeClr>
                </a:solidFill>
                <a:latin typeface="+mj-ea"/>
                <a:ea typeface="+mj-ea"/>
              </a:defRPr>
            </a:lvl5pPr>
          </a:lstStyle>
          <a:p>
            <a:pPr lvl="0"/>
            <a:r>
              <a:rPr kumimoji="1" lang="ja-JP" altLang="en-US" dirty="0"/>
              <a:t>詳細な説明文が入ります〇〇〇〇〇〇〇〇〇〇〇〇〇〇〇〇〇〇〇〇〇〇〇〇〇〇〇〇〇〇〇〇〇〇〇〇〇〇〇〇〇〇〇〇〇〇〇〇〇〇〇〇〇〇〇〇〇〇〇〇〇〇〇〇〇〇〇〇〇〇〇〇〇〇</a:t>
            </a:r>
            <a:endParaRPr kumimoji="1" lang="en-US" altLang="ja-JP" dirty="0"/>
          </a:p>
        </p:txBody>
      </p:sp>
      <p:sp>
        <p:nvSpPr>
          <p:cNvPr id="12" name="コンテンツ プレースホルダー 9"/>
          <p:cNvSpPr>
            <a:spLocks noGrp="1"/>
          </p:cNvSpPr>
          <p:nvPr>
            <p:ph sz="quarter" idx="18" hasCustomPrompt="1"/>
          </p:nvPr>
        </p:nvSpPr>
        <p:spPr>
          <a:xfrm>
            <a:off x="628649" y="2715421"/>
            <a:ext cx="7886701" cy="1777591"/>
          </a:xfrm>
        </p:spPr>
        <p:txBody>
          <a:bodyPr>
            <a:noAutofit/>
          </a:bodyPr>
          <a:lstStyle>
            <a:lvl1pPr marL="0" marR="0" indent="0" algn="l" defTabSz="685764" rtl="0" eaLnBrk="1" fontAlgn="auto" latinLnBrk="0" hangingPunct="1">
              <a:lnSpc>
                <a:spcPct val="120000"/>
              </a:lnSpc>
              <a:spcBef>
                <a:spcPts val="0"/>
              </a:spcBef>
              <a:spcAft>
                <a:spcPts val="600"/>
              </a:spcAft>
              <a:buClrTx/>
              <a:buSzTx/>
              <a:buFont typeface="Arial"/>
              <a:buNone/>
              <a:tabLst/>
              <a:defRPr sz="2400">
                <a:solidFill>
                  <a:schemeClr val="tx1">
                    <a:lumMod val="65000"/>
                    <a:lumOff val="35000"/>
                  </a:schemeClr>
                </a:solidFill>
              </a:defRPr>
            </a:lvl1pPr>
            <a:lvl2pPr indent="0">
              <a:defRPr/>
            </a:lvl2pPr>
            <a:lvl3pPr indent="0">
              <a:defRPr/>
            </a:lvl3pPr>
            <a:lvl4pPr indent="0">
              <a:defRPr/>
            </a:lvl4pPr>
            <a:lvl5pPr indent="0">
              <a:defRPr/>
            </a:lvl5pPr>
          </a:lstStyle>
          <a:p>
            <a:pPr marL="0" marR="0" lvl="0" indent="0" algn="l" defTabSz="685764" rtl="0" eaLnBrk="1" fontAlgn="auto" latinLnBrk="0" hangingPunct="1">
              <a:lnSpc>
                <a:spcPct val="120000"/>
              </a:lnSpc>
              <a:spcBef>
                <a:spcPts val="0"/>
              </a:spcBef>
              <a:spcAft>
                <a:spcPts val="600"/>
              </a:spcAft>
              <a:buClrTx/>
              <a:buSzTx/>
              <a:buFont typeface="Arial"/>
              <a:buNone/>
              <a:tabLst/>
              <a:defRPr/>
            </a:pPr>
            <a:r>
              <a:rPr kumimoji="1" lang="ja-JP" altLang="en-US" dirty="0"/>
              <a:t>図が入ります</a:t>
            </a:r>
          </a:p>
        </p:txBody>
      </p:sp>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01" y="6356352"/>
            <a:ext cx="1183477" cy="312873"/>
          </a:xfrm>
          <a:prstGeom prst="rect">
            <a:avLst/>
          </a:prstGeom>
        </p:spPr>
      </p:pic>
      <p:sp>
        <p:nvSpPr>
          <p:cNvPr id="15" name="スライド番号プレースホルダー 5"/>
          <p:cNvSpPr>
            <a:spLocks noGrp="1"/>
          </p:cNvSpPr>
          <p:nvPr>
            <p:ph type="sldNum" sz="quarter" idx="12"/>
          </p:nvPr>
        </p:nvSpPr>
        <p:spPr>
          <a:xfrm>
            <a:off x="146018" y="6358077"/>
            <a:ext cx="1216451" cy="365125"/>
          </a:xfrm>
        </p:spPr>
        <p:txBody>
          <a:bodyPr/>
          <a:lstStyle>
            <a:lvl1pPr algn="l">
              <a:defRPr sz="1000"/>
            </a:lvl1pPr>
          </a:lstStyle>
          <a:p>
            <a:fld id="{ECEB0322-96A5-CC41-A3B3-6D0681BA99E0}" type="slidenum">
              <a:rPr lang="ja-JP" altLang="en-US" smtClean="0"/>
              <a:pPr/>
              <a:t>‹#›</a:t>
            </a:fld>
            <a:endParaRPr lang="ja-JP" altLang="en-US"/>
          </a:p>
        </p:txBody>
      </p:sp>
    </p:spTree>
    <p:extLst>
      <p:ext uri="{BB962C8B-B14F-4D97-AF65-F5344CB8AC3E}">
        <p14:creationId xmlns:p14="http://schemas.microsoft.com/office/powerpoint/2010/main" val="953758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要件と説明文">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274709" y="1637403"/>
            <a:ext cx="98026" cy="4317857"/>
          </a:xfrm>
          <a:prstGeom prst="rect">
            <a:avLst/>
          </a:prstGeom>
        </p:spPr>
      </p:pic>
      <p:sp>
        <p:nvSpPr>
          <p:cNvPr id="10" name="コンテンツ プレースホルダー 2"/>
          <p:cNvSpPr>
            <a:spLocks noGrp="1"/>
          </p:cNvSpPr>
          <p:nvPr>
            <p:ph idx="13" hasCustomPrompt="1"/>
          </p:nvPr>
        </p:nvSpPr>
        <p:spPr>
          <a:xfrm>
            <a:off x="1268031" y="1637404"/>
            <a:ext cx="2627544" cy="867388"/>
          </a:xfrm>
        </p:spPr>
        <p:txBody>
          <a:bodyPr>
            <a:noAutofit/>
          </a:bodyPr>
          <a:lstStyle>
            <a:lvl1pPr marL="0" indent="0">
              <a:buSzPct val="100000"/>
              <a:buFont typeface="Arial" charset="0"/>
              <a:buNone/>
              <a:defRPr sz="2400" b="1">
                <a:solidFill>
                  <a:schemeClr val="tx1">
                    <a:lumMod val="65000"/>
                    <a:lumOff val="35000"/>
                  </a:schemeClr>
                </a:solidFill>
              </a:defRPr>
            </a:lvl1pPr>
          </a:lstStyle>
          <a:p>
            <a:pPr lvl="0"/>
            <a:r>
              <a:rPr kumimoji="1" lang="ja-JP" altLang="en-US" dirty="0"/>
              <a:t>要点が入ります〇〇〇〇〇〇〇〇〇</a:t>
            </a:r>
          </a:p>
        </p:txBody>
      </p:sp>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1049912"/>
          </a:xfrm>
          <a:prstGeom prst="rect">
            <a:avLst/>
          </a:prstGeom>
        </p:spPr>
      </p:pic>
      <p:sp>
        <p:nvSpPr>
          <p:cNvPr id="12" name="タイトル 1"/>
          <p:cNvSpPr>
            <a:spLocks noGrp="1"/>
          </p:cNvSpPr>
          <p:nvPr>
            <p:ph type="title" hasCustomPrompt="1"/>
          </p:nvPr>
        </p:nvSpPr>
        <p:spPr>
          <a:xfrm>
            <a:off x="628649" y="120316"/>
            <a:ext cx="6277477" cy="977722"/>
          </a:xfrm>
        </p:spPr>
        <p:txBody>
          <a:bodyPr>
            <a:normAutofit/>
          </a:bodyPr>
          <a:lstStyle>
            <a:lvl1pPr>
              <a:defRPr sz="3200" b="1">
                <a:solidFill>
                  <a:schemeClr val="bg1"/>
                </a:solidFill>
                <a:latin typeface="+mj-ea"/>
                <a:ea typeface="+mj-ea"/>
              </a:defRPr>
            </a:lvl1pPr>
          </a:lstStyle>
          <a:p>
            <a:r>
              <a:rPr kumimoji="1" lang="ja-JP" altLang="en-US" dirty="0"/>
              <a:t>ここにタイトルが入ります</a:t>
            </a:r>
          </a:p>
        </p:txBody>
      </p:sp>
      <p:pic>
        <p:nvPicPr>
          <p:cNvPr id="16" name="図 1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74401" y="6356352"/>
            <a:ext cx="1183477" cy="312873"/>
          </a:xfrm>
          <a:prstGeom prst="rect">
            <a:avLst/>
          </a:prstGeom>
        </p:spPr>
      </p:pic>
      <p:sp>
        <p:nvSpPr>
          <p:cNvPr id="17" name="スライド番号プレースホルダー 5"/>
          <p:cNvSpPr>
            <a:spLocks noGrp="1"/>
          </p:cNvSpPr>
          <p:nvPr>
            <p:ph type="sldNum" sz="quarter" idx="12"/>
          </p:nvPr>
        </p:nvSpPr>
        <p:spPr>
          <a:xfrm>
            <a:off x="146018" y="6358077"/>
            <a:ext cx="1216451" cy="365125"/>
          </a:xfrm>
        </p:spPr>
        <p:txBody>
          <a:bodyPr/>
          <a:lstStyle>
            <a:lvl1pPr algn="l">
              <a:defRPr sz="1000"/>
            </a:lvl1pPr>
          </a:lstStyle>
          <a:p>
            <a:fld id="{ECEB0322-96A5-CC41-A3B3-6D0681BA99E0}" type="slidenum">
              <a:rPr lang="ja-JP" altLang="en-US" smtClean="0"/>
              <a:pPr/>
              <a:t>‹#›</a:t>
            </a:fld>
            <a:endParaRPr lang="ja-JP" altLang="en-US"/>
          </a:p>
        </p:txBody>
      </p:sp>
      <p:sp>
        <p:nvSpPr>
          <p:cNvPr id="19" name="コンテンツ プレースホルダー 2"/>
          <p:cNvSpPr>
            <a:spLocks noGrp="1"/>
          </p:cNvSpPr>
          <p:nvPr>
            <p:ph idx="15" hasCustomPrompt="1"/>
          </p:nvPr>
        </p:nvSpPr>
        <p:spPr>
          <a:xfrm>
            <a:off x="1268031" y="2787560"/>
            <a:ext cx="2627544" cy="867388"/>
          </a:xfrm>
        </p:spPr>
        <p:txBody>
          <a:bodyPr>
            <a:noAutofit/>
          </a:bodyPr>
          <a:lstStyle>
            <a:lvl1pPr marL="0" indent="0">
              <a:buSzPct val="100000"/>
              <a:buFont typeface="Arial" charset="0"/>
              <a:buNone/>
              <a:defRPr sz="2400" b="1">
                <a:solidFill>
                  <a:schemeClr val="tx1">
                    <a:lumMod val="65000"/>
                    <a:lumOff val="35000"/>
                  </a:schemeClr>
                </a:solidFill>
              </a:defRPr>
            </a:lvl1pPr>
          </a:lstStyle>
          <a:p>
            <a:pPr lvl="0"/>
            <a:r>
              <a:rPr kumimoji="1" lang="ja-JP" altLang="en-US" dirty="0"/>
              <a:t>要点が</a:t>
            </a:r>
            <a:r>
              <a:rPr kumimoji="1" lang="ja-JP" altLang="en-US"/>
              <a:t>入ります〇〇〇〇〇〇〇〇〇</a:t>
            </a:r>
            <a:endParaRPr kumimoji="1" lang="ja-JP" altLang="en-US" dirty="0"/>
          </a:p>
        </p:txBody>
      </p:sp>
      <p:sp>
        <p:nvSpPr>
          <p:cNvPr id="20" name="コンテンツ プレースホルダー 2"/>
          <p:cNvSpPr>
            <a:spLocks noGrp="1"/>
          </p:cNvSpPr>
          <p:nvPr>
            <p:ph idx="16" hasCustomPrompt="1"/>
          </p:nvPr>
        </p:nvSpPr>
        <p:spPr>
          <a:xfrm>
            <a:off x="1268031" y="3937716"/>
            <a:ext cx="2627544" cy="867388"/>
          </a:xfrm>
        </p:spPr>
        <p:txBody>
          <a:bodyPr>
            <a:noAutofit/>
          </a:bodyPr>
          <a:lstStyle>
            <a:lvl1pPr marL="0" indent="0">
              <a:buSzPct val="100000"/>
              <a:buFont typeface="Arial" charset="0"/>
              <a:buNone/>
              <a:defRPr sz="2400" b="1">
                <a:solidFill>
                  <a:schemeClr val="tx1">
                    <a:lumMod val="65000"/>
                    <a:lumOff val="35000"/>
                  </a:schemeClr>
                </a:solidFill>
              </a:defRPr>
            </a:lvl1pPr>
          </a:lstStyle>
          <a:p>
            <a:pPr lvl="0"/>
            <a:r>
              <a:rPr kumimoji="1" lang="ja-JP" altLang="en-US" dirty="0"/>
              <a:t>要点が</a:t>
            </a:r>
            <a:r>
              <a:rPr kumimoji="1" lang="ja-JP" altLang="en-US"/>
              <a:t>入ります〇〇〇〇〇〇〇〇〇</a:t>
            </a:r>
            <a:endParaRPr kumimoji="1" lang="ja-JP" altLang="en-US" dirty="0"/>
          </a:p>
        </p:txBody>
      </p:sp>
      <p:sp>
        <p:nvSpPr>
          <p:cNvPr id="21" name="コンテンツ プレースホルダー 2"/>
          <p:cNvSpPr>
            <a:spLocks noGrp="1"/>
          </p:cNvSpPr>
          <p:nvPr>
            <p:ph idx="17" hasCustomPrompt="1"/>
          </p:nvPr>
        </p:nvSpPr>
        <p:spPr>
          <a:xfrm>
            <a:off x="1268031" y="5087872"/>
            <a:ext cx="2627544" cy="867388"/>
          </a:xfrm>
        </p:spPr>
        <p:txBody>
          <a:bodyPr>
            <a:noAutofit/>
          </a:bodyPr>
          <a:lstStyle>
            <a:lvl1pPr marL="0" indent="0">
              <a:buSzPct val="100000"/>
              <a:buFont typeface="Arial" charset="0"/>
              <a:buNone/>
              <a:defRPr sz="2400" b="1">
                <a:solidFill>
                  <a:schemeClr val="tx1">
                    <a:lumMod val="65000"/>
                    <a:lumOff val="35000"/>
                  </a:schemeClr>
                </a:solidFill>
              </a:defRPr>
            </a:lvl1pPr>
          </a:lstStyle>
          <a:p>
            <a:pPr lvl="0"/>
            <a:r>
              <a:rPr kumimoji="1" lang="ja-JP" altLang="en-US" dirty="0"/>
              <a:t>要点が</a:t>
            </a:r>
            <a:r>
              <a:rPr kumimoji="1" lang="ja-JP" altLang="en-US"/>
              <a:t>入ります〇〇〇〇〇〇〇〇〇</a:t>
            </a:r>
            <a:endParaRPr kumimoji="1" lang="ja-JP" altLang="en-US" dirty="0"/>
          </a:p>
        </p:txBody>
      </p:sp>
      <p:sp>
        <p:nvSpPr>
          <p:cNvPr id="7" name="テキスト プレースホルダー 6"/>
          <p:cNvSpPr>
            <a:spLocks noGrp="1"/>
          </p:cNvSpPr>
          <p:nvPr>
            <p:ph type="body" sz="quarter" idx="18" hasCustomPrompt="1"/>
          </p:nvPr>
        </p:nvSpPr>
        <p:spPr>
          <a:xfrm>
            <a:off x="4740444" y="1637403"/>
            <a:ext cx="3801978" cy="867389"/>
          </a:xfrm>
        </p:spPr>
        <p:txBody>
          <a:bodyPr>
            <a:normAutofit/>
          </a:bodyPr>
          <a:lstStyle>
            <a:lvl1pPr marL="0" indent="0">
              <a:buNone/>
              <a:defRPr sz="2200">
                <a:latin typeface="+mj-ea"/>
                <a:ea typeface="+mj-ea"/>
              </a:defRPr>
            </a:lvl1pPr>
            <a:lvl2pPr marL="342882" indent="0">
              <a:buNone/>
              <a:defRPr sz="2800">
                <a:latin typeface="+mj-ea"/>
                <a:ea typeface="+mj-ea"/>
              </a:defRPr>
            </a:lvl2pPr>
            <a:lvl3pPr marL="685764" indent="0">
              <a:buNone/>
              <a:defRPr sz="2000">
                <a:latin typeface="+mj-ea"/>
                <a:ea typeface="+mj-ea"/>
              </a:defRPr>
            </a:lvl3pPr>
            <a:lvl4pPr marL="1028646" indent="0">
              <a:buNone/>
              <a:defRPr sz="1800">
                <a:latin typeface="+mj-ea"/>
                <a:ea typeface="+mj-ea"/>
              </a:defRPr>
            </a:lvl4pPr>
            <a:lvl5pPr marL="1371530" indent="0">
              <a:buNone/>
              <a:defRPr sz="1800">
                <a:latin typeface="+mj-ea"/>
                <a:ea typeface="+mj-ea"/>
              </a:defRPr>
            </a:lvl5pPr>
          </a:lstStyle>
          <a:p>
            <a:pPr lvl="0"/>
            <a:r>
              <a:rPr kumimoji="1" lang="ja-JP" altLang="en-US" dirty="0"/>
              <a:t>詳細な説明が入ります</a:t>
            </a:r>
          </a:p>
        </p:txBody>
      </p:sp>
      <p:sp>
        <p:nvSpPr>
          <p:cNvPr id="23" name="テキスト プレースホルダー 6"/>
          <p:cNvSpPr>
            <a:spLocks noGrp="1"/>
          </p:cNvSpPr>
          <p:nvPr>
            <p:ph type="body" sz="quarter" idx="19" hasCustomPrompt="1"/>
          </p:nvPr>
        </p:nvSpPr>
        <p:spPr>
          <a:xfrm>
            <a:off x="4740441" y="2787560"/>
            <a:ext cx="3801981" cy="867389"/>
          </a:xfrm>
        </p:spPr>
        <p:txBody>
          <a:bodyPr>
            <a:normAutofit/>
          </a:bodyPr>
          <a:lstStyle>
            <a:lvl1pPr marL="0" indent="0">
              <a:buNone/>
              <a:defRPr sz="2200">
                <a:latin typeface="+mj-ea"/>
                <a:ea typeface="+mj-ea"/>
              </a:defRPr>
            </a:lvl1pPr>
            <a:lvl2pPr marL="342882" indent="0">
              <a:buNone/>
              <a:defRPr sz="2800">
                <a:latin typeface="+mj-ea"/>
                <a:ea typeface="+mj-ea"/>
              </a:defRPr>
            </a:lvl2pPr>
            <a:lvl3pPr marL="685764" indent="0">
              <a:buNone/>
              <a:defRPr sz="2000">
                <a:latin typeface="+mj-ea"/>
                <a:ea typeface="+mj-ea"/>
              </a:defRPr>
            </a:lvl3pPr>
            <a:lvl4pPr marL="1028646" indent="0">
              <a:buNone/>
              <a:defRPr sz="1800">
                <a:latin typeface="+mj-ea"/>
                <a:ea typeface="+mj-ea"/>
              </a:defRPr>
            </a:lvl4pPr>
            <a:lvl5pPr marL="1371530" indent="0">
              <a:buNone/>
              <a:defRPr sz="1800">
                <a:latin typeface="+mj-ea"/>
                <a:ea typeface="+mj-ea"/>
              </a:defRPr>
            </a:lvl5pPr>
          </a:lstStyle>
          <a:p>
            <a:pPr lvl="0"/>
            <a:r>
              <a:rPr kumimoji="1" lang="ja-JP" altLang="en-US" dirty="0"/>
              <a:t>詳細な説明が入ります</a:t>
            </a:r>
          </a:p>
        </p:txBody>
      </p:sp>
      <p:sp>
        <p:nvSpPr>
          <p:cNvPr id="24" name="テキスト プレースホルダー 6"/>
          <p:cNvSpPr>
            <a:spLocks noGrp="1"/>
          </p:cNvSpPr>
          <p:nvPr>
            <p:ph type="body" sz="quarter" idx="20" hasCustomPrompt="1"/>
          </p:nvPr>
        </p:nvSpPr>
        <p:spPr>
          <a:xfrm>
            <a:off x="4740441" y="3937715"/>
            <a:ext cx="3801981" cy="867389"/>
          </a:xfrm>
        </p:spPr>
        <p:txBody>
          <a:bodyPr>
            <a:normAutofit/>
          </a:bodyPr>
          <a:lstStyle>
            <a:lvl1pPr marL="0" indent="0">
              <a:buNone/>
              <a:defRPr sz="2200">
                <a:latin typeface="+mj-ea"/>
                <a:ea typeface="+mj-ea"/>
              </a:defRPr>
            </a:lvl1pPr>
            <a:lvl2pPr marL="342882" indent="0">
              <a:buNone/>
              <a:defRPr sz="2800">
                <a:latin typeface="+mj-ea"/>
                <a:ea typeface="+mj-ea"/>
              </a:defRPr>
            </a:lvl2pPr>
            <a:lvl3pPr marL="685764" indent="0">
              <a:buNone/>
              <a:defRPr sz="2000">
                <a:latin typeface="+mj-ea"/>
                <a:ea typeface="+mj-ea"/>
              </a:defRPr>
            </a:lvl3pPr>
            <a:lvl4pPr marL="1028646" indent="0">
              <a:buNone/>
              <a:defRPr sz="1800">
                <a:latin typeface="+mj-ea"/>
                <a:ea typeface="+mj-ea"/>
              </a:defRPr>
            </a:lvl4pPr>
            <a:lvl5pPr marL="1371530" indent="0">
              <a:buNone/>
              <a:defRPr sz="1800">
                <a:latin typeface="+mj-ea"/>
                <a:ea typeface="+mj-ea"/>
              </a:defRPr>
            </a:lvl5pPr>
          </a:lstStyle>
          <a:p>
            <a:pPr lvl="0"/>
            <a:r>
              <a:rPr kumimoji="1" lang="ja-JP" altLang="en-US" dirty="0"/>
              <a:t>詳細な説明が入ります</a:t>
            </a:r>
          </a:p>
        </p:txBody>
      </p:sp>
      <p:sp>
        <p:nvSpPr>
          <p:cNvPr id="25" name="テキスト プレースホルダー 6"/>
          <p:cNvSpPr>
            <a:spLocks noGrp="1"/>
          </p:cNvSpPr>
          <p:nvPr>
            <p:ph type="body" sz="quarter" idx="21" hasCustomPrompt="1"/>
          </p:nvPr>
        </p:nvSpPr>
        <p:spPr>
          <a:xfrm>
            <a:off x="4740441" y="5087871"/>
            <a:ext cx="3801981" cy="867389"/>
          </a:xfrm>
        </p:spPr>
        <p:txBody>
          <a:bodyPr>
            <a:normAutofit/>
          </a:bodyPr>
          <a:lstStyle>
            <a:lvl1pPr marL="0" indent="0">
              <a:buNone/>
              <a:defRPr sz="2200">
                <a:latin typeface="+mj-ea"/>
                <a:ea typeface="+mj-ea"/>
              </a:defRPr>
            </a:lvl1pPr>
            <a:lvl2pPr marL="342882" indent="0">
              <a:buNone/>
              <a:defRPr sz="2800">
                <a:latin typeface="+mj-ea"/>
                <a:ea typeface="+mj-ea"/>
              </a:defRPr>
            </a:lvl2pPr>
            <a:lvl3pPr marL="685764" indent="0">
              <a:buNone/>
              <a:defRPr sz="2000">
                <a:latin typeface="+mj-ea"/>
                <a:ea typeface="+mj-ea"/>
              </a:defRPr>
            </a:lvl3pPr>
            <a:lvl4pPr marL="1028646" indent="0">
              <a:buNone/>
              <a:defRPr sz="1800">
                <a:latin typeface="+mj-ea"/>
                <a:ea typeface="+mj-ea"/>
              </a:defRPr>
            </a:lvl4pPr>
            <a:lvl5pPr marL="1371530" indent="0">
              <a:buNone/>
              <a:defRPr sz="1800">
                <a:latin typeface="+mj-ea"/>
                <a:ea typeface="+mj-ea"/>
              </a:defRPr>
            </a:lvl5pPr>
          </a:lstStyle>
          <a:p>
            <a:pPr lvl="0"/>
            <a:r>
              <a:rPr kumimoji="1" lang="ja-JP" altLang="en-US" dirty="0"/>
              <a:t>詳細な説明が入ります</a:t>
            </a:r>
          </a:p>
        </p:txBody>
      </p:sp>
    </p:spTree>
    <p:extLst>
      <p:ext uri="{BB962C8B-B14F-4D97-AF65-F5344CB8AC3E}">
        <p14:creationId xmlns:p14="http://schemas.microsoft.com/office/powerpoint/2010/main" val="141559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18124227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F81C9494-B1DC-4F75-ABF3-3E4C64AE4166}" type="slidenum">
              <a:rPr lang="en-US" altLang="ja-JP" smtClean="0"/>
              <a:pPr>
                <a:defRPr/>
              </a:pPr>
              <a:t>‹#›</a:t>
            </a:fld>
            <a:endParaRPr lang="en-US" altLang="ja-JP"/>
          </a:p>
        </p:txBody>
      </p:sp>
    </p:spTree>
    <p:extLst>
      <p:ext uri="{BB962C8B-B14F-4D97-AF65-F5344CB8AC3E}">
        <p14:creationId xmlns:p14="http://schemas.microsoft.com/office/powerpoint/2010/main" val="566118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4629418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F81C9494-B1DC-4F75-ABF3-3E4C64AE4166}" type="slidenum">
              <a:rPr lang="en-US" altLang="ja-JP" smtClean="0"/>
              <a:pPr>
                <a:defRPr/>
              </a:pPr>
              <a:t>‹#›</a:t>
            </a:fld>
            <a:endParaRPr lang="en-US" altLang="ja-JP"/>
          </a:p>
        </p:txBody>
      </p:sp>
    </p:spTree>
    <p:extLst>
      <p:ext uri="{BB962C8B-B14F-4D97-AF65-F5344CB8AC3E}">
        <p14:creationId xmlns:p14="http://schemas.microsoft.com/office/powerpoint/2010/main" val="1968415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2765925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endParaRPr lang="en-US" altLang="ja-JP"/>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54611903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ja-JP"/>
          </a:p>
        </p:txBody>
      </p:sp>
      <p:sp>
        <p:nvSpPr>
          <p:cNvPr id="4" name="Footer Placeholder 3"/>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5" name="Slide Number Placeholder 4"/>
          <p:cNvSpPr>
            <a:spLocks noGrp="1"/>
          </p:cNvSpPr>
          <p:nvPr>
            <p:ph type="sldNum" sz="quarter" idx="12"/>
          </p:nvPr>
        </p:nvSpPr>
        <p:spPr/>
        <p:txBody>
          <a:bodyPr/>
          <a:lstStyle/>
          <a:p>
            <a:pPr>
              <a:defRPr/>
            </a:pPr>
            <a:fld id="{5E3E8990-635D-4063-BA25-6FCFE552D723}" type="slidenum">
              <a:rPr lang="en-US" altLang="ja-JP" smtClean="0"/>
              <a:pPr>
                <a:defRPr/>
              </a:pPr>
              <a:t>‹#›</a:t>
            </a:fld>
            <a:endParaRPr lang="en-US" altLang="ja-JP"/>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262570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ja-JP"/>
          </a:p>
        </p:txBody>
      </p:sp>
      <p:sp>
        <p:nvSpPr>
          <p:cNvPr id="3" name="Footer Placeholder 2"/>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4" name="Slide Number Placeholder 3"/>
          <p:cNvSpPr>
            <a:spLocks noGrp="1"/>
          </p:cNvSpPr>
          <p:nvPr>
            <p:ph type="sldNum" sz="quarter" idx="12"/>
          </p:nvPr>
        </p:nvSpPr>
        <p:spPr/>
        <p:txBody>
          <a:bodyPr/>
          <a:lstStyle/>
          <a:p>
            <a:pPr>
              <a:defRPr/>
            </a:pPr>
            <a:fld id="{77E966B4-CEDC-4B99-98F8-169C4A448C41}" type="slidenum">
              <a:rPr lang="en-US" altLang="ja-JP" smtClean="0"/>
              <a:pPr>
                <a:defRPr/>
              </a:pPr>
              <a:t>‹#›</a:t>
            </a:fld>
            <a:endParaRPr lang="en-US" altLang="ja-JP"/>
          </a:p>
        </p:txBody>
      </p:sp>
    </p:spTree>
    <p:extLst>
      <p:ext uri="{BB962C8B-B14F-4D97-AF65-F5344CB8AC3E}">
        <p14:creationId xmlns:p14="http://schemas.microsoft.com/office/powerpoint/2010/main" val="40259254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114017157"/>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747183659"/>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523251373"/>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439860602"/>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タイトルテキスト"/>
          <p:cNvSpPr txBox="1">
            <a:spLocks noGrp="1"/>
          </p:cNvSpPr>
          <p:nvPr>
            <p:ph type="title"/>
          </p:nvPr>
        </p:nvSpPr>
        <p:spPr>
          <a:xfrm>
            <a:off x="1645294" y="991195"/>
            <a:ext cx="5853412" cy="1138536"/>
          </a:xfrm>
          <a:prstGeom prst="rect">
            <a:avLst/>
          </a:prstGeom>
        </p:spPr>
        <p:txBody>
          <a:bodyPr anchor="ctr"/>
          <a:lstStyle/>
          <a:p>
            <a:r>
              <a:t>タイトルテキスト</a:t>
            </a:r>
          </a:p>
        </p:txBody>
      </p:sp>
      <p:sp>
        <p:nvSpPr>
          <p:cNvPr id="57" name="本文レベル1…"/>
          <p:cNvSpPr txBox="1">
            <a:spLocks noGrp="1"/>
          </p:cNvSpPr>
          <p:nvPr>
            <p:ph type="body" sz="half" idx="1"/>
          </p:nvPr>
        </p:nvSpPr>
        <p:spPr>
          <a:xfrm>
            <a:off x="1645294" y="2223492"/>
            <a:ext cx="5853412" cy="3315147"/>
          </a:xfrm>
          <a:prstGeom prst="rect">
            <a:avLst/>
          </a:prstGeom>
        </p:spPr>
        <p:txBody>
          <a:bodyPr anchor="ctr"/>
          <a:lstStyle>
            <a:lvl1pPr marL="292994" indent="-292994" algn="l">
              <a:spcBef>
                <a:spcPts val="2953"/>
              </a:spcBef>
              <a:buSzPct val="145000"/>
              <a:buChar char="•"/>
              <a:defRPr sz="2109"/>
            </a:lvl1pPr>
            <a:lvl2pPr marL="605522" indent="-292994" algn="l">
              <a:spcBef>
                <a:spcPts val="2953"/>
              </a:spcBef>
              <a:buSzPct val="145000"/>
              <a:buChar char="•"/>
              <a:defRPr sz="2109"/>
            </a:lvl2pPr>
            <a:lvl3pPr marL="918050" indent="-292994" algn="l">
              <a:spcBef>
                <a:spcPts val="2953"/>
              </a:spcBef>
              <a:buSzPct val="145000"/>
              <a:buChar char="•"/>
              <a:defRPr sz="2109"/>
            </a:lvl3pPr>
            <a:lvl4pPr marL="1230578" indent="-292994" algn="l">
              <a:spcBef>
                <a:spcPts val="2953"/>
              </a:spcBef>
              <a:buSzPct val="145000"/>
              <a:buChar char="•"/>
              <a:defRPr sz="2109"/>
            </a:lvl4pPr>
            <a:lvl5pPr marL="1543106" indent="-292994" algn="l">
              <a:spcBef>
                <a:spcPts val="2953"/>
              </a:spcBef>
              <a:buSzPct val="145000"/>
              <a:buChar char="•"/>
              <a:defRPr sz="2109"/>
            </a:lvl5pPr>
          </a:lstStyle>
          <a:p>
            <a:r>
              <a:t>本文レベル1</a:t>
            </a:r>
          </a:p>
          <a:p>
            <a:pPr lvl="1"/>
            <a:r>
              <a:t>本文レベル2</a:t>
            </a:r>
          </a:p>
          <a:p>
            <a:pPr lvl="2"/>
            <a:r>
              <a:t>本文レベル3</a:t>
            </a:r>
          </a:p>
          <a:p>
            <a:pPr lvl="3"/>
            <a:r>
              <a:t>本文レベル4</a:t>
            </a:r>
          </a:p>
          <a:p>
            <a:pPr lvl="4"/>
            <a:r>
              <a:t>本文レベル5</a:t>
            </a:r>
          </a:p>
        </p:txBody>
      </p:sp>
      <p:sp>
        <p:nvSpPr>
          <p:cNvPr id="58" name="スライド番号"/>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185609183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52251791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7238AF10-FA3E-4E80-84D6-B72A6E6E22E9}" type="slidenum">
              <a:rPr lang="en-US" altLang="ja-JP" smtClean="0"/>
              <a:pPr>
                <a:defRPr/>
              </a:pPr>
              <a:t>‹#›</a:t>
            </a:fld>
            <a:endParaRPr lang="en-US" altLang="ja-JP"/>
          </a:p>
        </p:txBody>
      </p:sp>
    </p:spTree>
    <p:extLst>
      <p:ext uri="{BB962C8B-B14F-4D97-AF65-F5344CB8AC3E}">
        <p14:creationId xmlns:p14="http://schemas.microsoft.com/office/powerpoint/2010/main" val="1792395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F81C9494-B1DC-4F75-ABF3-3E4C64AE4166}" type="slidenum">
              <a:rPr lang="en-US" altLang="ja-JP" smtClean="0"/>
              <a:pPr>
                <a:defRPr/>
              </a:pPr>
              <a:t>‹#›</a:t>
            </a:fld>
            <a:endParaRPr lang="en-US" altLang="ja-JP"/>
          </a:p>
        </p:txBody>
      </p:sp>
    </p:spTree>
    <p:extLst>
      <p:ext uri="{BB962C8B-B14F-4D97-AF65-F5344CB8AC3E}">
        <p14:creationId xmlns:p14="http://schemas.microsoft.com/office/powerpoint/2010/main" val="3584431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068315328"/>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567484593"/>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endParaRPr lang="en-US" altLang="ja-JP"/>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440809384"/>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ja-JP"/>
          </a:p>
        </p:txBody>
      </p:sp>
      <p:sp>
        <p:nvSpPr>
          <p:cNvPr id="4" name="Footer Placeholder 3"/>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5" name="Slide Number Placeholder 4"/>
          <p:cNvSpPr>
            <a:spLocks noGrp="1"/>
          </p:cNvSpPr>
          <p:nvPr>
            <p:ph type="sldNum" sz="quarter" idx="12"/>
          </p:nvPr>
        </p:nvSpPr>
        <p:spPr/>
        <p:txBody>
          <a:bodyPr/>
          <a:lstStyle/>
          <a:p>
            <a:pPr>
              <a:defRPr/>
            </a:pPr>
            <a:fld id="{5E3E8990-635D-4063-BA25-6FCFE552D723}" type="slidenum">
              <a:rPr lang="en-US" altLang="ja-JP" smtClean="0"/>
              <a:pPr>
                <a:defRPr/>
              </a:pPr>
              <a:t>‹#›</a:t>
            </a:fld>
            <a:endParaRPr lang="en-US" altLang="ja-JP"/>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795600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ja-JP"/>
          </a:p>
        </p:txBody>
      </p:sp>
      <p:sp>
        <p:nvSpPr>
          <p:cNvPr id="3" name="Footer Placeholder 2"/>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4" name="Slide Number Placeholder 3"/>
          <p:cNvSpPr>
            <a:spLocks noGrp="1"/>
          </p:cNvSpPr>
          <p:nvPr>
            <p:ph type="sldNum" sz="quarter" idx="12"/>
          </p:nvPr>
        </p:nvSpPr>
        <p:spPr/>
        <p:txBody>
          <a:bodyPr/>
          <a:lstStyle/>
          <a:p>
            <a:pPr>
              <a:defRPr/>
            </a:pPr>
            <a:fld id="{77E966B4-CEDC-4B99-98F8-169C4A448C41}" type="slidenum">
              <a:rPr lang="en-US" altLang="ja-JP" smtClean="0"/>
              <a:pPr>
                <a:defRPr/>
              </a:pPr>
              <a:t>‹#›</a:t>
            </a:fld>
            <a:endParaRPr lang="en-US" altLang="ja-JP"/>
          </a:p>
        </p:txBody>
      </p:sp>
    </p:spTree>
    <p:extLst>
      <p:ext uri="{BB962C8B-B14F-4D97-AF65-F5344CB8AC3E}">
        <p14:creationId xmlns:p14="http://schemas.microsoft.com/office/powerpoint/2010/main" val="10258800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657471731"/>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379945763"/>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4081141437"/>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97902600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7" name="Slide Number Placeholder 6"/>
          <p:cNvSpPr>
            <a:spLocks noGrp="1"/>
          </p:cNvSpPr>
          <p:nvPr>
            <p:ph type="sldNum" sz="quarter" idx="12"/>
          </p:nvPr>
        </p:nvSpPr>
        <p:spPr/>
        <p:txBody>
          <a:bodyPr/>
          <a:lstStyle/>
          <a:p>
            <a:pPr>
              <a:defRPr/>
            </a:pPr>
            <a:fld id="{9875446B-2692-48B1-B6C6-D87D6C16FAB6}" type="slidenum">
              <a:rPr lang="en-US" altLang="ja-JP" smtClean="0"/>
              <a:pPr>
                <a:defRPr/>
              </a:pPr>
              <a:t>‹#›</a:t>
            </a:fld>
            <a:endParaRPr lang="en-US" altLang="ja-JP"/>
          </a:p>
        </p:txBody>
      </p:sp>
    </p:spTree>
    <p:extLst>
      <p:ext uri="{BB962C8B-B14F-4D97-AF65-F5344CB8AC3E}">
        <p14:creationId xmlns:p14="http://schemas.microsoft.com/office/powerpoint/2010/main" val="1936776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343106397"/>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F81C9494-B1DC-4F75-ABF3-3E4C64AE4166}" type="slidenum">
              <a:rPr lang="en-US" altLang="ja-JP" smtClean="0"/>
              <a:pPr>
                <a:defRPr/>
              </a:pPr>
              <a:t>‹#›</a:t>
            </a:fld>
            <a:endParaRPr lang="en-US" altLang="ja-JP"/>
          </a:p>
        </p:txBody>
      </p:sp>
    </p:spTree>
    <p:extLst>
      <p:ext uri="{BB962C8B-B14F-4D97-AF65-F5344CB8AC3E}">
        <p14:creationId xmlns:p14="http://schemas.microsoft.com/office/powerpoint/2010/main" val="14835629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946337037"/>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36576451"/>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endParaRPr lang="en-US" altLang="ja-JP"/>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297282991"/>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ja-JP"/>
          </a:p>
        </p:txBody>
      </p:sp>
      <p:sp>
        <p:nvSpPr>
          <p:cNvPr id="4" name="Footer Placeholder 3"/>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5" name="Slide Number Placeholder 4"/>
          <p:cNvSpPr>
            <a:spLocks noGrp="1"/>
          </p:cNvSpPr>
          <p:nvPr>
            <p:ph type="sldNum" sz="quarter" idx="12"/>
          </p:nvPr>
        </p:nvSpPr>
        <p:spPr/>
        <p:txBody>
          <a:bodyPr/>
          <a:lstStyle/>
          <a:p>
            <a:pPr>
              <a:defRPr/>
            </a:pPr>
            <a:fld id="{5E3E8990-635D-4063-BA25-6FCFE552D723}" type="slidenum">
              <a:rPr lang="en-US" altLang="ja-JP" smtClean="0"/>
              <a:pPr>
                <a:defRPr/>
              </a:pPr>
              <a:t>‹#›</a:t>
            </a:fld>
            <a:endParaRPr lang="en-US" altLang="ja-JP"/>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3159268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ja-JP"/>
          </a:p>
        </p:txBody>
      </p:sp>
      <p:sp>
        <p:nvSpPr>
          <p:cNvPr id="3" name="Footer Placeholder 2"/>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4" name="Slide Number Placeholder 3"/>
          <p:cNvSpPr>
            <a:spLocks noGrp="1"/>
          </p:cNvSpPr>
          <p:nvPr>
            <p:ph type="sldNum" sz="quarter" idx="12"/>
          </p:nvPr>
        </p:nvSpPr>
        <p:spPr/>
        <p:txBody>
          <a:bodyPr/>
          <a:lstStyle/>
          <a:p>
            <a:pPr>
              <a:defRPr/>
            </a:pPr>
            <a:fld id="{77E966B4-CEDC-4B99-98F8-169C4A448C41}" type="slidenum">
              <a:rPr lang="en-US" altLang="ja-JP" smtClean="0"/>
              <a:pPr>
                <a:defRPr/>
              </a:pPr>
              <a:t>‹#›</a:t>
            </a:fld>
            <a:endParaRPr lang="en-US" altLang="ja-JP"/>
          </a:p>
        </p:txBody>
      </p:sp>
    </p:spTree>
    <p:extLst>
      <p:ext uri="{BB962C8B-B14F-4D97-AF65-F5344CB8AC3E}">
        <p14:creationId xmlns:p14="http://schemas.microsoft.com/office/powerpoint/2010/main" val="2289199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278176135"/>
      </p:ext>
    </p:extLst>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709069322"/>
      </p:ext>
    </p:extLst>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18329670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endParaRPr lang="en-US" altLang="ja-JP"/>
          </a:p>
        </p:txBody>
      </p:sp>
      <p:sp>
        <p:nvSpPr>
          <p:cNvPr id="8" name="Footer Placeholder 7"/>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9" name="Slide Number Placeholder 8"/>
          <p:cNvSpPr>
            <a:spLocks noGrp="1"/>
          </p:cNvSpPr>
          <p:nvPr>
            <p:ph type="sldNum" sz="quarter" idx="12"/>
          </p:nvPr>
        </p:nvSpPr>
        <p:spPr/>
        <p:txBody>
          <a:bodyPr/>
          <a:lstStyle/>
          <a:p>
            <a:pPr>
              <a:defRPr/>
            </a:pPr>
            <a:fld id="{6B92D09C-998B-401D-8C55-04A2D04221B4}" type="slidenum">
              <a:rPr lang="en-US" altLang="ja-JP" smtClean="0"/>
              <a:pPr>
                <a:defRPr/>
              </a:pPr>
              <a:t>‹#›</a:t>
            </a:fld>
            <a:endParaRPr lang="en-US" altLang="ja-JP"/>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8865690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647148838"/>
      </p:ext>
    </p:extLst>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603006850"/>
      </p:ext>
    </p:extLst>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F81C9494-B1DC-4F75-ABF3-3E4C64AE4166}" type="slidenum">
              <a:rPr lang="en-US" altLang="ja-JP" smtClean="0"/>
              <a:pPr>
                <a:defRPr/>
              </a:pPr>
              <a:t>‹#›</a:t>
            </a:fld>
            <a:endParaRPr lang="en-US" altLang="ja-JP"/>
          </a:p>
        </p:txBody>
      </p:sp>
    </p:spTree>
    <p:extLst>
      <p:ext uri="{BB962C8B-B14F-4D97-AF65-F5344CB8AC3E}">
        <p14:creationId xmlns:p14="http://schemas.microsoft.com/office/powerpoint/2010/main" val="31143717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460550854"/>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777136119"/>
      </p:ext>
    </p:extLst>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endParaRPr lang="en-US" altLang="ja-JP"/>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023097849"/>
      </p:ext>
    </p:extLst>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ja-JP"/>
          </a:p>
        </p:txBody>
      </p:sp>
      <p:sp>
        <p:nvSpPr>
          <p:cNvPr id="4" name="Footer Placeholder 3"/>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5" name="Slide Number Placeholder 4"/>
          <p:cNvSpPr>
            <a:spLocks noGrp="1"/>
          </p:cNvSpPr>
          <p:nvPr>
            <p:ph type="sldNum" sz="quarter" idx="12"/>
          </p:nvPr>
        </p:nvSpPr>
        <p:spPr/>
        <p:txBody>
          <a:bodyPr/>
          <a:lstStyle/>
          <a:p>
            <a:pPr>
              <a:defRPr/>
            </a:pPr>
            <a:fld id="{5E3E8990-635D-4063-BA25-6FCFE552D723}" type="slidenum">
              <a:rPr lang="en-US" altLang="ja-JP" smtClean="0"/>
              <a:pPr>
                <a:defRPr/>
              </a:pPr>
              <a:t>‹#›</a:t>
            </a:fld>
            <a:endParaRPr lang="en-US" altLang="ja-JP"/>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9509912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ja-JP"/>
          </a:p>
        </p:txBody>
      </p:sp>
      <p:sp>
        <p:nvSpPr>
          <p:cNvPr id="3" name="Footer Placeholder 2"/>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4" name="Slide Number Placeholder 3"/>
          <p:cNvSpPr>
            <a:spLocks noGrp="1"/>
          </p:cNvSpPr>
          <p:nvPr>
            <p:ph type="sldNum" sz="quarter" idx="12"/>
          </p:nvPr>
        </p:nvSpPr>
        <p:spPr/>
        <p:txBody>
          <a:bodyPr/>
          <a:lstStyle/>
          <a:p>
            <a:pPr>
              <a:defRPr/>
            </a:pPr>
            <a:fld id="{77E966B4-CEDC-4B99-98F8-169C4A448C41}" type="slidenum">
              <a:rPr lang="en-US" altLang="ja-JP" smtClean="0"/>
              <a:pPr>
                <a:defRPr/>
              </a:pPr>
              <a:t>‹#›</a:t>
            </a:fld>
            <a:endParaRPr lang="en-US" altLang="ja-JP"/>
          </a:p>
        </p:txBody>
      </p:sp>
    </p:spTree>
    <p:extLst>
      <p:ext uri="{BB962C8B-B14F-4D97-AF65-F5344CB8AC3E}">
        <p14:creationId xmlns:p14="http://schemas.microsoft.com/office/powerpoint/2010/main" val="28935970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617292084"/>
      </p:ext>
    </p:extLst>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93950902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ja-JP"/>
          </a:p>
        </p:txBody>
      </p:sp>
      <p:sp>
        <p:nvSpPr>
          <p:cNvPr id="4" name="Footer Placeholder 3"/>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5" name="Slide Number Placeholder 4"/>
          <p:cNvSpPr>
            <a:spLocks noGrp="1"/>
          </p:cNvSpPr>
          <p:nvPr>
            <p:ph type="sldNum" sz="quarter" idx="12"/>
          </p:nvPr>
        </p:nvSpPr>
        <p:spPr/>
        <p:txBody>
          <a:bodyPr/>
          <a:lstStyle/>
          <a:p>
            <a:pPr>
              <a:defRPr/>
            </a:pPr>
            <a:fld id="{5E3E8990-635D-4063-BA25-6FCFE552D723}" type="slidenum">
              <a:rPr lang="en-US" altLang="ja-JP" smtClean="0"/>
              <a:pPr>
                <a:defRPr/>
              </a:pPr>
              <a:t>‹#›</a:t>
            </a:fld>
            <a:endParaRPr lang="en-US" altLang="ja-JP"/>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1998583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89404709"/>
      </p:ext>
    </p:extLst>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984175745"/>
      </p:ext>
    </p:extLst>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467350118"/>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12"/>
          </p:nvPr>
        </p:nvSpPr>
        <p:spPr/>
        <p:txBody>
          <a:bodyPr/>
          <a:lstStyle/>
          <a:p>
            <a:pPr>
              <a:defRPr/>
            </a:pPr>
            <a:fld id="{F81C9494-B1DC-4F75-ABF3-3E4C64AE4166}" type="slidenum">
              <a:rPr lang="en-US" altLang="ja-JP" smtClean="0"/>
              <a:pPr>
                <a:defRPr/>
              </a:pPr>
              <a:t>‹#›</a:t>
            </a:fld>
            <a:endParaRPr lang="en-US" altLang="ja-JP"/>
          </a:p>
        </p:txBody>
      </p:sp>
    </p:spTree>
    <p:extLst>
      <p:ext uri="{BB962C8B-B14F-4D97-AF65-F5344CB8AC3E}">
        <p14:creationId xmlns:p14="http://schemas.microsoft.com/office/powerpoint/2010/main" val="763998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30984244"/>
      </p:ext>
    </p:extLst>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767645942"/>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endParaRPr lang="en-US" altLang="ja-JP"/>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630340025"/>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ja-JP"/>
          </a:p>
        </p:txBody>
      </p:sp>
      <p:sp>
        <p:nvSpPr>
          <p:cNvPr id="4" name="Footer Placeholder 3"/>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5" name="Slide Number Placeholder 4"/>
          <p:cNvSpPr>
            <a:spLocks noGrp="1"/>
          </p:cNvSpPr>
          <p:nvPr>
            <p:ph type="sldNum" sz="quarter" idx="12"/>
          </p:nvPr>
        </p:nvSpPr>
        <p:spPr/>
        <p:txBody>
          <a:bodyPr/>
          <a:lstStyle/>
          <a:p>
            <a:pPr>
              <a:defRPr/>
            </a:pPr>
            <a:fld id="{5E3E8990-635D-4063-BA25-6FCFE552D723}" type="slidenum">
              <a:rPr lang="en-US" altLang="ja-JP" smtClean="0"/>
              <a:pPr>
                <a:defRPr/>
              </a:pPr>
              <a:t>‹#›</a:t>
            </a:fld>
            <a:endParaRPr lang="en-US" altLang="ja-JP"/>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3690334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ja-JP"/>
          </a:p>
        </p:txBody>
      </p:sp>
      <p:sp>
        <p:nvSpPr>
          <p:cNvPr id="3" name="Footer Placeholder 2"/>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4" name="Slide Number Placeholder 3"/>
          <p:cNvSpPr>
            <a:spLocks noGrp="1"/>
          </p:cNvSpPr>
          <p:nvPr>
            <p:ph type="sldNum" sz="quarter" idx="12"/>
          </p:nvPr>
        </p:nvSpPr>
        <p:spPr/>
        <p:txBody>
          <a:bodyPr/>
          <a:lstStyle/>
          <a:p>
            <a:pPr>
              <a:defRPr/>
            </a:pPr>
            <a:fld id="{77E966B4-CEDC-4B99-98F8-169C4A448C41}" type="slidenum">
              <a:rPr lang="en-US" altLang="ja-JP" smtClean="0"/>
              <a:pPr>
                <a:defRPr/>
              </a:pPr>
              <a:t>‹#›</a:t>
            </a:fld>
            <a:endParaRPr lang="en-US" altLang="ja-JP"/>
          </a:p>
        </p:txBody>
      </p:sp>
    </p:spTree>
    <p:extLst>
      <p:ext uri="{BB962C8B-B14F-4D97-AF65-F5344CB8AC3E}">
        <p14:creationId xmlns:p14="http://schemas.microsoft.com/office/powerpoint/2010/main" val="4278467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14233280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ja-JP"/>
          </a:p>
        </p:txBody>
      </p:sp>
      <p:sp>
        <p:nvSpPr>
          <p:cNvPr id="3" name="Footer Placeholder 2"/>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4" name="Slide Number Placeholder 3"/>
          <p:cNvSpPr>
            <a:spLocks noGrp="1"/>
          </p:cNvSpPr>
          <p:nvPr>
            <p:ph type="sldNum" sz="quarter" idx="12"/>
          </p:nvPr>
        </p:nvSpPr>
        <p:spPr/>
        <p:txBody>
          <a:bodyPr/>
          <a:lstStyle/>
          <a:p>
            <a:pPr>
              <a:defRPr/>
            </a:pPr>
            <a:fld id="{77E966B4-CEDC-4B99-98F8-169C4A448C41}" type="slidenum">
              <a:rPr lang="en-US" altLang="ja-JP" smtClean="0"/>
              <a:pPr>
                <a:defRPr/>
              </a:pPr>
              <a:t>‹#›</a:t>
            </a:fld>
            <a:endParaRPr lang="en-US" altLang="ja-JP"/>
          </a:p>
        </p:txBody>
      </p:sp>
    </p:spTree>
    <p:extLst>
      <p:ext uri="{BB962C8B-B14F-4D97-AF65-F5344CB8AC3E}">
        <p14:creationId xmlns:p14="http://schemas.microsoft.com/office/powerpoint/2010/main" val="42397462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427131357"/>
      </p:ext>
    </p:extLst>
  </p:cSld>
  <p:clrMapOvr>
    <a:masterClrMapping/>
  </p:clrMapOvr>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467286865"/>
      </p:ext>
    </p:extLst>
  </p:cSld>
  <p:clrMapOvr>
    <a:masterClrMapping/>
  </p:clrMapOvr>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endParaRPr lang="en-US" altLang="ja-JP"/>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14096757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7" name="Slide Number Placeholder 6"/>
          <p:cNvSpPr>
            <a:spLocks noGrp="1"/>
          </p:cNvSpPr>
          <p:nvPr>
            <p:ph type="sldNum" sz="quarter" idx="12"/>
          </p:nvPr>
        </p:nvSpPr>
        <p:spPr/>
        <p:txBody>
          <a:bodyPr/>
          <a:lstStyle/>
          <a:p>
            <a:pPr>
              <a:defRPr/>
            </a:pPr>
            <a:fld id="{861879CC-A628-47DB-98D1-002C7DF493EE}" type="slidenum">
              <a:rPr lang="en-US" altLang="ja-JP" smtClean="0"/>
              <a:pPr>
                <a:defRPr/>
              </a:pPr>
              <a:t>‹#›</a:t>
            </a:fld>
            <a:endParaRPr lang="en-US" altLang="ja-JP"/>
          </a:p>
        </p:txBody>
      </p:sp>
    </p:spTree>
    <p:extLst>
      <p:ext uri="{BB962C8B-B14F-4D97-AF65-F5344CB8AC3E}">
        <p14:creationId xmlns:p14="http://schemas.microsoft.com/office/powerpoint/2010/main" val="116648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endParaRPr lang="en-US" altLang="ja-JP"/>
          </a:p>
        </p:txBody>
      </p:sp>
      <p:sp>
        <p:nvSpPr>
          <p:cNvPr id="6" name="Footer Placeholder 5"/>
          <p:cNvSpPr>
            <a:spLocks noGrp="1"/>
          </p:cNvSpPr>
          <p:nvPr>
            <p:ph type="ftr" sz="quarter" idx="11"/>
          </p:nvPr>
        </p:nvSpPr>
        <p:spPr/>
        <p:txBody>
          <a:bodyPr/>
          <a:lstStyle/>
          <a:p>
            <a:pPr>
              <a:defRPr/>
            </a:pPr>
            <a:r>
              <a:rPr lang="en-US" altLang="ja-JP"/>
              <a:t>© ㈱</a:t>
            </a:r>
            <a:r>
              <a:rPr lang="ja-JP" altLang="en-US"/>
              <a:t>ブロックチェーンハブ</a:t>
            </a:r>
            <a:endParaRPr lang="en-US" altLang="ja-JP"/>
          </a:p>
        </p:txBody>
      </p:sp>
      <p:sp>
        <p:nvSpPr>
          <p:cNvPr id="7" name="Slide Number Placeholder 6"/>
          <p:cNvSpPr>
            <a:spLocks noGrp="1"/>
          </p:cNvSpPr>
          <p:nvPr>
            <p:ph type="sldNum" sz="quarter" idx="12"/>
          </p:nvPr>
        </p:nvSpPr>
        <p:spPr/>
        <p:txBody>
          <a:bodyPr/>
          <a:lstStyle/>
          <a:p>
            <a:pPr>
              <a:defRPr/>
            </a:pPr>
            <a:fld id="{158CE081-D3B3-4DB4-8D4C-C1041B322E51}" type="slidenum">
              <a:rPr lang="en-US" altLang="ja-JP" smtClean="0"/>
              <a:pPr>
                <a:defRPr/>
              </a:pPr>
              <a:t>‹#›</a:t>
            </a:fld>
            <a:endParaRPr lang="en-US" altLang="ja-JP"/>
          </a:p>
        </p:txBody>
      </p:sp>
    </p:spTree>
    <p:extLst>
      <p:ext uri="{BB962C8B-B14F-4D97-AF65-F5344CB8AC3E}">
        <p14:creationId xmlns:p14="http://schemas.microsoft.com/office/powerpoint/2010/main" val="390820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26128575"/>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295" r:id="rId12"/>
    <p:sldLayoutId id="2147484296" r:id="rId13"/>
    <p:sldLayoutId id="2147484297" r:id="rId14"/>
    <p:sldLayoutId id="2147484298" r:id="rId15"/>
    <p:sldLayoutId id="2147484299" r:id="rId16"/>
  </p:sldLayoutIdLst>
  <p:hf hd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84723497"/>
      </p:ext>
    </p:extLst>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432" r:id="rId12"/>
  </p:sldLayoutIdLst>
  <p:hf hd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476901804"/>
      </p:ext>
    </p:extLst>
  </p:cSld>
  <p:clrMap bg1="lt1" tx1="dk1" bg2="lt2" tx2="dk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hf hd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677961182"/>
      </p:ext>
    </p:extLst>
  </p:cSld>
  <p:clrMap bg1="lt1" tx1="dk1" bg2="lt2" tx2="dk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 id="2147484403" r:id="rId7"/>
    <p:sldLayoutId id="2147484404" r:id="rId8"/>
    <p:sldLayoutId id="2147484405" r:id="rId9"/>
    <p:sldLayoutId id="2147484406" r:id="rId10"/>
    <p:sldLayoutId id="2147484407" r:id="rId11"/>
  </p:sldLayoutIdLst>
  <p:hf hd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35484469"/>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hf hd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en-US" altLang="ja-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ltLang="ja-JP"/>
              <a:t>© ㈱</a:t>
            </a:r>
            <a:r>
              <a:rPr lang="ja-JP" altLang="en-US"/>
              <a:t>ブロックチェーンハブ</a:t>
            </a:r>
            <a:endParaRPr lang="en-US" altLang="ja-JP"/>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58144F2A-9ED4-418B-86EB-2578CE4C1F47}" type="slidenum">
              <a:rPr lang="en-US" altLang="ja-JP" smtClean="0"/>
              <a:pPr>
                <a:defRPr/>
              </a:pPr>
              <a:t>‹#›</a:t>
            </a:fld>
            <a:endParaRPr lang="en-US" altLang="ja-JP"/>
          </a:p>
        </p:txBody>
      </p:sp>
    </p:spTree>
    <p:extLst>
      <p:ext uri="{BB962C8B-B14F-4D97-AF65-F5344CB8AC3E}">
        <p14:creationId xmlns:p14="http://schemas.microsoft.com/office/powerpoint/2010/main" val="261871104"/>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hd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8.xml"/><Relationship Id="rId5" Type="http://schemas.openxmlformats.org/officeDocument/2006/relationships/image" Target="../media/image14.tiff"/><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8.xml"/><Relationship Id="rId5" Type="http://schemas.openxmlformats.org/officeDocument/2006/relationships/image" Target="../media/image15.jpe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jpeg"/><Relationship Id="rId7" Type="http://schemas.openxmlformats.org/officeDocument/2006/relationships/image" Target="../media/image18.tiff"/><Relationship Id="rId12" Type="http://schemas.openxmlformats.org/officeDocument/2006/relationships/image" Target="../media/image23.png"/><Relationship Id="rId2" Type="http://schemas.openxmlformats.org/officeDocument/2006/relationships/image" Target="../media/image11.jpeg"/><Relationship Id="rId1" Type="http://schemas.openxmlformats.org/officeDocument/2006/relationships/slideLayout" Target="../slideLayouts/slideLayout28.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emf"/><Relationship Id="rId4" Type="http://schemas.openxmlformats.org/officeDocument/2006/relationships/image" Target="../media/image13.png"/><Relationship Id="rId9"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4972E7E-CD10-F748-8B0B-53C74581AC5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5754"/>
            <a:ext cx="9144000" cy="6858000"/>
          </a:xfrm>
          <a:prstGeom prst="rect">
            <a:avLst/>
          </a:prstGeom>
        </p:spPr>
      </p:pic>
      <p:sp>
        <p:nvSpPr>
          <p:cNvPr id="8" name="DESIGNING…">
            <a:extLst>
              <a:ext uri="{FF2B5EF4-FFF2-40B4-BE49-F238E27FC236}">
                <a16:creationId xmlns:a16="http://schemas.microsoft.com/office/drawing/2014/main" id="{EC19ECA3-E274-794F-85FD-F7ACA72EBFE2}"/>
              </a:ext>
            </a:extLst>
          </p:cNvPr>
          <p:cNvSpPr txBox="1">
            <a:spLocks/>
          </p:cNvSpPr>
          <p:nvPr/>
        </p:nvSpPr>
        <p:spPr>
          <a:xfrm>
            <a:off x="0" y="1834724"/>
            <a:ext cx="9144000" cy="231435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b">
            <a:noAutofit/>
          </a:bodyPr>
          <a:lstStyle>
            <a:lvl1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ヒラギノ角ゴ ProN W3"/>
              </a:defRPr>
            </a:lvl9pPr>
          </a:lstStyle>
          <a:p>
            <a:pPr defTabSz="316278">
              <a:lnSpc>
                <a:spcPct val="80000"/>
              </a:lnSpc>
              <a:defRPr sz="4928">
                <a:solidFill>
                  <a:srgbClr val="FFFFFF"/>
                </a:solidFill>
                <a:latin typeface="Noto Sans CJK JP Bold"/>
                <a:ea typeface="Noto Sans CJK JP Bold"/>
                <a:cs typeface="Noto Sans CJK JP Bold"/>
                <a:sym typeface="Noto Sans CJK JP Bold"/>
              </a:defRPr>
            </a:pPr>
            <a:r>
              <a:rPr lang="ja-JP" altLang="en-US" sz="2812" dirty="0">
                <a:solidFill>
                  <a:srgbClr val="234A97"/>
                </a:solidFill>
                <a:sym typeface="Noto Sans CJK JP Bold"/>
              </a:rPr>
              <a:t>株式会社ブロックチェーンハブ</a:t>
            </a:r>
            <a:endParaRPr lang="en-US" altLang="ja-JP" sz="2812" dirty="0">
              <a:solidFill>
                <a:srgbClr val="234A97"/>
              </a:solidFill>
              <a:sym typeface="Noto Sans CJK JP Bold"/>
            </a:endParaRPr>
          </a:p>
          <a:p>
            <a:pPr defTabSz="316278">
              <a:lnSpc>
                <a:spcPct val="80000"/>
              </a:lnSpc>
              <a:defRPr sz="4928">
                <a:solidFill>
                  <a:srgbClr val="FFFFFF"/>
                </a:solidFill>
                <a:latin typeface="Noto Sans CJK JP Bold"/>
                <a:ea typeface="Noto Sans CJK JP Bold"/>
                <a:cs typeface="Noto Sans CJK JP Bold"/>
                <a:sym typeface="Noto Sans CJK JP Bold"/>
              </a:defRPr>
            </a:pPr>
            <a:endParaRPr lang="en-US" altLang="ja-JP" sz="2812" dirty="0">
              <a:solidFill>
                <a:srgbClr val="234A97"/>
              </a:solidFill>
              <a:sym typeface="Noto Sans CJK JP Bold"/>
            </a:endParaRPr>
          </a:p>
          <a:p>
            <a:pPr defTabSz="316278">
              <a:lnSpc>
                <a:spcPct val="80000"/>
              </a:lnSpc>
              <a:defRPr sz="4928">
                <a:solidFill>
                  <a:srgbClr val="FFFFFF"/>
                </a:solidFill>
                <a:latin typeface="Noto Sans CJK JP Bold"/>
                <a:ea typeface="Noto Sans CJK JP Bold"/>
                <a:cs typeface="Noto Sans CJK JP Bold"/>
                <a:sym typeface="Noto Sans CJK JP Bold"/>
              </a:defRPr>
            </a:pPr>
            <a:r>
              <a:rPr lang="en-US" altLang="ja-JP" sz="6000" b="1" dirty="0">
                <a:solidFill>
                  <a:srgbClr val="234A97"/>
                </a:solidFill>
                <a:sym typeface="Noto Sans CJK JP Bold"/>
              </a:rPr>
              <a:t>Introduction</a:t>
            </a:r>
            <a:endParaRPr lang="ja-JP" altLang="en-US" sz="6000" b="1" dirty="0">
              <a:solidFill>
                <a:srgbClr val="234A97"/>
              </a:solidFill>
              <a:sym typeface="Noto Sans CJK JP Bold"/>
            </a:endParaRPr>
          </a:p>
        </p:txBody>
      </p:sp>
      <p:pic>
        <p:nvPicPr>
          <p:cNvPr id="10" name="図 9">
            <a:extLst>
              <a:ext uri="{FF2B5EF4-FFF2-40B4-BE49-F238E27FC236}">
                <a16:creationId xmlns:a16="http://schemas.microsoft.com/office/drawing/2014/main" id="{5F3F7498-FBFE-AF4C-B7CB-15B21574E26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3568" y="575157"/>
            <a:ext cx="2750344" cy="678656"/>
          </a:xfrm>
          <a:prstGeom prst="rect">
            <a:avLst/>
          </a:prstGeom>
        </p:spPr>
      </p:pic>
      <p:sp>
        <p:nvSpPr>
          <p:cNvPr id="11" name="正方形/長方形 10">
            <a:extLst>
              <a:ext uri="{FF2B5EF4-FFF2-40B4-BE49-F238E27FC236}">
                <a16:creationId xmlns:a16="http://schemas.microsoft.com/office/drawing/2014/main" id="{80553058-B35B-9744-B3C3-8BAD1D9CDDEC}"/>
              </a:ext>
            </a:extLst>
          </p:cNvPr>
          <p:cNvSpPr/>
          <p:nvPr/>
        </p:nvSpPr>
        <p:spPr>
          <a:xfrm>
            <a:off x="5686100" y="5825456"/>
            <a:ext cx="3457901" cy="871201"/>
          </a:xfrm>
          <a:prstGeom prst="rect">
            <a:avLst/>
          </a:prstGeom>
        </p:spPr>
        <p:txBody>
          <a:bodyPr wrap="square">
            <a:spAutoFit/>
          </a:bodyPr>
          <a:lstStyle/>
          <a:p>
            <a:pPr algn="l"/>
            <a:r>
              <a:rPr lang="en-US" altLang="ja-JP" sz="1687" b="1" dirty="0">
                <a:solidFill>
                  <a:srgbClr val="234A97"/>
                </a:solidFill>
                <a:latin typeface="Arial" charset="0"/>
                <a:ea typeface="Arial" charset="0"/>
                <a:cs typeface="Arial" charset="0"/>
              </a:rPr>
              <a:t>Wi-Fi</a:t>
            </a:r>
          </a:p>
          <a:p>
            <a:pPr algn="l"/>
            <a:r>
              <a:rPr lang="en-US" altLang="ja-JP" sz="1687" b="1" dirty="0">
                <a:solidFill>
                  <a:srgbClr val="234A97"/>
                </a:solidFill>
                <a:latin typeface="Arial" charset="0"/>
                <a:ea typeface="Arial" charset="0"/>
                <a:cs typeface="Arial" charset="0"/>
              </a:rPr>
              <a:t>SSID:	</a:t>
            </a:r>
            <a:r>
              <a:rPr lang="en-US" altLang="ja-JP" sz="1687" b="1" dirty="0" err="1">
                <a:solidFill>
                  <a:srgbClr val="234A97"/>
                </a:solidFill>
                <a:latin typeface="Arial" charset="0"/>
                <a:ea typeface="Arial" charset="0"/>
                <a:cs typeface="Arial" charset="0"/>
              </a:rPr>
              <a:t>BcH</a:t>
            </a:r>
            <a:r>
              <a:rPr lang="en-US" altLang="ja-JP" sz="1687" b="1" dirty="0">
                <a:solidFill>
                  <a:srgbClr val="234A97"/>
                </a:solidFill>
                <a:latin typeface="Arial" charset="0"/>
                <a:ea typeface="Arial" charset="0"/>
                <a:cs typeface="Arial" charset="0"/>
              </a:rPr>
              <a:t> Guest</a:t>
            </a:r>
          </a:p>
          <a:p>
            <a:pPr algn="l"/>
            <a:r>
              <a:rPr lang="en-US" altLang="ja-JP" sz="1687" b="1" dirty="0">
                <a:solidFill>
                  <a:srgbClr val="234A97"/>
                </a:solidFill>
                <a:latin typeface="Arial" charset="0"/>
                <a:ea typeface="Arial" charset="0"/>
                <a:cs typeface="Arial" charset="0"/>
              </a:rPr>
              <a:t>PW:	BlockchainHub2016</a:t>
            </a:r>
          </a:p>
        </p:txBody>
      </p:sp>
    </p:spTree>
    <p:extLst>
      <p:ext uri="{BB962C8B-B14F-4D97-AF65-F5344CB8AC3E}">
        <p14:creationId xmlns:p14="http://schemas.microsoft.com/office/powerpoint/2010/main" val="2803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150BDBBB-C8CA-E148-9483-E30D34F8D1F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229774"/>
          </a:xfrm>
          <a:prstGeom prst="rect">
            <a:avLst/>
          </a:prstGeom>
        </p:spPr>
      </p:pic>
      <p:pic>
        <p:nvPicPr>
          <p:cNvPr id="11" name="図 10">
            <a:extLst>
              <a:ext uri="{FF2B5EF4-FFF2-40B4-BE49-F238E27FC236}">
                <a16:creationId xmlns:a16="http://schemas.microsoft.com/office/drawing/2014/main" id="{9E991E4D-E61B-4D43-8E08-E7CAACC7BB8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8"/>
          <a:stretch/>
        </p:blipFill>
        <p:spPr>
          <a:xfrm>
            <a:off x="0" y="6355041"/>
            <a:ext cx="9144000" cy="502958"/>
          </a:xfrm>
          <a:prstGeom prst="rect">
            <a:avLst/>
          </a:prstGeom>
        </p:spPr>
      </p:pic>
      <p:pic>
        <p:nvPicPr>
          <p:cNvPr id="13" name="図 12">
            <a:extLst>
              <a:ext uri="{FF2B5EF4-FFF2-40B4-BE49-F238E27FC236}">
                <a16:creationId xmlns:a16="http://schemas.microsoft.com/office/drawing/2014/main" id="{F7F85412-0EA5-6048-9C9D-D4CE551E297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7206" y="6480913"/>
            <a:ext cx="958669" cy="236554"/>
          </a:xfrm>
          <a:prstGeom prst="rect">
            <a:avLst/>
          </a:prstGeom>
        </p:spPr>
      </p:pic>
      <p:sp>
        <p:nvSpPr>
          <p:cNvPr id="14" name="2018 © CROSS DIGITAL Inc.">
            <a:extLst>
              <a:ext uri="{FF2B5EF4-FFF2-40B4-BE49-F238E27FC236}">
                <a16:creationId xmlns:a16="http://schemas.microsoft.com/office/drawing/2014/main" id="{0BAC74F1-8FF5-FD4B-9A20-296606D332B4}"/>
              </a:ext>
            </a:extLst>
          </p:cNvPr>
          <p:cNvSpPr txBox="1"/>
          <p:nvPr/>
        </p:nvSpPr>
        <p:spPr>
          <a:xfrm>
            <a:off x="7502004" y="6536222"/>
            <a:ext cx="1265971" cy="18400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789" tIns="26789" rIns="26789" bIns="26789" anchor="ctr">
            <a:spAutoFit/>
          </a:bodyPr>
          <a:lstStyle>
            <a:lvl1pPr>
              <a:defRPr sz="1200">
                <a:solidFill>
                  <a:srgbClr val="929292"/>
                </a:solidFill>
                <a:latin typeface="Noto Sans CJK JP Medium"/>
                <a:ea typeface="Noto Sans CJK JP Medium"/>
                <a:cs typeface="Noto Sans CJK JP Medium"/>
                <a:sym typeface="Noto Sans CJK JP Medium"/>
              </a:defRPr>
            </a:lvl1pPr>
          </a:lstStyle>
          <a:p>
            <a:r>
              <a:rPr sz="844" dirty="0">
                <a:solidFill>
                  <a:schemeClr val="bg1"/>
                </a:solidFill>
              </a:rPr>
              <a:t>201</a:t>
            </a:r>
            <a:r>
              <a:rPr lang="en-US" altLang="ja-JP" sz="844" dirty="0">
                <a:solidFill>
                  <a:schemeClr val="bg1"/>
                </a:solidFill>
              </a:rPr>
              <a:t>9</a:t>
            </a:r>
            <a:r>
              <a:rPr sz="844" dirty="0">
                <a:solidFill>
                  <a:schemeClr val="bg1"/>
                </a:solidFill>
              </a:rPr>
              <a:t> © </a:t>
            </a:r>
            <a:r>
              <a:rPr lang="en-US" sz="844" dirty="0" err="1">
                <a:solidFill>
                  <a:schemeClr val="bg1"/>
                </a:solidFill>
              </a:rPr>
              <a:t>BlockchainHub</a:t>
            </a:r>
            <a:r>
              <a:rPr lang="en-US" sz="844" dirty="0">
                <a:solidFill>
                  <a:schemeClr val="bg1"/>
                </a:solidFill>
              </a:rPr>
              <a:t> </a:t>
            </a:r>
            <a:r>
              <a:rPr sz="844" dirty="0">
                <a:solidFill>
                  <a:schemeClr val="bg1"/>
                </a:solidFill>
              </a:rPr>
              <a:t> Inc.</a:t>
            </a:r>
          </a:p>
        </p:txBody>
      </p:sp>
      <p:sp>
        <p:nvSpPr>
          <p:cNvPr id="191" name="TMI総合法律事務所…"/>
          <p:cNvSpPr txBox="1">
            <a:spLocks noGrp="1"/>
          </p:cNvSpPr>
          <p:nvPr>
            <p:ph type="body" sz="half" idx="1"/>
          </p:nvPr>
        </p:nvSpPr>
        <p:spPr>
          <a:xfrm>
            <a:off x="844688" y="1355107"/>
            <a:ext cx="8130450" cy="1514589"/>
          </a:xfrm>
          <a:prstGeom prst="rect">
            <a:avLst/>
          </a:prstGeom>
        </p:spPr>
        <p:txBody>
          <a:bodyPr numCol="1" spcCol="521422" anchor="t">
            <a:noAutofit/>
          </a:bodyPr>
          <a:lstStyle/>
          <a:p>
            <a:pPr marL="0" indent="0">
              <a:spcBef>
                <a:spcPts val="0"/>
              </a:spcBef>
              <a:spcAft>
                <a:spcPts val="1266"/>
              </a:spcAft>
              <a:buSzTx/>
              <a:buNone/>
              <a:defRPr sz="2200">
                <a:latin typeface="Noto Sans CJK JP Regular"/>
                <a:ea typeface="Noto Sans CJK JP Regular"/>
                <a:cs typeface="Noto Sans CJK JP Regular"/>
                <a:sym typeface="Noto Sans CJK JP Regular"/>
              </a:defRPr>
            </a:pPr>
            <a:r>
              <a:rPr lang="ja-JP" altLang="en-US" sz="2250">
                <a:solidFill>
                  <a:srgbClr val="234A97"/>
                </a:solidFill>
              </a:rPr>
              <a:t>創業：</a:t>
            </a:r>
            <a:r>
              <a:rPr lang="en-US" altLang="ja-JP" sz="2250" dirty="0">
                <a:solidFill>
                  <a:srgbClr val="234A97"/>
                </a:solidFill>
              </a:rPr>
              <a:t>		2016</a:t>
            </a:r>
            <a:r>
              <a:rPr lang="ja-JP" altLang="en-US" sz="2250">
                <a:solidFill>
                  <a:srgbClr val="234A97"/>
                </a:solidFill>
              </a:rPr>
              <a:t>年</a:t>
            </a:r>
            <a:r>
              <a:rPr lang="en-US" altLang="ja-JP" sz="2250" dirty="0">
                <a:solidFill>
                  <a:srgbClr val="234A97"/>
                </a:solidFill>
              </a:rPr>
              <a:t>1</a:t>
            </a:r>
            <a:r>
              <a:rPr lang="ja-JP" altLang="en-US" sz="2250">
                <a:solidFill>
                  <a:srgbClr val="234A97"/>
                </a:solidFill>
              </a:rPr>
              <a:t>月</a:t>
            </a:r>
            <a:endParaRPr lang="en-US" altLang="ja-JP" sz="2250" dirty="0">
              <a:solidFill>
                <a:srgbClr val="234A97"/>
              </a:solidFill>
            </a:endParaRPr>
          </a:p>
          <a:p>
            <a:pPr marL="0" indent="0">
              <a:spcBef>
                <a:spcPts val="0"/>
              </a:spcBef>
              <a:spcAft>
                <a:spcPts val="1266"/>
              </a:spcAft>
              <a:buSzTx/>
              <a:buNone/>
              <a:defRPr sz="2200">
                <a:latin typeface="Noto Sans CJK JP Regular"/>
                <a:ea typeface="Noto Sans CJK JP Regular"/>
                <a:cs typeface="Noto Sans CJK JP Regular"/>
                <a:sym typeface="Noto Sans CJK JP Regular"/>
              </a:defRPr>
            </a:pPr>
            <a:r>
              <a:rPr lang="ja-JP" altLang="en-US" sz="2250" spc="-105">
                <a:solidFill>
                  <a:srgbClr val="234A97"/>
                </a:solidFill>
              </a:rPr>
              <a:t>ミッション：</a:t>
            </a:r>
            <a:r>
              <a:rPr lang="en-US" altLang="ja-JP" sz="2250" spc="-105" dirty="0">
                <a:solidFill>
                  <a:srgbClr val="234A97"/>
                </a:solidFill>
              </a:rPr>
              <a:t>	</a:t>
            </a:r>
            <a:r>
              <a:rPr lang="ja-JP" altLang="en-US" sz="2250" spc="-105">
                <a:solidFill>
                  <a:srgbClr val="234A97"/>
                </a:solidFill>
              </a:rPr>
              <a:t>ブロックチェーン技術による新事業の創造</a:t>
            </a:r>
            <a:endParaRPr lang="en-US" altLang="ja-JP" sz="2250" dirty="0">
              <a:solidFill>
                <a:srgbClr val="234A97"/>
              </a:solidFill>
            </a:endParaRPr>
          </a:p>
        </p:txBody>
      </p:sp>
      <p:sp>
        <p:nvSpPr>
          <p:cNvPr id="192" name="コミュニティ - コーポレート会員"/>
          <p:cNvSpPr txBox="1"/>
          <p:nvPr/>
        </p:nvSpPr>
        <p:spPr>
          <a:xfrm>
            <a:off x="844688" y="229774"/>
            <a:ext cx="5853412" cy="7111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normAutofit/>
          </a:bodyPr>
          <a:lstStyle>
            <a:lvl1pPr algn="l">
              <a:defRPr sz="4200">
                <a:solidFill>
                  <a:schemeClr val="accent1">
                    <a:hueOff val="114395"/>
                    <a:lumOff val="-24975"/>
                  </a:schemeClr>
                </a:solidFill>
                <a:latin typeface="Noto Sans CJK JP Bold"/>
                <a:ea typeface="Noto Sans CJK JP Bold"/>
                <a:cs typeface="Noto Sans CJK JP Bold"/>
                <a:sym typeface="Noto Sans CJK JP Bold"/>
              </a:defRPr>
            </a:lvl1pPr>
          </a:lstStyle>
          <a:p>
            <a:r>
              <a:rPr lang="en-US" sz="4219" b="1" dirty="0">
                <a:solidFill>
                  <a:srgbClr val="007BBB"/>
                </a:solidFill>
              </a:rPr>
              <a:t>Introduction</a:t>
            </a:r>
            <a:endParaRPr sz="4219" b="1" dirty="0">
              <a:solidFill>
                <a:srgbClr val="007BBB"/>
              </a:solidFill>
            </a:endParaRPr>
          </a:p>
        </p:txBody>
      </p:sp>
      <p:pic>
        <p:nvPicPr>
          <p:cNvPr id="8" name="図 7">
            <a:extLst>
              <a:ext uri="{FF2B5EF4-FFF2-40B4-BE49-F238E27FC236}">
                <a16:creationId xmlns:a16="http://schemas.microsoft.com/office/drawing/2014/main" id="{B24FB063-E180-604E-9AFF-2D26C2C2A28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35681" y="2415135"/>
            <a:ext cx="5672639" cy="3847774"/>
          </a:xfrm>
          <a:prstGeom prst="rect">
            <a:avLst/>
          </a:prstGeom>
        </p:spPr>
      </p:pic>
      <p:sp>
        <p:nvSpPr>
          <p:cNvPr id="12" name="正方形/長方形 11">
            <a:extLst>
              <a:ext uri="{FF2B5EF4-FFF2-40B4-BE49-F238E27FC236}">
                <a16:creationId xmlns:a16="http://schemas.microsoft.com/office/drawing/2014/main" id="{CACC7541-0187-514E-9003-E17145A5611E}"/>
              </a:ext>
            </a:extLst>
          </p:cNvPr>
          <p:cNvSpPr/>
          <p:nvPr/>
        </p:nvSpPr>
        <p:spPr>
          <a:xfrm>
            <a:off x="6973717" y="260720"/>
            <a:ext cx="2185964" cy="676724"/>
          </a:xfrm>
          <a:prstGeom prst="rect">
            <a:avLst/>
          </a:prstGeom>
        </p:spPr>
        <p:txBody>
          <a:bodyPr wrap="square">
            <a:spAutoFit/>
          </a:bodyPr>
          <a:lstStyle/>
          <a:p>
            <a:pPr algn="l"/>
            <a:r>
              <a:rPr lang="en-US" altLang="ja-JP" sz="1266" b="1" dirty="0">
                <a:solidFill>
                  <a:srgbClr val="234A97"/>
                </a:solidFill>
                <a:latin typeface="Arial" charset="0"/>
                <a:ea typeface="Arial" charset="0"/>
                <a:cs typeface="Arial" charset="0"/>
              </a:rPr>
              <a:t>Wi-Fi</a:t>
            </a:r>
          </a:p>
          <a:p>
            <a:pPr algn="l"/>
            <a:r>
              <a:rPr lang="en-US" altLang="ja-JP" sz="1266" b="1" dirty="0">
                <a:solidFill>
                  <a:srgbClr val="234A97"/>
                </a:solidFill>
                <a:latin typeface="Arial" charset="0"/>
                <a:ea typeface="Arial" charset="0"/>
                <a:cs typeface="Arial" charset="0"/>
              </a:rPr>
              <a:t>SSID:</a:t>
            </a:r>
            <a:r>
              <a:rPr lang="ja-JP" altLang="en-US" sz="1266" b="1">
                <a:solidFill>
                  <a:srgbClr val="234A97"/>
                </a:solidFill>
                <a:latin typeface="Arial" charset="0"/>
                <a:ea typeface="Arial" charset="0"/>
                <a:cs typeface="Arial" charset="0"/>
              </a:rPr>
              <a:t> </a:t>
            </a:r>
            <a:r>
              <a:rPr lang="en-US" altLang="ja-JP" sz="1266" b="1" dirty="0" err="1">
                <a:solidFill>
                  <a:srgbClr val="234A97"/>
                </a:solidFill>
                <a:latin typeface="Arial" charset="0"/>
                <a:ea typeface="Arial" charset="0"/>
                <a:cs typeface="Arial" charset="0"/>
              </a:rPr>
              <a:t>BcH</a:t>
            </a:r>
            <a:r>
              <a:rPr lang="en-US" altLang="ja-JP" sz="1266" b="1" dirty="0">
                <a:solidFill>
                  <a:srgbClr val="234A97"/>
                </a:solidFill>
                <a:latin typeface="Arial" charset="0"/>
                <a:ea typeface="Arial" charset="0"/>
                <a:cs typeface="Arial" charset="0"/>
              </a:rPr>
              <a:t> Guest</a:t>
            </a:r>
          </a:p>
          <a:p>
            <a:pPr algn="l"/>
            <a:r>
              <a:rPr lang="en-US" altLang="ja-JP" sz="1266" b="1" dirty="0">
                <a:solidFill>
                  <a:srgbClr val="234A97"/>
                </a:solidFill>
                <a:latin typeface="Arial" charset="0"/>
                <a:ea typeface="Arial" charset="0"/>
                <a:cs typeface="Arial" charset="0"/>
              </a:rPr>
              <a:t>PW:</a:t>
            </a:r>
            <a:r>
              <a:rPr lang="ja-JP" altLang="en-US" sz="1266" b="1">
                <a:solidFill>
                  <a:srgbClr val="234A97"/>
                </a:solidFill>
                <a:latin typeface="Arial" charset="0"/>
                <a:ea typeface="Arial" charset="0"/>
                <a:cs typeface="Arial" charset="0"/>
              </a:rPr>
              <a:t> </a:t>
            </a:r>
            <a:r>
              <a:rPr lang="en-US" altLang="ja-JP" sz="1266" b="1" dirty="0">
                <a:solidFill>
                  <a:srgbClr val="234A97"/>
                </a:solidFill>
                <a:latin typeface="Arial" charset="0"/>
                <a:ea typeface="Arial" charset="0"/>
                <a:cs typeface="Arial" charset="0"/>
              </a:rPr>
              <a:t>BlockchainHub2016</a:t>
            </a:r>
          </a:p>
        </p:txBody>
      </p:sp>
    </p:spTree>
    <p:extLst>
      <p:ext uri="{BB962C8B-B14F-4D97-AF65-F5344CB8AC3E}">
        <p14:creationId xmlns:p14="http://schemas.microsoft.com/office/powerpoint/2010/main" val="22382942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150BDBBB-C8CA-E148-9483-E30D34F8D1F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229774"/>
          </a:xfrm>
          <a:prstGeom prst="rect">
            <a:avLst/>
          </a:prstGeom>
        </p:spPr>
      </p:pic>
      <p:pic>
        <p:nvPicPr>
          <p:cNvPr id="11" name="図 10">
            <a:extLst>
              <a:ext uri="{FF2B5EF4-FFF2-40B4-BE49-F238E27FC236}">
                <a16:creationId xmlns:a16="http://schemas.microsoft.com/office/drawing/2014/main" id="{9E991E4D-E61B-4D43-8E08-E7CAACC7BB8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8"/>
          <a:stretch/>
        </p:blipFill>
        <p:spPr>
          <a:xfrm>
            <a:off x="0" y="6355041"/>
            <a:ext cx="9144000" cy="502958"/>
          </a:xfrm>
          <a:prstGeom prst="rect">
            <a:avLst/>
          </a:prstGeom>
        </p:spPr>
      </p:pic>
      <p:pic>
        <p:nvPicPr>
          <p:cNvPr id="13" name="図 12">
            <a:extLst>
              <a:ext uri="{FF2B5EF4-FFF2-40B4-BE49-F238E27FC236}">
                <a16:creationId xmlns:a16="http://schemas.microsoft.com/office/drawing/2014/main" id="{F7F85412-0EA5-6048-9C9D-D4CE551E297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7206" y="6480913"/>
            <a:ext cx="958669" cy="236554"/>
          </a:xfrm>
          <a:prstGeom prst="rect">
            <a:avLst/>
          </a:prstGeom>
        </p:spPr>
      </p:pic>
      <p:sp>
        <p:nvSpPr>
          <p:cNvPr id="14" name="2018 © CROSS DIGITAL Inc.">
            <a:extLst>
              <a:ext uri="{FF2B5EF4-FFF2-40B4-BE49-F238E27FC236}">
                <a16:creationId xmlns:a16="http://schemas.microsoft.com/office/drawing/2014/main" id="{0BAC74F1-8FF5-FD4B-9A20-296606D332B4}"/>
              </a:ext>
            </a:extLst>
          </p:cNvPr>
          <p:cNvSpPr txBox="1"/>
          <p:nvPr/>
        </p:nvSpPr>
        <p:spPr>
          <a:xfrm>
            <a:off x="7502004" y="6536222"/>
            <a:ext cx="1265971" cy="18400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789" tIns="26789" rIns="26789" bIns="26789" anchor="ctr">
            <a:spAutoFit/>
          </a:bodyPr>
          <a:lstStyle>
            <a:lvl1pPr>
              <a:defRPr sz="1200">
                <a:solidFill>
                  <a:srgbClr val="929292"/>
                </a:solidFill>
                <a:latin typeface="Noto Sans CJK JP Medium"/>
                <a:ea typeface="Noto Sans CJK JP Medium"/>
                <a:cs typeface="Noto Sans CJK JP Medium"/>
                <a:sym typeface="Noto Sans CJK JP Medium"/>
              </a:defRPr>
            </a:lvl1pPr>
          </a:lstStyle>
          <a:p>
            <a:r>
              <a:rPr sz="844" dirty="0">
                <a:solidFill>
                  <a:schemeClr val="bg1"/>
                </a:solidFill>
              </a:rPr>
              <a:t>201</a:t>
            </a:r>
            <a:r>
              <a:rPr lang="en-US" altLang="ja-JP" sz="844" dirty="0">
                <a:solidFill>
                  <a:schemeClr val="bg1"/>
                </a:solidFill>
              </a:rPr>
              <a:t>9</a:t>
            </a:r>
            <a:r>
              <a:rPr sz="844" dirty="0">
                <a:solidFill>
                  <a:schemeClr val="bg1"/>
                </a:solidFill>
              </a:rPr>
              <a:t> © </a:t>
            </a:r>
            <a:r>
              <a:rPr lang="en-US" sz="844" dirty="0" err="1">
                <a:solidFill>
                  <a:schemeClr val="bg1"/>
                </a:solidFill>
              </a:rPr>
              <a:t>BlockchainHub</a:t>
            </a:r>
            <a:r>
              <a:rPr lang="en-US" sz="844" dirty="0">
                <a:solidFill>
                  <a:schemeClr val="bg1"/>
                </a:solidFill>
              </a:rPr>
              <a:t> </a:t>
            </a:r>
            <a:r>
              <a:rPr sz="844" dirty="0">
                <a:solidFill>
                  <a:schemeClr val="bg1"/>
                </a:solidFill>
              </a:rPr>
              <a:t> Inc.</a:t>
            </a:r>
          </a:p>
        </p:txBody>
      </p:sp>
      <p:sp>
        <p:nvSpPr>
          <p:cNvPr id="191" name="TMI総合法律事務所…"/>
          <p:cNvSpPr txBox="1">
            <a:spLocks noGrp="1"/>
          </p:cNvSpPr>
          <p:nvPr>
            <p:ph type="body" sz="half" idx="1"/>
          </p:nvPr>
        </p:nvSpPr>
        <p:spPr>
          <a:xfrm>
            <a:off x="844687" y="1355108"/>
            <a:ext cx="8314993" cy="2050670"/>
          </a:xfrm>
          <a:prstGeom prst="rect">
            <a:avLst/>
          </a:prstGeom>
        </p:spPr>
        <p:txBody>
          <a:bodyPr numCol="1" spcCol="521422" anchor="t">
            <a:noAutofit/>
          </a:bodyPr>
          <a:lstStyle/>
          <a:p>
            <a:pPr marL="0" indent="0">
              <a:spcBef>
                <a:spcPts val="0"/>
              </a:spcBef>
              <a:spcAft>
                <a:spcPts val="1266"/>
              </a:spcAft>
              <a:buSzTx/>
              <a:buNone/>
              <a:defRPr sz="2200">
                <a:latin typeface="Noto Sans CJK JP Regular"/>
                <a:ea typeface="Noto Sans CJK JP Regular"/>
                <a:cs typeface="Noto Sans CJK JP Regular"/>
                <a:sym typeface="Noto Sans CJK JP Regular"/>
              </a:defRPr>
            </a:pPr>
            <a:r>
              <a:rPr lang="en-US" altLang="ja-JP" sz="2400" dirty="0">
                <a:solidFill>
                  <a:srgbClr val="234A97"/>
                </a:solidFill>
              </a:rPr>
              <a:t>2016</a:t>
            </a:r>
            <a:r>
              <a:rPr lang="ja-JP" altLang="en-US" sz="2400" dirty="0">
                <a:solidFill>
                  <a:srgbClr val="234A97"/>
                </a:solidFill>
              </a:rPr>
              <a:t>年以降、合計</a:t>
            </a:r>
            <a:r>
              <a:rPr lang="en-US" altLang="ja-JP" sz="3200" b="1" dirty="0">
                <a:solidFill>
                  <a:srgbClr val="234A97"/>
                </a:solidFill>
              </a:rPr>
              <a:t>180</a:t>
            </a:r>
            <a:r>
              <a:rPr lang="ja-JP" altLang="en-US" sz="2400" dirty="0">
                <a:solidFill>
                  <a:srgbClr val="234A97"/>
                </a:solidFill>
              </a:rPr>
              <a:t>回超</a:t>
            </a:r>
            <a:r>
              <a:rPr lang="ja-JP" altLang="en-US" sz="2400">
                <a:solidFill>
                  <a:srgbClr val="234A97"/>
                </a:solidFill>
              </a:rPr>
              <a:t>（</a:t>
            </a:r>
            <a:r>
              <a:rPr lang="en-US" altLang="ja-JP" sz="2400" dirty="0">
                <a:solidFill>
                  <a:srgbClr val="234A97"/>
                </a:solidFill>
              </a:rPr>
              <a:t>2019</a:t>
            </a:r>
            <a:r>
              <a:rPr lang="ja-JP" altLang="en-US" sz="2400">
                <a:solidFill>
                  <a:srgbClr val="234A97"/>
                </a:solidFill>
              </a:rPr>
              <a:t>年</a:t>
            </a:r>
            <a:r>
              <a:rPr lang="en-US" altLang="ja-JP" sz="2400" dirty="0">
                <a:solidFill>
                  <a:srgbClr val="234A97"/>
                </a:solidFill>
              </a:rPr>
              <a:t>9</a:t>
            </a:r>
            <a:r>
              <a:rPr lang="ja-JP" altLang="en-US" sz="2400" dirty="0">
                <a:solidFill>
                  <a:srgbClr val="234A97"/>
                </a:solidFill>
              </a:rPr>
              <a:t>月現在）の開催実績</a:t>
            </a:r>
            <a:endParaRPr lang="en-US" altLang="ja-JP" sz="2400" dirty="0">
              <a:solidFill>
                <a:srgbClr val="234A97"/>
              </a:solidFill>
            </a:endParaRPr>
          </a:p>
          <a:p>
            <a:pPr marL="0" indent="0">
              <a:lnSpc>
                <a:spcPct val="150000"/>
              </a:lnSpc>
              <a:spcBef>
                <a:spcPts val="0"/>
              </a:spcBef>
              <a:spcAft>
                <a:spcPts val="422"/>
              </a:spcAft>
              <a:buSzTx/>
              <a:buNone/>
              <a:defRPr sz="2200">
                <a:latin typeface="Noto Sans CJK JP Regular"/>
                <a:ea typeface="Noto Sans CJK JP Regular"/>
                <a:cs typeface="Noto Sans CJK JP Regular"/>
                <a:sym typeface="Noto Sans CJK JP Regular"/>
              </a:defRPr>
            </a:pPr>
            <a:r>
              <a:rPr lang="ja-JP" altLang="en-US" sz="1800" dirty="0">
                <a:solidFill>
                  <a:srgbClr val="234A97"/>
                </a:solidFill>
              </a:rPr>
              <a:t>　</a:t>
            </a:r>
            <a:r>
              <a:rPr lang="en-US" altLang="ja-JP" sz="1800" dirty="0">
                <a:solidFill>
                  <a:srgbClr val="234A97"/>
                </a:solidFill>
              </a:rPr>
              <a:t>9/4</a:t>
            </a:r>
            <a:r>
              <a:rPr lang="ja-JP" altLang="en-US" sz="1800" dirty="0">
                <a:solidFill>
                  <a:srgbClr val="234A97"/>
                </a:solidFill>
              </a:rPr>
              <a:t>（水）</a:t>
            </a:r>
            <a:r>
              <a:rPr lang="en-US" altLang="ja-JP" sz="1800" dirty="0">
                <a:solidFill>
                  <a:srgbClr val="234A97"/>
                </a:solidFill>
              </a:rPr>
              <a:t>	</a:t>
            </a:r>
            <a:r>
              <a:rPr lang="ja-JP" altLang="en-US" sz="1800" dirty="0">
                <a:solidFill>
                  <a:srgbClr val="234A97"/>
                </a:solidFill>
              </a:rPr>
              <a:t>ブロックチェーン技術セミナー</a:t>
            </a:r>
            <a:r>
              <a:rPr lang="en-US" altLang="ja-JP" sz="1800" dirty="0">
                <a:solidFill>
                  <a:srgbClr val="234A97"/>
                </a:solidFill>
              </a:rPr>
              <a:t> </a:t>
            </a:r>
            <a:r>
              <a:rPr lang="ja-JP" altLang="en-US" sz="1800" dirty="0">
                <a:solidFill>
                  <a:srgbClr val="234A97"/>
                </a:solidFill>
              </a:rPr>
              <a:t>開講（全</a:t>
            </a:r>
            <a:r>
              <a:rPr lang="en-US" altLang="ja-JP" sz="1800" dirty="0">
                <a:solidFill>
                  <a:srgbClr val="234A97"/>
                </a:solidFill>
              </a:rPr>
              <a:t>7</a:t>
            </a:r>
            <a:r>
              <a:rPr lang="ja-JP" altLang="en-US" sz="1800" dirty="0">
                <a:solidFill>
                  <a:srgbClr val="234A97"/>
                </a:solidFill>
              </a:rPr>
              <a:t>回）（</a:t>
            </a:r>
            <a:r>
              <a:rPr lang="ja-JP" altLang="en-US" sz="1800" dirty="0">
                <a:solidFill>
                  <a:srgbClr val="C00000"/>
                </a:solidFill>
              </a:rPr>
              <a:t>参加募集中</a:t>
            </a:r>
            <a:r>
              <a:rPr lang="ja-JP" altLang="en-US" sz="1800" dirty="0">
                <a:solidFill>
                  <a:srgbClr val="234A97"/>
                </a:solidFill>
              </a:rPr>
              <a:t>）</a:t>
            </a:r>
            <a:endParaRPr lang="en-US" altLang="ja-JP" sz="1800" dirty="0">
              <a:solidFill>
                <a:srgbClr val="234A97"/>
              </a:solidFill>
            </a:endParaRPr>
          </a:p>
          <a:p>
            <a:pPr marL="0" indent="0">
              <a:lnSpc>
                <a:spcPct val="150000"/>
              </a:lnSpc>
              <a:spcBef>
                <a:spcPts val="0"/>
              </a:spcBef>
              <a:spcAft>
                <a:spcPts val="422"/>
              </a:spcAft>
              <a:buSzTx/>
              <a:buNone/>
              <a:defRPr sz="2200">
                <a:latin typeface="Noto Sans CJK JP Regular"/>
                <a:ea typeface="Noto Sans CJK JP Regular"/>
                <a:cs typeface="Noto Sans CJK JP Regular"/>
                <a:sym typeface="Noto Sans CJK JP Regular"/>
              </a:defRPr>
            </a:pPr>
            <a:r>
              <a:rPr lang="ja-JP" altLang="en-US" sz="1800" dirty="0">
                <a:solidFill>
                  <a:srgbClr val="234A97"/>
                </a:solidFill>
              </a:rPr>
              <a:t>　</a:t>
            </a:r>
            <a:r>
              <a:rPr lang="en-US" altLang="ja-JP" sz="1800" dirty="0">
                <a:solidFill>
                  <a:srgbClr val="234A97"/>
                </a:solidFill>
              </a:rPr>
              <a:t>10/23</a:t>
            </a:r>
            <a:r>
              <a:rPr lang="ja-JP" altLang="en-US" sz="1800" dirty="0">
                <a:solidFill>
                  <a:srgbClr val="234A97"/>
                </a:solidFill>
              </a:rPr>
              <a:t>（水）ブロックチェーンのビジネス応用セミナー</a:t>
            </a:r>
            <a:r>
              <a:rPr lang="en-US" altLang="ja-JP" sz="1800" dirty="0">
                <a:solidFill>
                  <a:srgbClr val="234A97"/>
                </a:solidFill>
              </a:rPr>
              <a:t> </a:t>
            </a:r>
            <a:r>
              <a:rPr lang="ja-JP" altLang="en-US" sz="1800" dirty="0">
                <a:solidFill>
                  <a:srgbClr val="234A97"/>
                </a:solidFill>
              </a:rPr>
              <a:t>開講予定（全</a:t>
            </a:r>
            <a:r>
              <a:rPr lang="en-US" altLang="ja-JP" sz="1800" dirty="0">
                <a:solidFill>
                  <a:srgbClr val="234A97"/>
                </a:solidFill>
              </a:rPr>
              <a:t>5</a:t>
            </a:r>
            <a:r>
              <a:rPr lang="ja-JP" altLang="en-US" sz="1800" dirty="0">
                <a:solidFill>
                  <a:srgbClr val="234A97"/>
                </a:solidFill>
              </a:rPr>
              <a:t>回）</a:t>
            </a:r>
            <a:endParaRPr lang="en-US" altLang="ja-JP" sz="1800" dirty="0">
              <a:solidFill>
                <a:srgbClr val="234A97"/>
              </a:solidFill>
            </a:endParaRPr>
          </a:p>
          <a:p>
            <a:pPr marL="0" indent="0">
              <a:lnSpc>
                <a:spcPct val="150000"/>
              </a:lnSpc>
              <a:spcBef>
                <a:spcPts val="0"/>
              </a:spcBef>
              <a:spcAft>
                <a:spcPts val="422"/>
              </a:spcAft>
              <a:buSzTx/>
              <a:buNone/>
              <a:defRPr sz="2200">
                <a:latin typeface="Noto Sans CJK JP Regular"/>
                <a:ea typeface="Noto Sans CJK JP Regular"/>
                <a:cs typeface="Noto Sans CJK JP Regular"/>
                <a:sym typeface="Noto Sans CJK JP Regular"/>
              </a:defRPr>
            </a:pPr>
            <a:r>
              <a:rPr lang="ja-JP" altLang="en-US" sz="1800" dirty="0">
                <a:solidFill>
                  <a:srgbClr val="234A97"/>
                </a:solidFill>
              </a:rPr>
              <a:t>　</a:t>
            </a:r>
            <a:r>
              <a:rPr lang="en-US" altLang="ja-JP" sz="1800" dirty="0">
                <a:solidFill>
                  <a:srgbClr val="234A97"/>
                </a:solidFill>
              </a:rPr>
              <a:t>11/29</a:t>
            </a:r>
            <a:r>
              <a:rPr lang="ja-JP" altLang="en-US" sz="1800" dirty="0">
                <a:solidFill>
                  <a:srgbClr val="234A97"/>
                </a:solidFill>
              </a:rPr>
              <a:t>（金）ブロックチェーン起業塾</a:t>
            </a:r>
            <a:r>
              <a:rPr lang="en-US" altLang="ja-JP" sz="1800" dirty="0">
                <a:solidFill>
                  <a:srgbClr val="234A97"/>
                </a:solidFill>
              </a:rPr>
              <a:t> </a:t>
            </a:r>
            <a:r>
              <a:rPr lang="ja-JP" altLang="en-US" sz="1800" dirty="0">
                <a:solidFill>
                  <a:srgbClr val="234A97"/>
                </a:solidFill>
              </a:rPr>
              <a:t>開講予定（全</a:t>
            </a:r>
            <a:r>
              <a:rPr lang="en-US" altLang="ja-JP" sz="1800" dirty="0">
                <a:solidFill>
                  <a:srgbClr val="234A97"/>
                </a:solidFill>
              </a:rPr>
              <a:t>2</a:t>
            </a:r>
            <a:r>
              <a:rPr lang="ja-JP" altLang="en-US" sz="1800" dirty="0">
                <a:solidFill>
                  <a:srgbClr val="234A97"/>
                </a:solidFill>
              </a:rPr>
              <a:t>回）</a:t>
            </a:r>
            <a:endParaRPr lang="en-US" altLang="ja-JP" sz="1800" dirty="0">
              <a:solidFill>
                <a:srgbClr val="234A97"/>
              </a:solidFill>
            </a:endParaRPr>
          </a:p>
        </p:txBody>
      </p:sp>
      <p:sp>
        <p:nvSpPr>
          <p:cNvPr id="192" name="コミュニティ - コーポレート会員"/>
          <p:cNvSpPr txBox="1"/>
          <p:nvPr/>
        </p:nvSpPr>
        <p:spPr>
          <a:xfrm>
            <a:off x="844688" y="229774"/>
            <a:ext cx="5853412" cy="7111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normAutofit/>
          </a:bodyPr>
          <a:lstStyle>
            <a:lvl1pPr algn="l">
              <a:defRPr sz="4200">
                <a:solidFill>
                  <a:schemeClr val="accent1">
                    <a:hueOff val="114395"/>
                    <a:lumOff val="-24975"/>
                  </a:schemeClr>
                </a:solidFill>
                <a:latin typeface="Noto Sans CJK JP Bold"/>
                <a:ea typeface="Noto Sans CJK JP Bold"/>
                <a:cs typeface="Noto Sans CJK JP Bold"/>
                <a:sym typeface="Noto Sans CJK JP Bold"/>
              </a:defRPr>
            </a:lvl1pPr>
          </a:lstStyle>
          <a:p>
            <a:r>
              <a:rPr lang="en-US" sz="4219" b="1" dirty="0">
                <a:solidFill>
                  <a:srgbClr val="007BBB"/>
                </a:solidFill>
              </a:rPr>
              <a:t>Academy</a:t>
            </a:r>
            <a:endParaRPr sz="4219" b="1" dirty="0">
              <a:solidFill>
                <a:srgbClr val="007BBB"/>
              </a:solidFill>
            </a:endParaRPr>
          </a:p>
        </p:txBody>
      </p:sp>
      <p:pic>
        <p:nvPicPr>
          <p:cNvPr id="15" name="Picture 2" descr="°äºæ¥­ä¼ç»ã»èµ·æ¥­ã®ããã® å®è·µãã­ãã¯ãã§ã¼ã³ã»ãã¸ãã¹">
            <a:extLst>
              <a:ext uri="{FF2B5EF4-FFF2-40B4-BE49-F238E27FC236}">
                <a16:creationId xmlns:a16="http://schemas.microsoft.com/office/drawing/2014/main" id="{FE30F5AB-3AF9-8D40-9EDA-BCA478FC5FD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812360" y="4660408"/>
            <a:ext cx="1187218" cy="1648912"/>
          </a:xfrm>
          <a:prstGeom prst="rect">
            <a:avLst/>
          </a:prstGeom>
          <a:noFill/>
          <a:extLst>
            <a:ext uri="{909E8E84-426E-40DD-AFC4-6F175D3DCCD1}">
              <a14:hiddenFill xmlns:a14="http://schemas.microsoft.com/office/drawing/2010/main">
                <a:solidFill>
                  <a:srgbClr val="FFFFFF"/>
                </a:solidFill>
              </a14:hiddenFill>
            </a:ext>
          </a:extLst>
        </p:spPr>
      </p:pic>
      <p:sp>
        <p:nvSpPr>
          <p:cNvPr id="16" name="TMI総合法律事務所…">
            <a:extLst>
              <a:ext uri="{FF2B5EF4-FFF2-40B4-BE49-F238E27FC236}">
                <a16:creationId xmlns:a16="http://schemas.microsoft.com/office/drawing/2014/main" id="{9535F781-24C1-9040-BAC7-61F4BFDDDDB2}"/>
              </a:ext>
            </a:extLst>
          </p:cNvPr>
          <p:cNvSpPr txBox="1">
            <a:spLocks/>
          </p:cNvSpPr>
          <p:nvPr/>
        </p:nvSpPr>
        <p:spPr>
          <a:xfrm>
            <a:off x="844689" y="4725144"/>
            <a:ext cx="5959559" cy="77774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1" spcCol="521422" anchor="t">
            <a:noAutofit/>
          </a:bodyPr>
          <a:lstStyle>
            <a:lvl1pPr marL="4167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1pPr>
            <a:lvl2pPr marL="8612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2pPr>
            <a:lvl3pPr marL="13057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3pPr>
            <a:lvl4pPr marL="17502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4pPr>
            <a:lvl5pPr marL="21947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5pPr>
            <a:lvl6pPr marL="0" marR="0" indent="3556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6pPr>
            <a:lvl7pPr marL="0" marR="0" indent="7112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7pPr>
            <a:lvl8pPr marL="0" marR="0" indent="10668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8pPr>
            <a:lvl9pPr marL="0" marR="0" indent="14224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9pPr>
          </a:lstStyle>
          <a:p>
            <a:pPr lvl="1">
              <a:spcBef>
                <a:spcPts val="0"/>
              </a:spcBef>
              <a:spcAft>
                <a:spcPts val="1266"/>
              </a:spcAft>
              <a:buSzTx/>
              <a:buFont typeface="Wingdings" pitchFamily="2" charset="2"/>
              <a:buChar char="ü"/>
              <a:defRPr sz="2200">
                <a:latin typeface="Noto Sans CJK JP Regular"/>
                <a:ea typeface="Noto Sans CJK JP Regular"/>
                <a:cs typeface="Noto Sans CJK JP Regular"/>
                <a:sym typeface="Noto Sans CJK JP Regular"/>
              </a:defRPr>
            </a:pPr>
            <a:r>
              <a:rPr lang="ja-JP" altLang="en-US" sz="1800" dirty="0">
                <a:solidFill>
                  <a:srgbClr val="234A97"/>
                </a:solidFill>
                <a:latin typeface="Noto Sans CJK JP Regular"/>
                <a:ea typeface="Noto Sans CJK JP Regular"/>
                <a:cs typeface="Noto Sans CJK JP Regular"/>
                <a:sym typeface="Noto Sans CJK JP Regular"/>
              </a:rPr>
              <a:t>経営コンサルタント</a:t>
            </a:r>
            <a:r>
              <a:rPr lang="en-US" altLang="ja-JP" sz="1800" dirty="0">
                <a:solidFill>
                  <a:srgbClr val="234A97"/>
                </a:solidFill>
                <a:latin typeface="Noto Sans CJK JP Regular"/>
                <a:ea typeface="Noto Sans CJK JP Regular"/>
                <a:cs typeface="Noto Sans CJK JP Regular"/>
                <a:sym typeface="Noto Sans CJK JP Regular"/>
              </a:rPr>
              <a:t> </a:t>
            </a:r>
            <a:r>
              <a:rPr lang="ja-JP" altLang="en-US" sz="1800" dirty="0">
                <a:solidFill>
                  <a:srgbClr val="234A97"/>
                </a:solidFill>
                <a:latin typeface="Noto Sans CJK JP Regular"/>
                <a:ea typeface="Noto Sans CJK JP Regular"/>
                <a:cs typeface="Noto Sans CJK JP Regular"/>
                <a:sym typeface="Noto Sans CJK JP Regular"/>
              </a:rPr>
              <a:t>神田昌典氏　　　　　　「ビジネスマンが今読むべき本（</a:t>
            </a:r>
            <a:r>
              <a:rPr lang="en-US" altLang="ja-JP" sz="1800" dirty="0">
                <a:solidFill>
                  <a:srgbClr val="234A97"/>
                </a:solidFill>
                <a:latin typeface="Noto Sans CJK JP Regular"/>
                <a:ea typeface="Noto Sans CJK JP Regular"/>
                <a:cs typeface="Noto Sans CJK JP Regular"/>
                <a:sym typeface="Noto Sans CJK JP Regular"/>
              </a:rPr>
              <a:t>9</a:t>
            </a:r>
            <a:r>
              <a:rPr lang="ja-JP" altLang="en-US" sz="1800" dirty="0">
                <a:solidFill>
                  <a:srgbClr val="234A97"/>
                </a:solidFill>
                <a:latin typeface="Noto Sans CJK JP Regular"/>
                <a:ea typeface="Noto Sans CJK JP Regular"/>
                <a:cs typeface="Noto Sans CJK JP Regular"/>
                <a:sym typeface="Noto Sans CJK JP Regular"/>
              </a:rPr>
              <a:t>冊）に選出。</a:t>
            </a:r>
            <a:endParaRPr lang="en-US" altLang="ja-JP" sz="1800" dirty="0">
              <a:solidFill>
                <a:srgbClr val="234A97"/>
              </a:solidFill>
              <a:latin typeface="Noto Sans CJK JP Regular"/>
              <a:ea typeface="Noto Sans CJK JP Regular"/>
              <a:cs typeface="Noto Sans CJK JP Regular"/>
              <a:sym typeface="Noto Sans CJK JP Regular"/>
            </a:endParaRPr>
          </a:p>
        </p:txBody>
      </p:sp>
      <p:sp>
        <p:nvSpPr>
          <p:cNvPr id="17" name="正方形/長方形 16">
            <a:extLst>
              <a:ext uri="{FF2B5EF4-FFF2-40B4-BE49-F238E27FC236}">
                <a16:creationId xmlns:a16="http://schemas.microsoft.com/office/drawing/2014/main" id="{D0C88BD7-0FEB-C14C-866F-144E8FFDE031}"/>
              </a:ext>
            </a:extLst>
          </p:cNvPr>
          <p:cNvSpPr/>
          <p:nvPr/>
        </p:nvSpPr>
        <p:spPr>
          <a:xfrm>
            <a:off x="6973717" y="260720"/>
            <a:ext cx="2185964" cy="676724"/>
          </a:xfrm>
          <a:prstGeom prst="rect">
            <a:avLst/>
          </a:prstGeom>
        </p:spPr>
        <p:txBody>
          <a:bodyPr wrap="square">
            <a:spAutoFit/>
          </a:bodyPr>
          <a:lstStyle/>
          <a:p>
            <a:pPr algn="l"/>
            <a:r>
              <a:rPr lang="en-US" altLang="ja-JP" sz="1266" b="1" dirty="0">
                <a:solidFill>
                  <a:srgbClr val="234A97"/>
                </a:solidFill>
                <a:latin typeface="Arial" charset="0"/>
                <a:ea typeface="Arial" charset="0"/>
                <a:cs typeface="Arial" charset="0"/>
              </a:rPr>
              <a:t>Wi-Fi</a:t>
            </a:r>
          </a:p>
          <a:p>
            <a:pPr algn="l"/>
            <a:r>
              <a:rPr lang="en-US" altLang="ja-JP" sz="1266" b="1" dirty="0">
                <a:solidFill>
                  <a:srgbClr val="234A97"/>
                </a:solidFill>
                <a:latin typeface="Arial" charset="0"/>
                <a:ea typeface="Arial" charset="0"/>
                <a:cs typeface="Arial" charset="0"/>
              </a:rPr>
              <a:t>SSID:</a:t>
            </a:r>
            <a:r>
              <a:rPr lang="ja-JP" altLang="en-US" sz="1266" b="1">
                <a:solidFill>
                  <a:srgbClr val="234A97"/>
                </a:solidFill>
                <a:latin typeface="Arial" charset="0"/>
                <a:ea typeface="Arial" charset="0"/>
                <a:cs typeface="Arial" charset="0"/>
              </a:rPr>
              <a:t> </a:t>
            </a:r>
            <a:r>
              <a:rPr lang="en-US" altLang="ja-JP" sz="1266" b="1" dirty="0" err="1">
                <a:solidFill>
                  <a:srgbClr val="234A97"/>
                </a:solidFill>
                <a:latin typeface="Arial" charset="0"/>
                <a:ea typeface="Arial" charset="0"/>
                <a:cs typeface="Arial" charset="0"/>
              </a:rPr>
              <a:t>BcH</a:t>
            </a:r>
            <a:r>
              <a:rPr lang="en-US" altLang="ja-JP" sz="1266" b="1" dirty="0">
                <a:solidFill>
                  <a:srgbClr val="234A97"/>
                </a:solidFill>
                <a:latin typeface="Arial" charset="0"/>
                <a:ea typeface="Arial" charset="0"/>
                <a:cs typeface="Arial" charset="0"/>
              </a:rPr>
              <a:t> Guest</a:t>
            </a:r>
          </a:p>
          <a:p>
            <a:pPr algn="l"/>
            <a:r>
              <a:rPr lang="en-US" altLang="ja-JP" sz="1266" b="1" dirty="0">
                <a:solidFill>
                  <a:srgbClr val="234A97"/>
                </a:solidFill>
                <a:latin typeface="Arial" charset="0"/>
                <a:ea typeface="Arial" charset="0"/>
                <a:cs typeface="Arial" charset="0"/>
              </a:rPr>
              <a:t>PW:</a:t>
            </a:r>
            <a:r>
              <a:rPr lang="ja-JP" altLang="en-US" sz="1266" b="1">
                <a:solidFill>
                  <a:srgbClr val="234A97"/>
                </a:solidFill>
                <a:latin typeface="Arial" charset="0"/>
                <a:ea typeface="Arial" charset="0"/>
                <a:cs typeface="Arial" charset="0"/>
              </a:rPr>
              <a:t> </a:t>
            </a:r>
            <a:r>
              <a:rPr lang="en-US" altLang="ja-JP" sz="1266" b="1" dirty="0">
                <a:solidFill>
                  <a:srgbClr val="234A97"/>
                </a:solidFill>
                <a:latin typeface="Arial" charset="0"/>
                <a:ea typeface="Arial" charset="0"/>
                <a:cs typeface="Arial" charset="0"/>
              </a:rPr>
              <a:t>BlockchainHub2016</a:t>
            </a:r>
          </a:p>
        </p:txBody>
      </p:sp>
      <p:sp>
        <p:nvSpPr>
          <p:cNvPr id="12" name="TMI総合法律事務所…">
            <a:extLst>
              <a:ext uri="{FF2B5EF4-FFF2-40B4-BE49-F238E27FC236}">
                <a16:creationId xmlns:a16="http://schemas.microsoft.com/office/drawing/2014/main" id="{DCEE3635-7DE3-4CE2-8AAA-B501B6FA1540}"/>
              </a:ext>
            </a:extLst>
          </p:cNvPr>
          <p:cNvSpPr txBox="1">
            <a:spLocks/>
          </p:cNvSpPr>
          <p:nvPr/>
        </p:nvSpPr>
        <p:spPr>
          <a:xfrm>
            <a:off x="844687" y="3909344"/>
            <a:ext cx="7831770" cy="815800"/>
          </a:xfrm>
          <a:prstGeom prst="rect">
            <a:avLst/>
          </a:prstGeom>
        </p:spPr>
        <p:txBody>
          <a:bodyPr vert="horz" lIns="91440" tIns="45720" rIns="91440" bIns="45720" numCol="1" spcCol="521422" rtlCol="0" anchor="t">
            <a:noAutofit/>
          </a:bodyPr>
          <a:lstStyle>
            <a:lvl1pPr marL="292994" indent="-292994" algn="l" defTabSz="685800" rtl="0" eaLnBrk="1" latinLnBrk="0" hangingPunct="1">
              <a:lnSpc>
                <a:spcPct val="90000"/>
              </a:lnSpc>
              <a:spcBef>
                <a:spcPts val="2953"/>
              </a:spcBef>
              <a:buSzPct val="145000"/>
              <a:buFont typeface="Wingdings 2" pitchFamily="18" charset="2"/>
              <a:buChar char="•"/>
              <a:defRPr kumimoji="1" sz="2109" kern="1200">
                <a:solidFill>
                  <a:schemeClr val="tx1"/>
                </a:solidFill>
                <a:latin typeface="+mn-lt"/>
                <a:ea typeface="+mn-ea"/>
                <a:cs typeface="+mn-cs"/>
              </a:defRPr>
            </a:lvl1pPr>
            <a:lvl2pPr marL="605522" indent="-292994" algn="l" defTabSz="685800" rtl="0" eaLnBrk="1" latinLnBrk="0" hangingPunct="1">
              <a:lnSpc>
                <a:spcPct val="90000"/>
              </a:lnSpc>
              <a:spcBef>
                <a:spcPts val="2953"/>
              </a:spcBef>
              <a:buSzPct val="145000"/>
              <a:buFont typeface="Wingdings 2" pitchFamily="18" charset="2"/>
              <a:buChar char="•"/>
              <a:defRPr kumimoji="1" sz="2109" kern="1200">
                <a:solidFill>
                  <a:schemeClr val="tx1"/>
                </a:solidFill>
                <a:latin typeface="+mn-lt"/>
                <a:ea typeface="+mn-ea"/>
                <a:cs typeface="+mn-cs"/>
              </a:defRPr>
            </a:lvl2pPr>
            <a:lvl3pPr marL="918050" indent="-292994" algn="l" defTabSz="685800" rtl="0" eaLnBrk="1" latinLnBrk="0" hangingPunct="1">
              <a:lnSpc>
                <a:spcPct val="90000"/>
              </a:lnSpc>
              <a:spcBef>
                <a:spcPts val="2953"/>
              </a:spcBef>
              <a:buSzPct val="145000"/>
              <a:buFont typeface="Wingdings 2" pitchFamily="18" charset="2"/>
              <a:buChar char="•"/>
              <a:defRPr kumimoji="1" sz="2109" kern="1200">
                <a:solidFill>
                  <a:schemeClr val="tx1"/>
                </a:solidFill>
                <a:latin typeface="+mn-lt"/>
                <a:ea typeface="+mn-ea"/>
                <a:cs typeface="+mn-cs"/>
              </a:defRPr>
            </a:lvl3pPr>
            <a:lvl4pPr marL="1230578" indent="-292994" algn="l" defTabSz="685800" rtl="0" eaLnBrk="1" latinLnBrk="0" hangingPunct="1">
              <a:lnSpc>
                <a:spcPct val="90000"/>
              </a:lnSpc>
              <a:spcBef>
                <a:spcPts val="2953"/>
              </a:spcBef>
              <a:buSzPct val="145000"/>
              <a:buFont typeface="Wingdings 2" pitchFamily="18" charset="2"/>
              <a:buChar char="•"/>
              <a:defRPr kumimoji="1" sz="2109" kern="1200">
                <a:solidFill>
                  <a:schemeClr val="tx1"/>
                </a:solidFill>
                <a:latin typeface="+mn-lt"/>
                <a:ea typeface="+mn-ea"/>
                <a:cs typeface="+mn-cs"/>
              </a:defRPr>
            </a:lvl4pPr>
            <a:lvl5pPr marL="1543106" indent="-292994" algn="l" defTabSz="685800" rtl="0" eaLnBrk="1" latinLnBrk="0" hangingPunct="1">
              <a:lnSpc>
                <a:spcPct val="90000"/>
              </a:lnSpc>
              <a:spcBef>
                <a:spcPts val="2953"/>
              </a:spcBef>
              <a:buSzPct val="145000"/>
              <a:buFont typeface="Wingdings 2" pitchFamily="18" charset="2"/>
              <a:buChar char="•"/>
              <a:defRPr kumimoji="1" sz="2109"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spcBef>
                <a:spcPts val="0"/>
              </a:spcBef>
              <a:spcAft>
                <a:spcPts val="1266"/>
              </a:spcAft>
              <a:buSzTx/>
              <a:buFont typeface="Wingdings 2" pitchFamily="18" charset="2"/>
              <a:buNone/>
              <a:defRPr sz="2200">
                <a:latin typeface="Noto Sans CJK JP Regular"/>
                <a:ea typeface="Noto Sans CJK JP Regular"/>
                <a:cs typeface="Noto Sans CJK JP Regular"/>
                <a:sym typeface="Noto Sans CJK JP Regular"/>
              </a:defRPr>
            </a:pPr>
            <a:r>
              <a:rPr lang="ja-JP" altLang="en-US" sz="2400" dirty="0">
                <a:solidFill>
                  <a:srgbClr val="234A97"/>
                </a:solidFill>
                <a:latin typeface="Noto Sans CJK JP Regular"/>
                <a:ea typeface="Noto Sans CJK JP Regular"/>
                <a:cs typeface="Noto Sans CJK JP Regular"/>
                <a:sym typeface="Noto Sans CJK JP Regular"/>
              </a:rPr>
              <a:t>「新事業企画・起業のための実践ブロックチェーン・　　　ビジネス」（日本能率協会マネジメントセンター）</a:t>
            </a:r>
            <a:endParaRPr lang="en-US" altLang="ja-JP" sz="2400" dirty="0">
              <a:solidFill>
                <a:srgbClr val="234A97"/>
              </a:solidFill>
              <a:latin typeface="Noto Sans CJK JP Regular"/>
              <a:ea typeface="Noto Sans CJK JP Regular"/>
              <a:cs typeface="Noto Sans CJK JP Regular"/>
              <a:sym typeface="Noto Sans CJK JP Regular"/>
            </a:endParaRPr>
          </a:p>
        </p:txBody>
      </p:sp>
    </p:spTree>
    <p:extLst>
      <p:ext uri="{BB962C8B-B14F-4D97-AF65-F5344CB8AC3E}">
        <p14:creationId xmlns:p14="http://schemas.microsoft.com/office/powerpoint/2010/main" val="27626404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150BDBBB-C8CA-E148-9483-E30D34F8D1F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229774"/>
          </a:xfrm>
          <a:prstGeom prst="rect">
            <a:avLst/>
          </a:prstGeom>
        </p:spPr>
      </p:pic>
      <p:pic>
        <p:nvPicPr>
          <p:cNvPr id="11" name="図 10">
            <a:extLst>
              <a:ext uri="{FF2B5EF4-FFF2-40B4-BE49-F238E27FC236}">
                <a16:creationId xmlns:a16="http://schemas.microsoft.com/office/drawing/2014/main" id="{9E991E4D-E61B-4D43-8E08-E7CAACC7BB8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8"/>
          <a:stretch/>
        </p:blipFill>
        <p:spPr>
          <a:xfrm>
            <a:off x="0" y="6355041"/>
            <a:ext cx="9144000" cy="502958"/>
          </a:xfrm>
          <a:prstGeom prst="rect">
            <a:avLst/>
          </a:prstGeom>
        </p:spPr>
      </p:pic>
      <p:pic>
        <p:nvPicPr>
          <p:cNvPr id="13" name="図 12">
            <a:extLst>
              <a:ext uri="{FF2B5EF4-FFF2-40B4-BE49-F238E27FC236}">
                <a16:creationId xmlns:a16="http://schemas.microsoft.com/office/drawing/2014/main" id="{F7F85412-0EA5-6048-9C9D-D4CE551E297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7206" y="6480913"/>
            <a:ext cx="958669" cy="236554"/>
          </a:xfrm>
          <a:prstGeom prst="rect">
            <a:avLst/>
          </a:prstGeom>
        </p:spPr>
      </p:pic>
      <p:sp>
        <p:nvSpPr>
          <p:cNvPr id="14" name="2018 © CROSS DIGITAL Inc.">
            <a:extLst>
              <a:ext uri="{FF2B5EF4-FFF2-40B4-BE49-F238E27FC236}">
                <a16:creationId xmlns:a16="http://schemas.microsoft.com/office/drawing/2014/main" id="{0BAC74F1-8FF5-FD4B-9A20-296606D332B4}"/>
              </a:ext>
            </a:extLst>
          </p:cNvPr>
          <p:cNvSpPr txBox="1"/>
          <p:nvPr/>
        </p:nvSpPr>
        <p:spPr>
          <a:xfrm>
            <a:off x="7502004" y="6536222"/>
            <a:ext cx="1265971" cy="18400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789" tIns="26789" rIns="26789" bIns="26789" anchor="ctr">
            <a:spAutoFit/>
          </a:bodyPr>
          <a:lstStyle>
            <a:lvl1pPr>
              <a:defRPr sz="1200">
                <a:solidFill>
                  <a:srgbClr val="929292"/>
                </a:solidFill>
                <a:latin typeface="Noto Sans CJK JP Medium"/>
                <a:ea typeface="Noto Sans CJK JP Medium"/>
                <a:cs typeface="Noto Sans CJK JP Medium"/>
                <a:sym typeface="Noto Sans CJK JP Medium"/>
              </a:defRPr>
            </a:lvl1pPr>
          </a:lstStyle>
          <a:p>
            <a:r>
              <a:rPr sz="844" dirty="0">
                <a:solidFill>
                  <a:schemeClr val="bg1"/>
                </a:solidFill>
              </a:rPr>
              <a:t>201</a:t>
            </a:r>
            <a:r>
              <a:rPr lang="en-US" altLang="ja-JP" sz="844" dirty="0">
                <a:solidFill>
                  <a:schemeClr val="bg1"/>
                </a:solidFill>
              </a:rPr>
              <a:t>9</a:t>
            </a:r>
            <a:r>
              <a:rPr sz="844" dirty="0">
                <a:solidFill>
                  <a:schemeClr val="bg1"/>
                </a:solidFill>
              </a:rPr>
              <a:t> © </a:t>
            </a:r>
            <a:r>
              <a:rPr lang="en-US" sz="844" dirty="0" err="1">
                <a:solidFill>
                  <a:schemeClr val="bg1"/>
                </a:solidFill>
              </a:rPr>
              <a:t>BlockchainHub</a:t>
            </a:r>
            <a:r>
              <a:rPr lang="en-US" sz="844" dirty="0">
                <a:solidFill>
                  <a:schemeClr val="bg1"/>
                </a:solidFill>
              </a:rPr>
              <a:t> </a:t>
            </a:r>
            <a:r>
              <a:rPr sz="844" dirty="0">
                <a:solidFill>
                  <a:schemeClr val="bg1"/>
                </a:solidFill>
              </a:rPr>
              <a:t> Inc.</a:t>
            </a:r>
          </a:p>
        </p:txBody>
      </p:sp>
      <p:sp>
        <p:nvSpPr>
          <p:cNvPr id="191" name="TMI総合法律事務所…"/>
          <p:cNvSpPr txBox="1">
            <a:spLocks noGrp="1"/>
          </p:cNvSpPr>
          <p:nvPr>
            <p:ph type="body" sz="half" idx="1"/>
          </p:nvPr>
        </p:nvSpPr>
        <p:spPr>
          <a:xfrm>
            <a:off x="844688" y="1196752"/>
            <a:ext cx="8130450" cy="2217588"/>
          </a:xfrm>
          <a:prstGeom prst="rect">
            <a:avLst/>
          </a:prstGeom>
        </p:spPr>
        <p:txBody>
          <a:bodyPr numCol="1" spcCol="521422" anchor="t">
            <a:noAutofit/>
          </a:bodyPr>
          <a:lstStyle/>
          <a:p>
            <a:pPr marL="0" indent="0">
              <a:spcBef>
                <a:spcPts val="0"/>
              </a:spcBef>
              <a:spcAft>
                <a:spcPts val="1266"/>
              </a:spcAft>
              <a:buSzTx/>
              <a:buNone/>
              <a:defRPr sz="2200">
                <a:latin typeface="Noto Sans CJK JP Regular"/>
                <a:ea typeface="Noto Sans CJK JP Regular"/>
                <a:cs typeface="Noto Sans CJK JP Regular"/>
                <a:sym typeface="Noto Sans CJK JP Regular"/>
              </a:defRPr>
            </a:pPr>
            <a:r>
              <a:rPr lang="ja-JP" altLang="en-US" sz="2400" dirty="0">
                <a:solidFill>
                  <a:srgbClr val="234A97"/>
                </a:solidFill>
              </a:rPr>
              <a:t>コーポレート</a:t>
            </a:r>
            <a:r>
              <a:rPr lang="ja-JP" altLang="en-US" sz="2400">
                <a:solidFill>
                  <a:srgbClr val="234A97"/>
                </a:solidFill>
              </a:rPr>
              <a:t>会員</a:t>
            </a:r>
            <a:r>
              <a:rPr lang="en-US" altLang="ja-JP" sz="2400" dirty="0">
                <a:solidFill>
                  <a:srgbClr val="234A97"/>
                </a:solidFill>
              </a:rPr>
              <a:t> 15</a:t>
            </a:r>
            <a:r>
              <a:rPr lang="ja-JP" altLang="en-US" sz="2400">
                <a:solidFill>
                  <a:srgbClr val="234A97"/>
                </a:solidFill>
              </a:rPr>
              <a:t>社</a:t>
            </a:r>
            <a:r>
              <a:rPr lang="ja-JP" altLang="en-US" sz="2400" dirty="0">
                <a:solidFill>
                  <a:srgbClr val="234A97"/>
                </a:solidFill>
              </a:rPr>
              <a:t>（</a:t>
            </a:r>
            <a:r>
              <a:rPr lang="en-US" altLang="ja-JP" sz="2400" dirty="0">
                <a:solidFill>
                  <a:srgbClr val="234A97"/>
                </a:solidFill>
              </a:rPr>
              <a:t>2019</a:t>
            </a:r>
            <a:r>
              <a:rPr lang="ja-JP" altLang="en-US" sz="2400" dirty="0">
                <a:solidFill>
                  <a:srgbClr val="234A97"/>
                </a:solidFill>
              </a:rPr>
              <a:t>年</a:t>
            </a:r>
            <a:r>
              <a:rPr lang="en-US" altLang="ja-JP" sz="2400" dirty="0">
                <a:solidFill>
                  <a:srgbClr val="234A97"/>
                </a:solidFill>
              </a:rPr>
              <a:t>8</a:t>
            </a:r>
            <a:r>
              <a:rPr lang="ja-JP" altLang="en-US" sz="2400" dirty="0">
                <a:solidFill>
                  <a:srgbClr val="234A97"/>
                </a:solidFill>
              </a:rPr>
              <a:t>月現在）</a:t>
            </a:r>
            <a:r>
              <a:rPr lang="en-US" altLang="ja-JP" sz="1687" dirty="0">
                <a:solidFill>
                  <a:srgbClr val="234A97"/>
                </a:solidFill>
              </a:rPr>
              <a:t>※</a:t>
            </a:r>
            <a:r>
              <a:rPr lang="ja-JP" altLang="en-US" sz="1687" dirty="0">
                <a:solidFill>
                  <a:srgbClr val="C00000"/>
                </a:solidFill>
              </a:rPr>
              <a:t>随時募集中</a:t>
            </a:r>
            <a:endParaRPr lang="en-US" altLang="ja-JP" sz="1687" dirty="0">
              <a:solidFill>
                <a:srgbClr val="C00000"/>
              </a:solidFill>
            </a:endParaRPr>
          </a:p>
          <a:p>
            <a:pPr marL="349362" indent="0">
              <a:spcBef>
                <a:spcPts val="0"/>
              </a:spcBef>
              <a:spcAft>
                <a:spcPts val="422"/>
              </a:spcAft>
              <a:buSzTx/>
              <a:buNone/>
              <a:defRPr sz="2200">
                <a:latin typeface="Noto Sans CJK JP Regular"/>
                <a:ea typeface="Noto Sans CJK JP Regular"/>
                <a:cs typeface="Noto Sans CJK JP Regular"/>
                <a:sym typeface="Noto Sans CJK JP Regular"/>
              </a:defRPr>
            </a:pPr>
            <a:r>
              <a:rPr lang="ja-JP" altLang="en-US" sz="2000" dirty="0">
                <a:solidFill>
                  <a:srgbClr val="234A97"/>
                </a:solidFill>
              </a:rPr>
              <a:t>三井不動産</a:t>
            </a:r>
            <a:r>
              <a:rPr lang="en-US" altLang="ja-JP" sz="2000" dirty="0">
                <a:solidFill>
                  <a:srgbClr val="234A97"/>
                </a:solidFill>
              </a:rPr>
              <a:t>㈱</a:t>
            </a:r>
            <a:r>
              <a:rPr lang="ja-JP" altLang="en-US" sz="2000" dirty="0">
                <a:solidFill>
                  <a:srgbClr val="234A97"/>
                </a:solidFill>
              </a:rPr>
              <a:t>、</a:t>
            </a:r>
            <a:r>
              <a:rPr lang="en-US" altLang="ja-JP" sz="2000" dirty="0">
                <a:solidFill>
                  <a:srgbClr val="234A97"/>
                </a:solidFill>
              </a:rPr>
              <a:t>TMI</a:t>
            </a:r>
            <a:r>
              <a:rPr lang="ja-JP" altLang="en-US" sz="2000" dirty="0">
                <a:solidFill>
                  <a:srgbClr val="234A97"/>
                </a:solidFill>
              </a:rPr>
              <a:t>総合法律事務所、新日本有限責任監査法人、</a:t>
            </a:r>
            <a:r>
              <a:rPr lang="en-US" altLang="ja-JP" sz="2000" dirty="0">
                <a:solidFill>
                  <a:srgbClr val="234A97"/>
                </a:solidFill>
              </a:rPr>
              <a:t> </a:t>
            </a:r>
          </a:p>
          <a:p>
            <a:pPr marL="349362" indent="0">
              <a:spcBef>
                <a:spcPts val="0"/>
              </a:spcBef>
              <a:spcAft>
                <a:spcPts val="422"/>
              </a:spcAft>
              <a:buSzTx/>
              <a:buNone/>
              <a:defRPr sz="2200">
                <a:latin typeface="Noto Sans CJK JP Regular"/>
                <a:ea typeface="Noto Sans CJK JP Regular"/>
                <a:cs typeface="Noto Sans CJK JP Regular"/>
                <a:sym typeface="Noto Sans CJK JP Regular"/>
              </a:defRPr>
            </a:pPr>
            <a:r>
              <a:rPr lang="en-US" altLang="ja-JP" sz="2000" dirty="0">
                <a:solidFill>
                  <a:srgbClr val="234A97"/>
                </a:solidFill>
              </a:rPr>
              <a:t>㈱</a:t>
            </a:r>
            <a:r>
              <a:rPr lang="ja-JP" altLang="en-US" sz="2000" dirty="0">
                <a:solidFill>
                  <a:srgbClr val="234A97"/>
                </a:solidFill>
              </a:rPr>
              <a:t>アイ・ティー・ワン、</a:t>
            </a:r>
            <a:r>
              <a:rPr lang="en-US" altLang="ja-JP" sz="2000" dirty="0">
                <a:solidFill>
                  <a:srgbClr val="234A97"/>
                </a:solidFill>
              </a:rPr>
              <a:t> ㈱</a:t>
            </a:r>
            <a:r>
              <a:rPr lang="ja-JP" altLang="en-US" sz="2000" dirty="0">
                <a:solidFill>
                  <a:srgbClr val="234A97"/>
                </a:solidFill>
              </a:rPr>
              <a:t>アイネス総合研究所、横河電機</a:t>
            </a:r>
            <a:r>
              <a:rPr lang="en-US" altLang="ja-JP" sz="2000" dirty="0">
                <a:solidFill>
                  <a:srgbClr val="234A97"/>
                </a:solidFill>
              </a:rPr>
              <a:t>㈱</a:t>
            </a:r>
            <a:r>
              <a:rPr lang="ja-JP" altLang="en-US" sz="2000" dirty="0">
                <a:solidFill>
                  <a:srgbClr val="234A97"/>
                </a:solidFill>
              </a:rPr>
              <a:t>、</a:t>
            </a:r>
            <a:endParaRPr lang="en-US" altLang="ja-JP" sz="2000" dirty="0">
              <a:solidFill>
                <a:srgbClr val="234A97"/>
              </a:solidFill>
            </a:endParaRPr>
          </a:p>
          <a:p>
            <a:pPr marL="349362" indent="0">
              <a:spcBef>
                <a:spcPts val="0"/>
              </a:spcBef>
              <a:spcAft>
                <a:spcPts val="422"/>
              </a:spcAft>
              <a:buSzTx/>
              <a:buNone/>
              <a:defRPr sz="2200">
                <a:latin typeface="Noto Sans CJK JP Regular"/>
                <a:ea typeface="Noto Sans CJK JP Regular"/>
                <a:cs typeface="Noto Sans CJK JP Regular"/>
                <a:sym typeface="Noto Sans CJK JP Regular"/>
              </a:defRPr>
            </a:pPr>
            <a:r>
              <a:rPr lang="ja-JP" altLang="en-US" sz="2000" dirty="0">
                <a:solidFill>
                  <a:srgbClr val="234A97"/>
                </a:solidFill>
              </a:rPr>
              <a:t>日本アイ・ビー・エム</a:t>
            </a:r>
            <a:r>
              <a:rPr lang="en-US" altLang="ja-JP" sz="2000" dirty="0">
                <a:solidFill>
                  <a:srgbClr val="234A97"/>
                </a:solidFill>
              </a:rPr>
              <a:t>㈱</a:t>
            </a:r>
            <a:r>
              <a:rPr lang="ja-JP" altLang="en-US" sz="2000" dirty="0">
                <a:solidFill>
                  <a:srgbClr val="234A97"/>
                </a:solidFill>
              </a:rPr>
              <a:t>、</a:t>
            </a:r>
            <a:r>
              <a:rPr lang="en-US" altLang="ja-JP" sz="2000" dirty="0">
                <a:solidFill>
                  <a:srgbClr val="234A97"/>
                </a:solidFill>
              </a:rPr>
              <a:t> ㈱</a:t>
            </a:r>
            <a:r>
              <a:rPr lang="ja-JP" altLang="en-US" sz="2000" dirty="0">
                <a:solidFill>
                  <a:srgbClr val="234A97"/>
                </a:solidFill>
              </a:rPr>
              <a:t>デンソー、日揮</a:t>
            </a:r>
            <a:r>
              <a:rPr lang="en-US" altLang="ja-JP" sz="2000" dirty="0">
                <a:solidFill>
                  <a:srgbClr val="234A97"/>
                </a:solidFill>
              </a:rPr>
              <a:t>㈱ </a:t>
            </a:r>
            <a:r>
              <a:rPr lang="ja-JP" altLang="en-US" sz="2000" dirty="0">
                <a:solidFill>
                  <a:srgbClr val="234A97"/>
                </a:solidFill>
              </a:rPr>
              <a:t>、</a:t>
            </a:r>
            <a:endParaRPr lang="en-US" altLang="ja-JP" sz="2000" dirty="0">
              <a:solidFill>
                <a:srgbClr val="234A97"/>
              </a:solidFill>
            </a:endParaRPr>
          </a:p>
          <a:p>
            <a:pPr marL="349362" indent="0">
              <a:spcBef>
                <a:spcPts val="0"/>
              </a:spcBef>
              <a:spcAft>
                <a:spcPts val="422"/>
              </a:spcAft>
              <a:buSzTx/>
              <a:buNone/>
              <a:defRPr sz="2200">
                <a:latin typeface="Noto Sans CJK JP Regular"/>
                <a:ea typeface="Noto Sans CJK JP Regular"/>
                <a:cs typeface="Noto Sans CJK JP Regular"/>
                <a:sym typeface="Noto Sans CJK JP Regular"/>
              </a:defRPr>
            </a:pPr>
            <a:r>
              <a:rPr lang="en-US" altLang="ja-JP" sz="2000" dirty="0">
                <a:solidFill>
                  <a:srgbClr val="234A97"/>
                </a:solidFill>
              </a:rPr>
              <a:t>㈱</a:t>
            </a:r>
            <a:r>
              <a:rPr lang="ja-JP" altLang="en-US" sz="2000" dirty="0">
                <a:solidFill>
                  <a:srgbClr val="234A97"/>
                </a:solidFill>
              </a:rPr>
              <a:t>キューブシステム、</a:t>
            </a:r>
            <a:r>
              <a:rPr lang="en-US" altLang="ja-JP" sz="2000" dirty="0">
                <a:solidFill>
                  <a:srgbClr val="234A97"/>
                </a:solidFill>
              </a:rPr>
              <a:t> ㈱</a:t>
            </a:r>
            <a:r>
              <a:rPr lang="ja-JP" altLang="en-US" sz="2000" dirty="0">
                <a:solidFill>
                  <a:srgbClr val="234A97"/>
                </a:solidFill>
              </a:rPr>
              <a:t>シーエーシー、太陽有限責任監査法人</a:t>
            </a:r>
            <a:endParaRPr lang="en-US" altLang="ja-JP" sz="2000" dirty="0">
              <a:solidFill>
                <a:srgbClr val="234A97"/>
              </a:solidFill>
            </a:endParaRPr>
          </a:p>
          <a:p>
            <a:pPr marL="349362" indent="0">
              <a:spcBef>
                <a:spcPts val="0"/>
              </a:spcBef>
              <a:spcAft>
                <a:spcPts val="422"/>
              </a:spcAft>
              <a:buSzTx/>
              <a:buNone/>
              <a:defRPr sz="2200">
                <a:latin typeface="Noto Sans CJK JP Regular"/>
                <a:ea typeface="Noto Sans CJK JP Regular"/>
                <a:cs typeface="Noto Sans CJK JP Regular"/>
                <a:sym typeface="Noto Sans CJK JP Regular"/>
              </a:defRPr>
            </a:pPr>
            <a:r>
              <a:rPr lang="ja-JP" altLang="en-US" sz="2000" dirty="0">
                <a:solidFill>
                  <a:srgbClr val="234A97"/>
                </a:solidFill>
              </a:rPr>
              <a:t>方正</a:t>
            </a:r>
            <a:r>
              <a:rPr lang="en-US" altLang="ja-JP" sz="2000" dirty="0">
                <a:solidFill>
                  <a:srgbClr val="234A97"/>
                </a:solidFill>
              </a:rPr>
              <a:t>㈱</a:t>
            </a:r>
            <a:r>
              <a:rPr lang="ja-JP" altLang="en-US" sz="2000" dirty="0">
                <a:solidFill>
                  <a:srgbClr val="234A97"/>
                </a:solidFill>
              </a:rPr>
              <a:t>、東英工業</a:t>
            </a:r>
            <a:r>
              <a:rPr lang="en-US" altLang="ja-JP" sz="2000" dirty="0">
                <a:solidFill>
                  <a:srgbClr val="234A97"/>
                </a:solidFill>
              </a:rPr>
              <a:t>㈱</a:t>
            </a:r>
            <a:r>
              <a:rPr lang="ja-JP" altLang="en-US" sz="2000" dirty="0">
                <a:solidFill>
                  <a:srgbClr val="234A97"/>
                </a:solidFill>
              </a:rPr>
              <a:t>、</a:t>
            </a:r>
            <a:r>
              <a:rPr lang="en-US" altLang="ja-JP" sz="2000" dirty="0">
                <a:solidFill>
                  <a:srgbClr val="234A97"/>
                </a:solidFill>
              </a:rPr>
              <a:t> ㈱</a:t>
            </a:r>
            <a:r>
              <a:rPr lang="ja-JP" altLang="en-US" sz="2000" dirty="0">
                <a:solidFill>
                  <a:srgbClr val="234A97"/>
                </a:solidFill>
              </a:rPr>
              <a:t>東京技術計算コンサルタント</a:t>
            </a:r>
            <a:endParaRPr lang="en-US" altLang="ja-JP" sz="2000" dirty="0">
              <a:solidFill>
                <a:srgbClr val="234A97"/>
              </a:solidFill>
            </a:endParaRPr>
          </a:p>
        </p:txBody>
      </p:sp>
      <p:sp>
        <p:nvSpPr>
          <p:cNvPr id="192" name="コミュニティ - コーポレート会員"/>
          <p:cNvSpPr txBox="1"/>
          <p:nvPr/>
        </p:nvSpPr>
        <p:spPr>
          <a:xfrm>
            <a:off x="844689" y="229774"/>
            <a:ext cx="6494207" cy="7111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normAutofit/>
          </a:bodyPr>
          <a:lstStyle>
            <a:lvl1pPr algn="l">
              <a:defRPr sz="4200">
                <a:solidFill>
                  <a:schemeClr val="accent1">
                    <a:hueOff val="114395"/>
                    <a:lumOff val="-24975"/>
                  </a:schemeClr>
                </a:solidFill>
                <a:latin typeface="Noto Sans CJK JP Bold"/>
                <a:ea typeface="Noto Sans CJK JP Bold"/>
                <a:cs typeface="Noto Sans CJK JP Bold"/>
                <a:sym typeface="Noto Sans CJK JP Bold"/>
              </a:defRPr>
            </a:lvl1pPr>
          </a:lstStyle>
          <a:p>
            <a:r>
              <a:rPr lang="en-US" sz="4219" b="1" dirty="0">
                <a:solidFill>
                  <a:srgbClr val="007BBB"/>
                </a:solidFill>
              </a:rPr>
              <a:t>Collaboration &amp; Incubation</a:t>
            </a:r>
            <a:endParaRPr sz="4219" b="1" dirty="0">
              <a:solidFill>
                <a:srgbClr val="007BBB"/>
              </a:solidFill>
            </a:endParaRPr>
          </a:p>
        </p:txBody>
      </p:sp>
      <p:sp>
        <p:nvSpPr>
          <p:cNvPr id="8" name="TMI総合法律事務所…">
            <a:extLst>
              <a:ext uri="{FF2B5EF4-FFF2-40B4-BE49-F238E27FC236}">
                <a16:creationId xmlns:a16="http://schemas.microsoft.com/office/drawing/2014/main" id="{30CBBF7D-A9A5-5B4F-A3F7-3F181CC8B53A}"/>
              </a:ext>
            </a:extLst>
          </p:cNvPr>
          <p:cNvSpPr txBox="1">
            <a:spLocks/>
          </p:cNvSpPr>
          <p:nvPr/>
        </p:nvSpPr>
        <p:spPr>
          <a:xfrm>
            <a:off x="844688" y="3554872"/>
            <a:ext cx="8130450" cy="4753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1" spcCol="521422" anchor="t">
            <a:noAutofit/>
          </a:bodyPr>
          <a:lstStyle>
            <a:lvl1pPr marL="4167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1pPr>
            <a:lvl2pPr marL="8612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2pPr>
            <a:lvl3pPr marL="13057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3pPr>
            <a:lvl4pPr marL="17502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4pPr>
            <a:lvl5pPr marL="2194718" marR="0" indent="-416718" algn="l" defTabSz="584200" rtl="0" latinLnBrk="0">
              <a:lnSpc>
                <a:spcPct val="100000"/>
              </a:lnSpc>
              <a:spcBef>
                <a:spcPts val="4200"/>
              </a:spcBef>
              <a:spcAft>
                <a:spcPts val="0"/>
              </a:spcAft>
              <a:buClrTx/>
              <a:buSzPct val="145000"/>
              <a:buFontTx/>
              <a:buChar char="•"/>
              <a:tabLst/>
              <a:defRPr sz="3000" b="0" i="0" u="none" strike="noStrike" cap="none" spc="0" baseline="0">
                <a:ln>
                  <a:noFill/>
                </a:ln>
                <a:solidFill>
                  <a:srgbClr val="000000"/>
                </a:solidFill>
                <a:uFillTx/>
                <a:latin typeface="+mn-lt"/>
                <a:ea typeface="+mn-ea"/>
                <a:cs typeface="+mn-cs"/>
                <a:sym typeface="ヒラギノ角ゴ ProN W3"/>
              </a:defRPr>
            </a:lvl5pPr>
            <a:lvl6pPr marL="0" marR="0" indent="3556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6pPr>
            <a:lvl7pPr marL="0" marR="0" indent="7112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7pPr>
            <a:lvl8pPr marL="0" marR="0" indent="10668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8pPr>
            <a:lvl9pPr marL="0" marR="0" indent="1422400" algn="ctr" defTabSz="584200" rtl="0" latinLnBrk="0">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mn-lt"/>
                <a:ea typeface="+mn-ea"/>
                <a:cs typeface="+mn-cs"/>
                <a:sym typeface="ヒラギノ角ゴ ProN W3"/>
              </a:defRPr>
            </a:lvl9pPr>
          </a:lstStyle>
          <a:p>
            <a:pPr marL="0" indent="0">
              <a:spcBef>
                <a:spcPts val="0"/>
              </a:spcBef>
              <a:spcAft>
                <a:spcPts val="1266"/>
              </a:spcAft>
              <a:buSzTx/>
              <a:buNone/>
              <a:defRPr sz="2200">
                <a:latin typeface="Noto Sans CJK JP Regular"/>
                <a:ea typeface="Noto Sans CJK JP Regular"/>
                <a:cs typeface="Noto Sans CJK JP Regular"/>
                <a:sym typeface="Noto Sans CJK JP Regular"/>
              </a:defRPr>
            </a:pPr>
            <a:r>
              <a:rPr lang="ja-JP" altLang="en-US" sz="2400" dirty="0">
                <a:solidFill>
                  <a:srgbClr val="234A97"/>
                </a:solidFill>
                <a:latin typeface="Noto Sans CJK JP Regular"/>
                <a:ea typeface="Noto Sans CJK JP Regular"/>
                <a:cs typeface="Noto Sans CJK JP Regular"/>
                <a:sym typeface="Noto Sans CJK JP Regular"/>
              </a:rPr>
              <a:t>弊社スタートアップ</a:t>
            </a:r>
            <a:endParaRPr lang="en-US" altLang="ja-JP" sz="1800" dirty="0">
              <a:solidFill>
                <a:srgbClr val="234A97"/>
              </a:solidFill>
              <a:latin typeface="Noto Sans CJK JP Regular"/>
              <a:ea typeface="Noto Sans CJK JP Regular"/>
              <a:cs typeface="Noto Sans CJK JP Regular"/>
              <a:sym typeface="Noto Sans CJK JP Regular"/>
            </a:endParaRPr>
          </a:p>
        </p:txBody>
      </p:sp>
      <p:pic>
        <p:nvPicPr>
          <p:cNvPr id="9" name="図 8">
            <a:extLst>
              <a:ext uri="{FF2B5EF4-FFF2-40B4-BE49-F238E27FC236}">
                <a16:creationId xmlns:a16="http://schemas.microsoft.com/office/drawing/2014/main" id="{821B1775-772C-DA4E-9304-E564ADBDFD70}"/>
              </a:ext>
            </a:extLst>
          </p:cNvPr>
          <p:cNvPicPr/>
          <p:nvPr/>
        </p:nvPicPr>
        <p:blipFill>
          <a:blip r:embed="rId5" cstate="screen">
            <a:extLst>
              <a:ext uri="{28A0092B-C50C-407E-A947-70E740481C1C}">
                <a14:useLocalDpi xmlns:a14="http://schemas.microsoft.com/office/drawing/2010/main"/>
              </a:ext>
            </a:extLst>
          </a:blip>
          <a:stretch>
            <a:fillRect/>
          </a:stretch>
        </p:blipFill>
        <p:spPr>
          <a:xfrm>
            <a:off x="1285875" y="4058020"/>
            <a:ext cx="1790527" cy="351784"/>
          </a:xfrm>
          <a:prstGeom prst="rect">
            <a:avLst/>
          </a:prstGeom>
        </p:spPr>
      </p:pic>
      <p:pic>
        <p:nvPicPr>
          <p:cNvPr id="12" name="図 11" descr="物体 が含まれている画像&#10;&#10;高い精度で生成された説明">
            <a:extLst>
              <a:ext uri="{FF2B5EF4-FFF2-40B4-BE49-F238E27FC236}">
                <a16:creationId xmlns:a16="http://schemas.microsoft.com/office/drawing/2014/main" id="{28B57705-1F48-0D45-957C-09C6BDEA9C7A}"/>
              </a:ext>
            </a:extLst>
          </p:cNvPr>
          <p:cNvPicPr/>
          <p:nvPr/>
        </p:nvPicPr>
        <p:blipFill>
          <a:blip r:embed="rId6" cstate="print">
            <a:extLst>
              <a:ext uri="{28A0092B-C50C-407E-A947-70E740481C1C}">
                <a14:useLocalDpi xmlns:a14="http://schemas.microsoft.com/office/drawing/2010/main"/>
              </a:ext>
            </a:extLst>
          </a:blip>
          <a:stretch>
            <a:fillRect/>
          </a:stretch>
        </p:blipFill>
        <p:spPr>
          <a:xfrm>
            <a:off x="3340673" y="4051761"/>
            <a:ext cx="1037534" cy="364302"/>
          </a:xfrm>
          <a:prstGeom prst="rect">
            <a:avLst/>
          </a:prstGeom>
        </p:spPr>
      </p:pic>
      <p:pic>
        <p:nvPicPr>
          <p:cNvPr id="15" name="イメージ" descr="イメージ">
            <a:extLst>
              <a:ext uri="{FF2B5EF4-FFF2-40B4-BE49-F238E27FC236}">
                <a16:creationId xmlns:a16="http://schemas.microsoft.com/office/drawing/2014/main" id="{ED1B5645-CB3D-484A-A1AB-688FFE528926}"/>
              </a:ext>
            </a:extLst>
          </p:cNvPr>
          <p:cNvPicPr/>
          <p:nvPr/>
        </p:nvPicPr>
        <p:blipFill rotWithShape="1">
          <a:blip r:embed="rId7" cstate="screen">
            <a:extLst>
              <a:ext uri="{28A0092B-C50C-407E-A947-70E740481C1C}">
                <a14:useLocalDpi xmlns:a14="http://schemas.microsoft.com/office/drawing/2010/main"/>
              </a:ext>
            </a:extLst>
          </a:blip>
          <a:srcRect/>
          <a:stretch/>
        </p:blipFill>
        <p:spPr bwMode="auto">
          <a:xfrm>
            <a:off x="6372200" y="3980079"/>
            <a:ext cx="1636358" cy="507666"/>
          </a:xfrm>
          <a:prstGeom prst="rect">
            <a:avLst/>
          </a:prstGeom>
          <a:ln>
            <a:noFill/>
          </a:ln>
          <a:extLst>
            <a:ext uri="{53640926-AAD7-44D8-BBD7-CCE9431645EC}">
              <a14:shadowObscured xmlns:a14="http://schemas.microsoft.com/office/drawing/2010/main"/>
            </a:ext>
          </a:extLst>
        </p:spPr>
      </p:pic>
      <p:pic>
        <p:nvPicPr>
          <p:cNvPr id="16" name="Picture 4" descr="DplusM Official Site">
            <a:extLst>
              <a:ext uri="{FF2B5EF4-FFF2-40B4-BE49-F238E27FC236}">
                <a16:creationId xmlns:a16="http://schemas.microsoft.com/office/drawing/2014/main" id="{BB2C0DF2-1E52-E64C-AF8E-874DEB4C15CA}"/>
              </a:ext>
            </a:extLst>
          </p:cNvPr>
          <p:cNvPicPr/>
          <p:nvPr/>
        </p:nvPicPr>
        <p:blipFill>
          <a:blip r:embed="rId8" cstate="screen">
            <a:extLst>
              <a:ext uri="{28A0092B-C50C-407E-A947-70E740481C1C}">
                <a14:useLocalDpi xmlns:a14="http://schemas.microsoft.com/office/drawing/2010/main"/>
              </a:ext>
            </a:extLst>
          </a:blip>
          <a:srcRect/>
          <a:stretch>
            <a:fillRect/>
          </a:stretch>
        </p:blipFill>
        <p:spPr bwMode="auto">
          <a:xfrm>
            <a:off x="1608155" y="4662214"/>
            <a:ext cx="1115381" cy="525365"/>
          </a:xfrm>
          <a:prstGeom prst="rect">
            <a:avLst/>
          </a:prstGeom>
          <a:noFill/>
        </p:spPr>
      </p:pic>
      <p:pic>
        <p:nvPicPr>
          <p:cNvPr id="17" name="図 16">
            <a:extLst>
              <a:ext uri="{FF2B5EF4-FFF2-40B4-BE49-F238E27FC236}">
                <a16:creationId xmlns:a16="http://schemas.microsoft.com/office/drawing/2014/main" id="{A5775843-7A3D-0B49-8404-621BEEA82D34}"/>
              </a:ext>
            </a:extLst>
          </p:cNvPr>
          <p:cNvPicPr/>
          <p:nvPr/>
        </p:nvPicPr>
        <p:blipFill rotWithShape="1">
          <a:blip r:embed="rId9" cstate="screen">
            <a:extLst>
              <a:ext uri="{28A0092B-C50C-407E-A947-70E740481C1C}">
                <a14:useLocalDpi xmlns:a14="http://schemas.microsoft.com/office/drawing/2010/main"/>
              </a:ext>
            </a:extLst>
          </a:blip>
          <a:srcRect/>
          <a:stretch/>
        </p:blipFill>
        <p:spPr bwMode="auto">
          <a:xfrm>
            <a:off x="4745450" y="4010845"/>
            <a:ext cx="1258834" cy="446134"/>
          </a:xfrm>
          <a:prstGeom prst="rect">
            <a:avLst/>
          </a:prstGeom>
          <a:ln>
            <a:noFill/>
          </a:ln>
          <a:extLst>
            <a:ext uri="{53640926-AAD7-44D8-BBD7-CCE9431645EC}">
              <a14:shadowObscured xmlns:a14="http://schemas.microsoft.com/office/drawing/2010/main"/>
            </a:ext>
          </a:extLst>
        </p:spPr>
      </p:pic>
      <p:pic>
        <p:nvPicPr>
          <p:cNvPr id="18" name="Picture 9" descr="yume cloud logo new.pdf">
            <a:extLst>
              <a:ext uri="{FF2B5EF4-FFF2-40B4-BE49-F238E27FC236}">
                <a16:creationId xmlns:a16="http://schemas.microsoft.com/office/drawing/2014/main" id="{8EEF5E83-632D-C64B-8B09-24A10D76CECB}"/>
              </a:ext>
            </a:extLst>
          </p:cNvPr>
          <p:cNvPicPr/>
          <p:nvPr/>
        </p:nvPicPr>
        <p:blipFill>
          <a:blip r:embed="rId10" cstate="screen">
            <a:extLst>
              <a:ext uri="{28A0092B-C50C-407E-A947-70E740481C1C}">
                <a14:useLocalDpi xmlns:a14="http://schemas.microsoft.com/office/drawing/2010/main"/>
              </a:ext>
            </a:extLst>
          </a:blip>
          <a:stretch>
            <a:fillRect/>
          </a:stretch>
        </p:blipFill>
        <p:spPr>
          <a:xfrm>
            <a:off x="3529987" y="4653723"/>
            <a:ext cx="658906" cy="542348"/>
          </a:xfrm>
          <a:prstGeom prst="rect">
            <a:avLst/>
          </a:prstGeom>
        </p:spPr>
      </p:pic>
      <p:pic>
        <p:nvPicPr>
          <p:cNvPr id="19" name="図 18" descr="../../../xD/xD_創業/各種デザイン/ロゴ/crossdigital_logo_color.jpg">
            <a:extLst>
              <a:ext uri="{FF2B5EF4-FFF2-40B4-BE49-F238E27FC236}">
                <a16:creationId xmlns:a16="http://schemas.microsoft.com/office/drawing/2014/main" id="{B08C0B54-87BA-3A4D-BD00-0529F4657BA4}"/>
              </a:ext>
            </a:extLst>
          </p:cNvPr>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790706" y="4632270"/>
            <a:ext cx="1161968" cy="585254"/>
          </a:xfrm>
          <a:prstGeom prst="rect">
            <a:avLst/>
          </a:prstGeom>
          <a:noFill/>
          <a:ln>
            <a:noFill/>
          </a:ln>
        </p:spPr>
      </p:pic>
      <p:sp>
        <p:nvSpPr>
          <p:cNvPr id="20" name="正方形/長方形 19">
            <a:extLst>
              <a:ext uri="{FF2B5EF4-FFF2-40B4-BE49-F238E27FC236}">
                <a16:creationId xmlns:a16="http://schemas.microsoft.com/office/drawing/2014/main" id="{D0CF1A86-FACB-5648-B1AA-6A61E8E5E1BD}"/>
              </a:ext>
            </a:extLst>
          </p:cNvPr>
          <p:cNvSpPr/>
          <p:nvPr/>
        </p:nvSpPr>
        <p:spPr>
          <a:xfrm>
            <a:off x="6973717" y="260720"/>
            <a:ext cx="2185964" cy="676724"/>
          </a:xfrm>
          <a:prstGeom prst="rect">
            <a:avLst/>
          </a:prstGeom>
        </p:spPr>
        <p:txBody>
          <a:bodyPr wrap="square">
            <a:spAutoFit/>
          </a:bodyPr>
          <a:lstStyle/>
          <a:p>
            <a:pPr algn="l"/>
            <a:r>
              <a:rPr lang="en-US" altLang="ja-JP" sz="1266" b="1" dirty="0">
                <a:solidFill>
                  <a:srgbClr val="234A97"/>
                </a:solidFill>
                <a:latin typeface="Arial" charset="0"/>
                <a:ea typeface="Arial" charset="0"/>
                <a:cs typeface="Arial" charset="0"/>
              </a:rPr>
              <a:t>Wi-Fi</a:t>
            </a:r>
          </a:p>
          <a:p>
            <a:pPr algn="l"/>
            <a:r>
              <a:rPr lang="en-US" altLang="ja-JP" sz="1266" b="1" dirty="0">
                <a:solidFill>
                  <a:srgbClr val="234A97"/>
                </a:solidFill>
                <a:latin typeface="Arial" charset="0"/>
                <a:ea typeface="Arial" charset="0"/>
                <a:cs typeface="Arial" charset="0"/>
              </a:rPr>
              <a:t>SSID:</a:t>
            </a:r>
            <a:r>
              <a:rPr lang="ja-JP" altLang="en-US" sz="1266" b="1">
                <a:solidFill>
                  <a:srgbClr val="234A97"/>
                </a:solidFill>
                <a:latin typeface="Arial" charset="0"/>
                <a:ea typeface="Arial" charset="0"/>
                <a:cs typeface="Arial" charset="0"/>
              </a:rPr>
              <a:t> </a:t>
            </a:r>
            <a:r>
              <a:rPr lang="en-US" altLang="ja-JP" sz="1266" b="1" dirty="0" err="1">
                <a:solidFill>
                  <a:srgbClr val="234A97"/>
                </a:solidFill>
                <a:latin typeface="Arial" charset="0"/>
                <a:ea typeface="Arial" charset="0"/>
                <a:cs typeface="Arial" charset="0"/>
              </a:rPr>
              <a:t>BcH</a:t>
            </a:r>
            <a:r>
              <a:rPr lang="en-US" altLang="ja-JP" sz="1266" b="1" dirty="0">
                <a:solidFill>
                  <a:srgbClr val="234A97"/>
                </a:solidFill>
                <a:latin typeface="Arial" charset="0"/>
                <a:ea typeface="Arial" charset="0"/>
                <a:cs typeface="Arial" charset="0"/>
              </a:rPr>
              <a:t> Guest</a:t>
            </a:r>
          </a:p>
          <a:p>
            <a:pPr algn="l"/>
            <a:r>
              <a:rPr lang="en-US" altLang="ja-JP" sz="1266" b="1" dirty="0">
                <a:solidFill>
                  <a:srgbClr val="234A97"/>
                </a:solidFill>
                <a:latin typeface="Arial" charset="0"/>
                <a:ea typeface="Arial" charset="0"/>
                <a:cs typeface="Arial" charset="0"/>
              </a:rPr>
              <a:t>PW:</a:t>
            </a:r>
            <a:r>
              <a:rPr lang="ja-JP" altLang="en-US" sz="1266" b="1">
                <a:solidFill>
                  <a:srgbClr val="234A97"/>
                </a:solidFill>
                <a:latin typeface="Arial" charset="0"/>
                <a:ea typeface="Arial" charset="0"/>
                <a:cs typeface="Arial" charset="0"/>
              </a:rPr>
              <a:t> </a:t>
            </a:r>
            <a:r>
              <a:rPr lang="en-US" altLang="ja-JP" sz="1266" b="1" dirty="0">
                <a:solidFill>
                  <a:srgbClr val="234A97"/>
                </a:solidFill>
                <a:latin typeface="Arial" charset="0"/>
                <a:ea typeface="Arial" charset="0"/>
                <a:cs typeface="Arial" charset="0"/>
              </a:rPr>
              <a:t>BlockchainHub2016</a:t>
            </a:r>
          </a:p>
        </p:txBody>
      </p:sp>
      <p:pic>
        <p:nvPicPr>
          <p:cNvPr id="21" name="図 20">
            <a:extLst>
              <a:ext uri="{FF2B5EF4-FFF2-40B4-BE49-F238E27FC236}">
                <a16:creationId xmlns:a16="http://schemas.microsoft.com/office/drawing/2014/main" id="{62E1CF9D-D051-1141-98A2-7F7C52D9648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02406" y="4551508"/>
            <a:ext cx="1409954" cy="704977"/>
          </a:xfrm>
          <a:prstGeom prst="rect">
            <a:avLst/>
          </a:prstGeom>
        </p:spPr>
      </p:pic>
      <p:sp>
        <p:nvSpPr>
          <p:cNvPr id="2" name="正方形/長方形 1">
            <a:extLst>
              <a:ext uri="{FF2B5EF4-FFF2-40B4-BE49-F238E27FC236}">
                <a16:creationId xmlns:a16="http://schemas.microsoft.com/office/drawing/2014/main" id="{2A4E1C90-6E0D-43DA-8878-A538215B8A58}"/>
              </a:ext>
            </a:extLst>
          </p:cNvPr>
          <p:cNvSpPr/>
          <p:nvPr/>
        </p:nvSpPr>
        <p:spPr>
          <a:xfrm>
            <a:off x="777807" y="5577266"/>
            <a:ext cx="7200800" cy="523220"/>
          </a:xfrm>
          <a:prstGeom prst="rect">
            <a:avLst/>
          </a:prstGeom>
        </p:spPr>
        <p:txBody>
          <a:bodyPr wrap="square">
            <a:spAutoFit/>
          </a:bodyPr>
          <a:lstStyle/>
          <a:p>
            <a:pPr>
              <a:spcBef>
                <a:spcPts val="844"/>
              </a:spcBef>
              <a:defRPr sz="2200">
                <a:latin typeface="Noto Sans CJK JP Regular"/>
                <a:ea typeface="Noto Sans CJK JP Regular"/>
                <a:cs typeface="Noto Sans CJK JP Regular"/>
                <a:sym typeface="Noto Sans CJK JP Regular"/>
              </a:defRPr>
            </a:pPr>
            <a:r>
              <a:rPr lang="ja-JP" altLang="en-US" sz="2800" dirty="0">
                <a:solidFill>
                  <a:srgbClr val="234A97"/>
                </a:solidFill>
              </a:rPr>
              <a:t>起業候補者、開発者　</a:t>
            </a:r>
            <a:r>
              <a:rPr lang="ja-JP" altLang="en-US" sz="2800" dirty="0">
                <a:solidFill>
                  <a:srgbClr val="C00000"/>
                </a:solidFill>
              </a:rPr>
              <a:t>募集中</a:t>
            </a:r>
            <a:endParaRPr lang="en-US" altLang="ja-JP" dirty="0">
              <a:solidFill>
                <a:srgbClr val="C00000"/>
              </a:solidFill>
            </a:endParaRPr>
          </a:p>
        </p:txBody>
      </p:sp>
    </p:spTree>
    <p:extLst>
      <p:ext uri="{BB962C8B-B14F-4D97-AF65-F5344CB8AC3E}">
        <p14:creationId xmlns:p14="http://schemas.microsoft.com/office/powerpoint/2010/main" val="130392821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632DA1B3-E568-4E6D-9183-A7A3FB2DFFBB}"/>
              </a:ext>
            </a:extLst>
          </p:cNvPr>
          <p:cNvPicPr>
            <a:picLocks noChangeAspect="1"/>
          </p:cNvPicPr>
          <p:nvPr/>
        </p:nvPicPr>
        <p:blipFill rotWithShape="1">
          <a:blip r:embed="rId2" cstate="screen">
            <a:alphaModFix amt="37000"/>
            <a:extLst>
              <a:ext uri="{28A0092B-C50C-407E-A947-70E740481C1C}">
                <a14:useLocalDpi xmlns:a14="http://schemas.microsoft.com/office/drawing/2010/main"/>
              </a:ext>
            </a:extLst>
          </a:blip>
          <a:srcRect/>
          <a:stretch/>
        </p:blipFill>
        <p:spPr>
          <a:xfrm>
            <a:off x="0" y="0"/>
            <a:ext cx="9144000" cy="6863754"/>
          </a:xfrm>
          <a:prstGeom prst="rect">
            <a:avLst/>
          </a:prstGeom>
        </p:spPr>
      </p:pic>
      <p:pic>
        <p:nvPicPr>
          <p:cNvPr id="15" name="図 14">
            <a:extLst>
              <a:ext uri="{FF2B5EF4-FFF2-40B4-BE49-F238E27FC236}">
                <a16:creationId xmlns:a16="http://schemas.microsoft.com/office/drawing/2014/main" id="{229282EB-B5DB-43D7-BC6B-FF3A50D05FCE}"/>
              </a:ext>
            </a:extLst>
          </p:cNvPr>
          <p:cNvPicPr>
            <a:picLocks noChangeAspect="1"/>
          </p:cNvPicPr>
          <p:nvPr/>
        </p:nvPicPr>
        <p:blipFill rotWithShape="1">
          <a:blip r:embed="rId2" cstate="screen">
            <a:alphaModFix amt="37000"/>
            <a:extLst>
              <a:ext uri="{28A0092B-C50C-407E-A947-70E740481C1C}">
                <a14:useLocalDpi xmlns:a14="http://schemas.microsoft.com/office/drawing/2010/main"/>
              </a:ext>
            </a:extLst>
          </a:blip>
          <a:srcRect/>
          <a:stretch/>
        </p:blipFill>
        <p:spPr>
          <a:xfrm>
            <a:off x="4936" y="-5754"/>
            <a:ext cx="9144000" cy="6863754"/>
          </a:xfrm>
          <a:prstGeom prst="rect">
            <a:avLst/>
          </a:prstGeom>
        </p:spPr>
      </p:pic>
      <p:sp>
        <p:nvSpPr>
          <p:cNvPr id="9" name="テキスト ボックス 8">
            <a:extLst>
              <a:ext uri="{FF2B5EF4-FFF2-40B4-BE49-F238E27FC236}">
                <a16:creationId xmlns:a16="http://schemas.microsoft.com/office/drawing/2014/main" id="{B2352686-4430-4B49-A67F-0728054D1E91}"/>
              </a:ext>
            </a:extLst>
          </p:cNvPr>
          <p:cNvSpPr txBox="1"/>
          <p:nvPr/>
        </p:nvSpPr>
        <p:spPr>
          <a:xfrm>
            <a:off x="179511" y="5324804"/>
            <a:ext cx="8784976" cy="106182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50" dirty="0">
                <a:latin typeface="ＭＳ Ｐゴシック" panose="020B0600070205080204" pitchFamily="50" charset="-128"/>
                <a:ea typeface="ＭＳ Ｐゴシック" panose="020B0600070205080204" pitchFamily="50" charset="-128"/>
              </a:rPr>
              <a:t>株式会社ブロックチェーンハブ</a:t>
            </a:r>
            <a:r>
              <a:rPr lang="ja-JP" altLang="ja-JP" sz="1050" dirty="0">
                <a:latin typeface="ＭＳ Ｐゴシック" panose="020B0600070205080204" pitchFamily="50" charset="-128"/>
                <a:ea typeface="ＭＳ Ｐゴシック" panose="020B0600070205080204" pitchFamily="50" charset="-128"/>
              </a:rPr>
              <a:t>は、本資料について、公開情報を除き、あらゆる権利を留保します。本資料の受領者は、本資料に含まれた情報を、作成者があらかじめ定めた利用目的の範囲外で利用することはできません。本資料の複写ならびに第三者に対する公表および呈示（コピー、ファックス送付、郵送および手交等いずれの手段も含みますが、これらに限られません。）</a:t>
            </a:r>
            <a:r>
              <a:rPr lang="ja-JP" altLang="en-US" sz="1050" dirty="0">
                <a:latin typeface="ＭＳ Ｐゴシック" panose="020B0600070205080204" pitchFamily="50" charset="-128"/>
                <a:ea typeface="ＭＳ Ｐゴシック" panose="020B0600070205080204" pitchFamily="50" charset="-128"/>
              </a:rPr>
              <a:t>を</a:t>
            </a:r>
            <a:r>
              <a:rPr lang="ja-JP" altLang="ja-JP" sz="1050" dirty="0">
                <a:latin typeface="ＭＳ Ｐゴシック" panose="020B0600070205080204" pitchFamily="50" charset="-128"/>
                <a:ea typeface="ＭＳ Ｐゴシック" panose="020B0600070205080204" pitchFamily="50" charset="-128"/>
              </a:rPr>
              <a:t>禁止</a:t>
            </a:r>
            <a:r>
              <a:rPr lang="ja-JP" altLang="en-US" sz="1050" dirty="0">
                <a:latin typeface="ＭＳ Ｐゴシック" panose="020B0600070205080204" pitchFamily="50" charset="-128"/>
                <a:ea typeface="ＭＳ Ｐゴシック" panose="020B0600070205080204" pitchFamily="50" charset="-128"/>
              </a:rPr>
              <a:t>します</a:t>
            </a:r>
            <a:r>
              <a:rPr lang="ja-JP" altLang="ja-JP" sz="1050" dirty="0">
                <a:latin typeface="ＭＳ Ｐゴシック" panose="020B0600070205080204" pitchFamily="50" charset="-128"/>
                <a:ea typeface="ＭＳ Ｐゴシック" panose="020B0600070205080204" pitchFamily="50" charset="-128"/>
              </a:rPr>
              <a:t>。本資料に含まれるコンテンツ（テキスト、画像、デザイン等を含みます。）の商標および著作権は、</a:t>
            </a:r>
            <a:r>
              <a:rPr lang="ja-JP" altLang="en-US" sz="1050" dirty="0">
                <a:latin typeface="ＭＳ Ｐゴシック" panose="020B0600070205080204" pitchFamily="50" charset="-128"/>
                <a:ea typeface="ＭＳ Ｐゴシック" panose="020B0600070205080204" pitchFamily="50" charset="-128"/>
              </a:rPr>
              <a:t>株式会社ブロックチェーンハブ</a:t>
            </a:r>
            <a:r>
              <a:rPr lang="ja-JP" altLang="ja-JP" sz="1050" dirty="0">
                <a:latin typeface="ＭＳ Ｐゴシック" panose="020B0600070205080204" pitchFamily="50" charset="-128"/>
                <a:ea typeface="ＭＳ Ｐゴシック" panose="020B0600070205080204" pitchFamily="50" charset="-128"/>
              </a:rPr>
              <a:t>または第三者／当該コンテンツに係る情報の提供元に帰属しており、それらの使用、複製または転載等の二次利用は禁止されております。その他、弊社は、本資料について、弊社の保有する一切の権利を留保します。</a:t>
            </a:r>
            <a:r>
              <a:rPr lang="ja-JP" altLang="en-US" sz="1050" dirty="0">
                <a:latin typeface="ＭＳ Ｐゴシック" panose="020B0600070205080204" pitchFamily="50" charset="-128"/>
                <a:ea typeface="ＭＳ Ｐゴシック" panose="020B0600070205080204" pitchFamily="50" charset="-128"/>
              </a:rPr>
              <a:t>株式会社ブロックチェーンハブ</a:t>
            </a:r>
            <a:r>
              <a:rPr lang="ja-JP" altLang="ja-JP" sz="1050" dirty="0">
                <a:latin typeface="ＭＳ Ｐゴシック" panose="020B0600070205080204" pitchFamily="50" charset="-128"/>
                <a:ea typeface="ＭＳ Ｐゴシック" panose="020B0600070205080204" pitchFamily="50" charset="-128"/>
              </a:rPr>
              <a:t>は、本資料の受領者が本資料の一部または全部を利用することにより生じたいかなる紛争、損失および損害についても、責任を負いません。</a:t>
            </a:r>
          </a:p>
        </p:txBody>
      </p:sp>
      <p:pic>
        <p:nvPicPr>
          <p:cNvPr id="16" name="図 15">
            <a:extLst>
              <a:ext uri="{FF2B5EF4-FFF2-40B4-BE49-F238E27FC236}">
                <a16:creationId xmlns:a16="http://schemas.microsoft.com/office/drawing/2014/main" id="{40D79FC6-25B7-4549-A56B-36674CB817F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4964" y="672536"/>
            <a:ext cx="2750344" cy="678656"/>
          </a:xfrm>
          <a:prstGeom prst="rect">
            <a:avLst/>
          </a:prstGeom>
        </p:spPr>
      </p:pic>
      <p:sp>
        <p:nvSpPr>
          <p:cNvPr id="18" name="さらに進化する…">
            <a:extLst>
              <a:ext uri="{FF2B5EF4-FFF2-40B4-BE49-F238E27FC236}">
                <a16:creationId xmlns:a16="http://schemas.microsoft.com/office/drawing/2014/main" id="{55A20507-EFDF-4299-8582-2941676590D1}"/>
              </a:ext>
            </a:extLst>
          </p:cNvPr>
          <p:cNvSpPr txBox="1">
            <a:spLocks/>
          </p:cNvSpPr>
          <p:nvPr/>
        </p:nvSpPr>
        <p:spPr>
          <a:xfrm>
            <a:off x="1690783" y="2223155"/>
            <a:ext cx="7057681" cy="84580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4000" dirty="0">
                <a:solidFill>
                  <a:srgbClr val="2F5597"/>
                </a:solidFill>
                <a:latin typeface="ＭＳ Ｐゴシック" panose="020B0600070205080204" pitchFamily="50" charset="-128"/>
                <a:ea typeface="ＭＳ Ｐゴシック" panose="020B0600070205080204" pitchFamily="50" charset="-128"/>
                <a:cs typeface="メイリオ" panose="020B0604030504040204" pitchFamily="50" charset="-128"/>
              </a:rPr>
              <a:t>ご清聴ありがとうございました。</a:t>
            </a:r>
            <a:endParaRPr lang="en-US" altLang="ja-JP" sz="1800" dirty="0">
              <a:solidFill>
                <a:srgbClr val="002060"/>
              </a:solidFill>
              <a:latin typeface="ＭＳ Ｐゴシック" panose="020B0600070205080204" pitchFamily="50" charset="-128"/>
              <a:ea typeface="ＭＳ Ｐゴシック" panose="020B0600070205080204" pitchFamily="50" charset="-128"/>
            </a:endParaRPr>
          </a:p>
        </p:txBody>
      </p:sp>
      <p:sp>
        <p:nvSpPr>
          <p:cNvPr id="3" name="字幕 2">
            <a:extLst>
              <a:ext uri="{FF2B5EF4-FFF2-40B4-BE49-F238E27FC236}">
                <a16:creationId xmlns:a16="http://schemas.microsoft.com/office/drawing/2014/main" id="{5B56F315-BAED-DD41-9D53-E8DAB8292A5B}"/>
              </a:ext>
            </a:extLst>
          </p:cNvPr>
          <p:cNvSpPr>
            <a:spLocks noGrp="1"/>
          </p:cNvSpPr>
          <p:nvPr>
            <p:ph type="subTitle" idx="1"/>
          </p:nvPr>
        </p:nvSpPr>
        <p:spPr>
          <a:xfrm>
            <a:off x="1143000" y="4411994"/>
            <a:ext cx="6858000" cy="678656"/>
          </a:xfrm>
        </p:spPr>
        <p:txBody>
          <a:bodyPr>
            <a:normAutofit/>
          </a:bodyPr>
          <a:lstStyle/>
          <a:p>
            <a:r>
              <a:rPr lang="ja-JP" altLang="en-US" sz="2800" dirty="0">
                <a:solidFill>
                  <a:srgbClr val="234A97"/>
                </a:solidFill>
                <a:sym typeface="Noto Sans CJK JP Bold"/>
              </a:rPr>
              <a:t>株式会社ブロックチェーンハブ</a:t>
            </a:r>
            <a:endParaRPr lang="en-US" altLang="ja-JP" sz="2800" dirty="0">
              <a:solidFill>
                <a:srgbClr val="234A97"/>
              </a:solidFill>
              <a:sym typeface="Noto Sans CJK JP Bold"/>
            </a:endParaRPr>
          </a:p>
        </p:txBody>
      </p:sp>
    </p:spTree>
    <p:extLst>
      <p:ext uri="{BB962C8B-B14F-4D97-AF65-F5344CB8AC3E}">
        <p14:creationId xmlns:p14="http://schemas.microsoft.com/office/powerpoint/2010/main" val="1528518434"/>
      </p:ext>
    </p:extLst>
  </p:cSld>
  <p:clrMapOvr>
    <a:masterClrMapping/>
  </p:clrMapOvr>
</p:sld>
</file>

<file path=ppt/theme/theme1.xml><?xml version="1.0" encoding="utf-8"?>
<a:theme xmlns:a="http://schemas.openxmlformats.org/drawingml/2006/main" name="BcH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cH0" id="{32A7F03C-9860-443C-9E95-B0B58AAB2ED7}" vid="{7A261046-02FE-4F15-A26B-AE7645B0AF88}"/>
    </a:ext>
  </a:extLst>
</a:theme>
</file>

<file path=ppt/theme/theme2.xml><?xml version="1.0" encoding="utf-8"?>
<a:theme xmlns:a="http://schemas.openxmlformats.org/drawingml/2006/main" name="1_BcH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cH0" id="{32A7F03C-9860-443C-9E95-B0B58AAB2ED7}" vid="{7A261046-02FE-4F15-A26B-AE7645B0AF88}"/>
    </a:ext>
  </a:extLst>
</a:theme>
</file>

<file path=ppt/theme/theme3.xml><?xml version="1.0" encoding="utf-8"?>
<a:theme xmlns:a="http://schemas.openxmlformats.org/drawingml/2006/main" name="2_BcH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cH0" id="{32A7F03C-9860-443C-9E95-B0B58AAB2ED7}" vid="{7A261046-02FE-4F15-A26B-AE7645B0AF88}"/>
    </a:ext>
  </a:extLst>
</a:theme>
</file>

<file path=ppt/theme/theme4.xml><?xml version="1.0" encoding="utf-8"?>
<a:theme xmlns:a="http://schemas.openxmlformats.org/drawingml/2006/main" name="3_BcH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cH0" id="{32A7F03C-9860-443C-9E95-B0B58AAB2ED7}" vid="{7A261046-02FE-4F15-A26B-AE7645B0AF88}"/>
    </a:ext>
  </a:extLst>
</a:theme>
</file>

<file path=ppt/theme/theme5.xml><?xml version="1.0" encoding="utf-8"?>
<a:theme xmlns:a="http://schemas.openxmlformats.org/drawingml/2006/main" name="4_BcH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cH0" id="{32A7F03C-9860-443C-9E95-B0B58AAB2ED7}" vid="{7A261046-02FE-4F15-A26B-AE7645B0AF88}"/>
    </a:ext>
  </a:extLst>
</a:theme>
</file>

<file path=ppt/theme/theme6.xml><?xml version="1.0" encoding="utf-8"?>
<a:theme xmlns:a="http://schemas.openxmlformats.org/drawingml/2006/main" name="5_BcH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cH0" id="{32A7F03C-9860-443C-9E95-B0B58AAB2ED7}" vid="{7A261046-02FE-4F15-A26B-AE7645B0AF88}"/>
    </a:ext>
  </a:extLst>
</a:theme>
</file>

<file path=ppt/theme/theme7.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BcH0</Template>
  <TotalTime>12703</TotalTime>
  <Words>376</Words>
  <Application>Microsoft Macintosh PowerPoint</Application>
  <PresentationFormat>画面に合わせる (4:3)</PresentationFormat>
  <Paragraphs>40</Paragraphs>
  <Slides>5</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6</vt:i4>
      </vt:variant>
      <vt:variant>
        <vt:lpstr>スライド タイトル</vt:lpstr>
      </vt:variant>
      <vt:variant>
        <vt:i4>5</vt:i4>
      </vt:variant>
    </vt:vector>
  </HeadingPairs>
  <TitlesOfParts>
    <vt:vector size="24" baseType="lpstr">
      <vt:lpstr>ＭＳ Ｐゴシック</vt:lpstr>
      <vt:lpstr>ＭＳ Ｐ明朝</vt:lpstr>
      <vt:lpstr>Noto Sans CJK JP Bold</vt:lpstr>
      <vt:lpstr>Noto Sans CJK JP Medium</vt:lpstr>
      <vt:lpstr>Noto Sans CJK JP Regular</vt:lpstr>
      <vt:lpstr>メイリオ</vt:lpstr>
      <vt:lpstr>Arial</vt:lpstr>
      <vt:lpstr>Calibri</vt:lpstr>
      <vt:lpstr>Calibri Light</vt:lpstr>
      <vt:lpstr>Helvetica Neue Light</vt:lpstr>
      <vt:lpstr>Times New Roman</vt:lpstr>
      <vt:lpstr>Wingdings</vt:lpstr>
      <vt:lpstr>Wingdings 2</vt:lpstr>
      <vt:lpstr>BcH0</vt:lpstr>
      <vt:lpstr>1_BcH0</vt:lpstr>
      <vt:lpstr>2_BcH0</vt:lpstr>
      <vt:lpstr>3_BcH0</vt:lpstr>
      <vt:lpstr>4_BcH0</vt:lpstr>
      <vt:lpstr>5_BcH0</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講義 「ベンチャー・ビジネス」</dc:title>
  <dc:creator>K Masuda</dc:creator>
  <cp:lastModifiedBy>増田 剛</cp:lastModifiedBy>
  <cp:revision>481</cp:revision>
  <cp:lastPrinted>2015-04-10T23:48:26Z</cp:lastPrinted>
  <dcterms:created xsi:type="dcterms:W3CDTF">2003-02-12T02:49:49Z</dcterms:created>
  <dcterms:modified xsi:type="dcterms:W3CDTF">2019-09-04T16:15:10Z</dcterms:modified>
</cp:coreProperties>
</file>