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1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ttant/e2e-security-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" y="1403368"/>
            <a:ext cx="3313701" cy="331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3535166" y="1403368"/>
            <a:ext cx="86172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ゼタント勉強会</a:t>
            </a:r>
            <a:endParaRPr lang="en-US" altLang="ja-JP" sz="2000" dirty="0"/>
          </a:p>
          <a:p>
            <a:endParaRPr lang="en-US" sz="2000" b="1" dirty="0"/>
          </a:p>
          <a:p>
            <a:r>
              <a:rPr lang="en-US" sz="2800" b="1" dirty="0"/>
              <a:t>JavaScript</a:t>
            </a:r>
            <a:r>
              <a:rPr lang="ja-JP" altLang="en-US" sz="2800" b="1"/>
              <a:t>を使って学ぶ</a:t>
            </a:r>
            <a:r>
              <a:rPr lang="en-US" sz="2800" b="1" dirty="0"/>
              <a:t>End-to-End</a:t>
            </a:r>
            <a:r>
              <a:rPr lang="ja-JP" altLang="en-US" sz="2800" b="1"/>
              <a:t>セキュリティ 第</a:t>
            </a:r>
            <a:r>
              <a:rPr lang="en-US" altLang="ja-JP" sz="2800" b="1" dirty="0"/>
              <a:t>1</a:t>
            </a:r>
            <a:r>
              <a:rPr lang="ja-JP" altLang="en-US" sz="28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3535166" y="2896045"/>
            <a:ext cx="8526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会場はこちらです。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 err="1"/>
              <a:t>Connpass</a:t>
            </a:r>
            <a:r>
              <a:rPr lang="ja-JP" altLang="en-US" sz="2400"/>
              <a:t>より申し込んだ方は、</a:t>
            </a:r>
            <a:endParaRPr lang="en-US" altLang="ja-JP" sz="2400" dirty="0"/>
          </a:p>
          <a:p>
            <a:r>
              <a:rPr lang="ja-JP" altLang="en-US" sz="2400"/>
              <a:t>主催っぽい人に声を掛けて</a:t>
            </a:r>
            <a:r>
              <a:rPr lang="en-US" altLang="ja-JP" sz="2400" dirty="0"/>
              <a:t>500</a:t>
            </a:r>
            <a:r>
              <a:rPr lang="ja-JP" altLang="en-US" sz="2400"/>
              <a:t>円をお支払いください。</a:t>
            </a:r>
            <a:endParaRPr lang="en-US" altLang="ja-JP" sz="2400" dirty="0"/>
          </a:p>
          <a:p>
            <a:r>
              <a:rPr lang="ja-JP" altLang="en-US" sz="2400"/>
              <a:t>席は自由、</a:t>
            </a:r>
            <a:r>
              <a:rPr lang="en-US" altLang="ja-JP" sz="2400" dirty="0"/>
              <a:t>AC</a:t>
            </a:r>
            <a:r>
              <a:rPr lang="ja-JP" altLang="en-US" sz="2400"/>
              <a:t>アダプタが必要な場合は声を掛けてください。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"/>
    </mc:Choice>
    <mc:Fallback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2105164" y="1068513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ja-JP" altLang="en-US" sz="3200" b="1"/>
              <a:t>↓</a:t>
            </a:r>
            <a:endParaRPr lang="en-US" altLang="ja-JP" sz="3200" b="1" dirty="0"/>
          </a:p>
          <a:p>
            <a:pPr algn="ctr"/>
            <a:r>
              <a:rPr lang="en-US" sz="3200" b="1" dirty="0">
                <a:hlinkClick r:id="rId2"/>
              </a:rPr>
              <a:t>https://github.com/zettant/e2e-security-01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C18-6311-9640-A3F7-C44C445F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85" y="2982717"/>
            <a:ext cx="3237430" cy="3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2019-09-19T06:40:36Z</cp:lastPrinted>
  <dcterms:created xsi:type="dcterms:W3CDTF">2019-09-17T07:05:33Z</dcterms:created>
  <dcterms:modified xsi:type="dcterms:W3CDTF">2019-09-19T07:19:27Z</dcterms:modified>
</cp:coreProperties>
</file>