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9" r:id="rId42"/>
    <p:sldId id="292" r:id="rId43"/>
    <p:sldId id="297" r:id="rId44"/>
    <p:sldId id="300" r:id="rId45"/>
    <p:sldId id="29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/>
    <p:restoredTop sz="94828"/>
  </p:normalViewPr>
  <p:slideViewPr>
    <p:cSldViewPr snapToGrid="0" snapToObjects="1">
      <p:cViewPr varScale="1">
        <p:scale>
          <a:sx n="123" d="100"/>
          <a:sy n="12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2EC6D3-07F4-D64A-ABCF-432D87E3B0EB}"/>
              </a:ext>
            </a:extLst>
          </p:cNvPr>
          <p:cNvSpPr/>
          <p:nvPr/>
        </p:nvSpPr>
        <p:spPr>
          <a:xfrm>
            <a:off x="538845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A71730-ACBF-DC44-B121-BC38D54D023D}"/>
              </a:ext>
            </a:extLst>
          </p:cNvPr>
          <p:cNvSpPr/>
          <p:nvPr/>
        </p:nvSpPr>
        <p:spPr>
          <a:xfrm>
            <a:off x="8752922" y="164512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FD1721-578F-6640-8393-CED2EC302EDC}"/>
              </a:ext>
            </a:extLst>
          </p:cNvPr>
          <p:cNvSpPr txBox="1"/>
          <p:nvPr/>
        </p:nvSpPr>
        <p:spPr>
          <a:xfrm>
            <a:off x="10403840" y="15132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1B6A4-C447-5649-B73C-D78A6F316440}"/>
              </a:ext>
            </a:extLst>
          </p:cNvPr>
          <p:cNvSpPr txBox="1"/>
          <p:nvPr/>
        </p:nvSpPr>
        <p:spPr>
          <a:xfrm>
            <a:off x="10434830" y="26927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91379-00AE-E941-8DC0-ECC864ECE97D}"/>
              </a:ext>
            </a:extLst>
          </p:cNvPr>
          <p:cNvCxnSpPr>
            <a:cxnSpLocks/>
          </p:cNvCxnSpPr>
          <p:nvPr/>
        </p:nvCxnSpPr>
        <p:spPr>
          <a:xfrm flipH="1">
            <a:off x="2701803" y="817314"/>
            <a:ext cx="38145" cy="585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A429A9-0625-6B48-9385-97C8B8223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729866" y="983303"/>
            <a:ext cx="42874" cy="5691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06A565-6438-5B45-8AFA-A8EA8A3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186" y="2264175"/>
            <a:ext cx="686347" cy="34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8E42A-73E2-9D47-8254-A009ACFF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8" y="2293729"/>
            <a:ext cx="463927" cy="46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9E9C8-A868-E749-AD8A-405CEEA8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059718" y="2168236"/>
            <a:ext cx="153073" cy="48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FF2F-E3ED-9449-B15D-3CE74E701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34" y="2363350"/>
            <a:ext cx="353858" cy="357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523EA-A3D7-404F-8FAE-3B331ACB99BC}"/>
              </a:ext>
            </a:extLst>
          </p:cNvPr>
          <p:cNvSpPr txBox="1"/>
          <p:nvPr/>
        </p:nvSpPr>
        <p:spPr>
          <a:xfrm>
            <a:off x="2869752" y="2011226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369C-5142-1E4B-88D0-CC21F5FB603F}"/>
              </a:ext>
            </a:extLst>
          </p:cNvPr>
          <p:cNvSpPr txBox="1"/>
          <p:nvPr/>
        </p:nvSpPr>
        <p:spPr>
          <a:xfrm>
            <a:off x="1454384" y="201785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1BFCC2-5024-F746-9AFF-62B07C1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065" y="169129"/>
            <a:ext cx="969476" cy="648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0D145-A965-1844-AA0A-462315ED1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693" y="0"/>
            <a:ext cx="686346" cy="983303"/>
          </a:xfrm>
          <a:prstGeom prst="rect">
            <a:avLst/>
          </a:prstGeom>
        </p:spPr>
      </p:pic>
      <p:sp>
        <p:nvSpPr>
          <p:cNvPr id="18" name="四角形: 角を丸くする 4">
            <a:extLst>
              <a:ext uri="{FF2B5EF4-FFF2-40B4-BE49-F238E27FC236}">
                <a16:creationId xmlns:a16="http://schemas.microsoft.com/office/drawing/2014/main" id="{A361359D-B619-8441-ADFF-8BF7239C63C6}"/>
              </a:ext>
            </a:extLst>
          </p:cNvPr>
          <p:cNvSpPr/>
          <p:nvPr/>
        </p:nvSpPr>
        <p:spPr>
          <a:xfrm>
            <a:off x="2029178" y="10732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8D1B36DE-9DF6-354A-B4E6-E58844A5D9D8}"/>
              </a:ext>
            </a:extLst>
          </p:cNvPr>
          <p:cNvSpPr/>
          <p:nvPr/>
        </p:nvSpPr>
        <p:spPr>
          <a:xfrm>
            <a:off x="8050094" y="1070125"/>
            <a:ext cx="1386267" cy="8247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7030A0"/>
                </a:solidFill>
              </a:rPr>
              <a:t>1) Generate Key Pair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B583-D702-E245-9445-A98280625850}"/>
              </a:ext>
            </a:extLst>
          </p:cNvPr>
          <p:cNvSpPr txBox="1"/>
          <p:nvPr/>
        </p:nvSpPr>
        <p:spPr>
          <a:xfrm>
            <a:off x="7648262" y="1892409"/>
            <a:ext cx="11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CD6A0-3AF8-884F-AFCC-CE701E297903}"/>
              </a:ext>
            </a:extLst>
          </p:cNvPr>
          <p:cNvSpPr txBox="1"/>
          <p:nvPr/>
        </p:nvSpPr>
        <p:spPr>
          <a:xfrm>
            <a:off x="8809522" y="1894843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D3C5F-8C91-7349-ACC7-D1FDC48D28D6}"/>
              </a:ext>
            </a:extLst>
          </p:cNvPr>
          <p:cNvCxnSpPr>
            <a:cxnSpLocks/>
          </p:cNvCxnSpPr>
          <p:nvPr/>
        </p:nvCxnSpPr>
        <p:spPr>
          <a:xfrm>
            <a:off x="3627192" y="2753534"/>
            <a:ext cx="4332133" cy="72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D8411-B9AF-5A46-916F-6E2E756E02C3}"/>
              </a:ext>
            </a:extLst>
          </p:cNvPr>
          <p:cNvCxnSpPr>
            <a:cxnSpLocks/>
          </p:cNvCxnSpPr>
          <p:nvPr/>
        </p:nvCxnSpPr>
        <p:spPr>
          <a:xfrm flipH="1">
            <a:off x="3399249" y="2737864"/>
            <a:ext cx="4754894" cy="80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D94AFA9-5431-CD4E-B6E6-6FB36771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3196798" y="3497446"/>
            <a:ext cx="153073" cy="484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6DD68-B83B-2C46-ACE9-5CEA1944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325" y="3477296"/>
            <a:ext cx="353858" cy="357348"/>
          </a:xfrm>
          <a:prstGeom prst="rect">
            <a:avLst/>
          </a:prstGeom>
        </p:spPr>
      </p:pic>
      <p:sp>
        <p:nvSpPr>
          <p:cNvPr id="31" name="四角形: 角を丸くする 4">
            <a:extLst>
              <a:ext uri="{FF2B5EF4-FFF2-40B4-BE49-F238E27FC236}">
                <a16:creationId xmlns:a16="http://schemas.microsoft.com/office/drawing/2014/main" id="{22B4C297-9467-1044-BFAA-F37C240714E9}"/>
              </a:ext>
            </a:extLst>
          </p:cNvPr>
          <p:cNvSpPr/>
          <p:nvPr/>
        </p:nvSpPr>
        <p:spPr>
          <a:xfrm>
            <a:off x="2029177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2" name="四角形: 角を丸くする 4">
            <a:extLst>
              <a:ext uri="{FF2B5EF4-FFF2-40B4-BE49-F238E27FC236}">
                <a16:creationId xmlns:a16="http://schemas.microsoft.com/office/drawing/2014/main" id="{4C47E7AA-2362-5945-876B-0B936DD7A970}"/>
              </a:ext>
            </a:extLst>
          </p:cNvPr>
          <p:cNvSpPr/>
          <p:nvPr/>
        </p:nvSpPr>
        <p:spPr>
          <a:xfrm>
            <a:off x="4958754" y="2729336"/>
            <a:ext cx="1549804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2) Exchange Public Key</a:t>
            </a:r>
          </a:p>
        </p:txBody>
      </p:sp>
      <p:sp>
        <p:nvSpPr>
          <p:cNvPr id="33" name="四角形: 角を丸くする 4">
            <a:extLst>
              <a:ext uri="{FF2B5EF4-FFF2-40B4-BE49-F238E27FC236}">
                <a16:creationId xmlns:a16="http://schemas.microsoft.com/office/drawing/2014/main" id="{A3E2CFC5-8EB0-514D-BEAC-17D7A44C6EFF}"/>
              </a:ext>
            </a:extLst>
          </p:cNvPr>
          <p:cNvSpPr/>
          <p:nvPr/>
        </p:nvSpPr>
        <p:spPr>
          <a:xfrm>
            <a:off x="8050092" y="4079952"/>
            <a:ext cx="1386267" cy="82471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3) Encrypt; Decrypt</a:t>
            </a:r>
          </a:p>
          <a:p>
            <a:pPr algn="ctr"/>
            <a:r>
              <a:rPr kumimoji="1" lang="en-US" altLang="ja-JP" b="1" dirty="0"/>
              <a:t>Data</a:t>
            </a:r>
          </a:p>
        </p:txBody>
      </p:sp>
      <p:sp>
        <p:nvSpPr>
          <p:cNvPr id="37" name="四角形: 角を丸くする 4">
            <a:extLst>
              <a:ext uri="{FF2B5EF4-FFF2-40B4-BE49-F238E27FC236}">
                <a16:creationId xmlns:a16="http://schemas.microsoft.com/office/drawing/2014/main" id="{5378B276-5A4B-734F-B6DE-ED17DCCED0A0}"/>
              </a:ext>
            </a:extLst>
          </p:cNvPr>
          <p:cNvSpPr/>
          <p:nvPr/>
        </p:nvSpPr>
        <p:spPr>
          <a:xfrm>
            <a:off x="2029177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Pair!</a:t>
            </a:r>
          </a:p>
        </p:txBody>
      </p:sp>
      <p:sp>
        <p:nvSpPr>
          <p:cNvPr id="38" name="四角形: 角を丸くする 4">
            <a:extLst>
              <a:ext uri="{FF2B5EF4-FFF2-40B4-BE49-F238E27FC236}">
                <a16:creationId xmlns:a16="http://schemas.microsoft.com/office/drawing/2014/main" id="{43243733-C585-D742-A1F5-1969F80017A5}"/>
              </a:ext>
            </a:extLst>
          </p:cNvPr>
          <p:cNvSpPr/>
          <p:nvPr/>
        </p:nvSpPr>
        <p:spPr>
          <a:xfrm>
            <a:off x="8050092" y="5518828"/>
            <a:ext cx="1386267" cy="824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4) Discard Key Pair</a:t>
            </a:r>
          </a:p>
        </p:txBody>
      </p:sp>
      <p:sp>
        <p:nvSpPr>
          <p:cNvPr id="46" name="Line Callout 2 (Accent Bar) 45">
            <a:extLst>
              <a:ext uri="{FF2B5EF4-FFF2-40B4-BE49-F238E27FC236}">
                <a16:creationId xmlns:a16="http://schemas.microsoft.com/office/drawing/2014/main" id="{CEA1A217-B839-ED41-B51D-734FC0E19FA7}"/>
              </a:ext>
            </a:extLst>
          </p:cNvPr>
          <p:cNvSpPr/>
          <p:nvPr/>
        </p:nvSpPr>
        <p:spPr>
          <a:xfrm>
            <a:off x="4095216" y="4500839"/>
            <a:ext cx="3378076" cy="807662"/>
          </a:xfrm>
          <a:prstGeom prst="accentCallout2">
            <a:avLst>
              <a:gd name="adj1" fmla="val 23782"/>
              <a:gd name="adj2" fmla="val -814"/>
              <a:gd name="adj3" fmla="val 23783"/>
              <a:gd name="adj4" fmla="val -12701"/>
              <a:gd name="adj5" fmla="val -7134"/>
              <a:gd name="adj6" fmla="val -248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hybrid encryption is employed, the </a:t>
            </a:r>
            <a:r>
              <a:rPr lang="en-US" b="1" dirty="0">
                <a:solidFill>
                  <a:srgbClr val="FF0000"/>
                </a:solidFill>
              </a:rPr>
              <a:t>AES key is also randomly generated and discarded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0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0328C98-6451-9D43-B6DD-F7C6DD3ABA40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Compute Hash/MAC/Signature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36801C1D-D6BA-0B45-8642-35FCEA5508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65344" y="403871"/>
            <a:ext cx="8271" cy="113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9EFF66F0-3622-EB49-909F-BDD7F1E4EBD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65344" y="2347666"/>
            <a:ext cx="8271" cy="1149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3">
            <a:extLst>
              <a:ext uri="{FF2B5EF4-FFF2-40B4-BE49-F238E27FC236}">
                <a16:creationId xmlns:a16="http://schemas.microsoft.com/office/drawing/2014/main" id="{8EC57100-0B41-5142-9CBD-798051A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5" y="403871"/>
            <a:ext cx="811960" cy="811960"/>
          </a:xfrm>
          <a:prstGeom prst="rect">
            <a:avLst/>
          </a:prstGeom>
        </p:spPr>
      </p:pic>
      <p:sp>
        <p:nvSpPr>
          <p:cNvPr id="9" name="TextBox 45">
            <a:extLst>
              <a:ext uri="{FF2B5EF4-FFF2-40B4-BE49-F238E27FC236}">
                <a16:creationId xmlns:a16="http://schemas.microsoft.com/office/drawing/2014/main" id="{95AE8E9A-39CE-FE48-9EFD-8572E11AD4F0}"/>
              </a:ext>
            </a:extLst>
          </p:cNvPr>
          <p:cNvSpPr txBox="1"/>
          <p:nvPr/>
        </p:nvSpPr>
        <p:spPr>
          <a:xfrm>
            <a:off x="4465345" y="111792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179A5595-8E05-0D4A-BEA0-ACBA26455ED3}"/>
              </a:ext>
            </a:extLst>
          </p:cNvPr>
          <p:cNvSpPr/>
          <p:nvPr/>
        </p:nvSpPr>
        <p:spPr>
          <a:xfrm>
            <a:off x="6128473" y="2123572"/>
            <a:ext cx="3712074" cy="811960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97574"/>
              <a:gd name="adj6" fmla="val -26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Then, we shall verify data using hash, MAC and signature, </a:t>
            </a:r>
            <a:r>
              <a:rPr kumimoji="1" lang="en-US" altLang="ja-JP" b="1" dirty="0">
                <a:solidFill>
                  <a:srgbClr val="FF0000"/>
                </a:solidFill>
              </a:rPr>
              <a:t>and detect malicious data modification!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F7393-47CE-674E-887F-1A5AFDE4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9" y="2470339"/>
            <a:ext cx="486066" cy="712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EDFEC5-1588-5F41-A057-4F8EEC54BB12}"/>
              </a:ext>
            </a:extLst>
          </p:cNvPr>
          <p:cNvSpPr/>
          <p:nvPr/>
        </p:nvSpPr>
        <p:spPr>
          <a:xfrm>
            <a:off x="4495353" y="3139718"/>
            <a:ext cx="222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Hash/MAC/Signature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1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72D3A117-20C9-3D4F-963F-A4AB823CB356}"/>
              </a:ext>
            </a:extLst>
          </p:cNvPr>
          <p:cNvSpPr/>
          <p:nvPr/>
        </p:nvSpPr>
        <p:spPr>
          <a:xfrm>
            <a:off x="3338912" y="1535706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7" name="直線矢印コネクタ 19">
            <a:extLst>
              <a:ext uri="{FF2B5EF4-FFF2-40B4-BE49-F238E27FC236}">
                <a16:creationId xmlns:a16="http://schemas.microsoft.com/office/drawing/2014/main" id="{28F3FFF1-3941-7C45-B923-A889F0AF4E54}"/>
              </a:ext>
            </a:extLst>
          </p:cNvPr>
          <p:cNvCxnSpPr>
            <a:cxnSpLocks/>
          </p:cNvCxnSpPr>
          <p:nvPr/>
        </p:nvCxnSpPr>
        <p:spPr>
          <a:xfrm>
            <a:off x="2119745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21">
            <a:extLst>
              <a:ext uri="{FF2B5EF4-FFF2-40B4-BE49-F238E27FC236}">
                <a16:creationId xmlns:a16="http://schemas.microsoft.com/office/drawing/2014/main" id="{315E4823-44DB-9E41-B87F-028AD1BEA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08318" y="1941686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3">
            <a:extLst>
              <a:ext uri="{FF2B5EF4-FFF2-40B4-BE49-F238E27FC236}">
                <a16:creationId xmlns:a16="http://schemas.microsoft.com/office/drawing/2014/main" id="{C26C6DBA-C5F1-0941-BF3A-8B497FE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33" y="1097269"/>
            <a:ext cx="811960" cy="811960"/>
          </a:xfrm>
          <a:prstGeom prst="rect">
            <a:avLst/>
          </a:prstGeom>
        </p:spPr>
      </p:pic>
      <p:sp>
        <p:nvSpPr>
          <p:cNvPr id="10" name="TextBox 45">
            <a:extLst>
              <a:ext uri="{FF2B5EF4-FFF2-40B4-BE49-F238E27FC236}">
                <a16:creationId xmlns:a16="http://schemas.microsoft.com/office/drawing/2014/main" id="{63CD1F77-3F59-0A48-AED3-0173DDA493B1}"/>
              </a:ext>
            </a:extLst>
          </p:cNvPr>
          <p:cNvSpPr txBox="1"/>
          <p:nvPr/>
        </p:nvSpPr>
        <p:spPr>
          <a:xfrm>
            <a:off x="2116333" y="193890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吹き出し: 折線 (強調線付き) 33">
            <a:extLst>
              <a:ext uri="{FF2B5EF4-FFF2-40B4-BE49-F238E27FC236}">
                <a16:creationId xmlns:a16="http://schemas.microsoft.com/office/drawing/2014/main" id="{41C8202F-5264-FF43-84CA-6913D554C4A5}"/>
              </a:ext>
            </a:extLst>
          </p:cNvPr>
          <p:cNvSpPr/>
          <p:nvPr/>
        </p:nvSpPr>
        <p:spPr>
          <a:xfrm>
            <a:off x="7155008" y="773548"/>
            <a:ext cx="2920659" cy="899388"/>
          </a:xfrm>
          <a:prstGeom prst="accentCallout2">
            <a:avLst>
              <a:gd name="adj1" fmla="val 18751"/>
              <a:gd name="adj2" fmla="val -1660"/>
              <a:gd name="adj3" fmla="val 18113"/>
              <a:gd name="adj4" fmla="val -9103"/>
              <a:gd name="adj5" fmla="val 89487"/>
              <a:gd name="adj6" fmla="val -299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Representative bit-sequence of Data D, which is also called ‘message digest’.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BB83A9-39E8-BD4C-8A0D-75D0C680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4" y="1097269"/>
            <a:ext cx="486066" cy="712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1C39CF-C24D-144B-B179-4C70748A60F2}"/>
              </a:ext>
            </a:extLst>
          </p:cNvPr>
          <p:cNvSpPr/>
          <p:nvPr/>
        </p:nvSpPr>
        <p:spPr>
          <a:xfrm>
            <a:off x="5775904" y="197833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59C51F1-F494-E640-86D1-40FD3CAB000F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 flipH="1">
            <a:off x="4394835" y="641027"/>
            <a:ext cx="39428" cy="3373851"/>
          </a:xfrm>
          <a:prstGeom prst="curvedConnector3">
            <a:avLst>
              <a:gd name="adj1" fmla="val -29253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A1747128-3750-AC4D-A0D4-9D94B48540F7}"/>
              </a:ext>
            </a:extLst>
          </p:cNvPr>
          <p:cNvSpPr/>
          <p:nvPr/>
        </p:nvSpPr>
        <p:spPr>
          <a:xfrm rot="18778543">
            <a:off x="3957349" y="2971801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455-7294-3246-91CE-F486531C2226}"/>
              </a:ext>
            </a:extLst>
          </p:cNvPr>
          <p:cNvSpPr txBox="1"/>
          <p:nvPr/>
        </p:nvSpPr>
        <p:spPr>
          <a:xfrm>
            <a:off x="4802948" y="3429000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Unable to inversely expect data D from its hash.</a:t>
            </a:r>
          </a:p>
        </p:txBody>
      </p:sp>
    </p:spTree>
    <p:extLst>
      <p:ext uri="{BB962C8B-B14F-4D97-AF65-F5344CB8AC3E}">
        <p14:creationId xmlns:p14="http://schemas.microsoft.com/office/powerpoint/2010/main" val="256335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</p:cNvCxnSpPr>
          <p:nvPr/>
        </p:nvCxnSpPr>
        <p:spPr>
          <a:xfrm>
            <a:off x="2223654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5">
            <a:extLst>
              <a:ext uri="{FF2B5EF4-FFF2-40B4-BE49-F238E27FC236}">
                <a16:creationId xmlns:a16="http://schemas.microsoft.com/office/drawing/2014/main" id="{84D8E3BB-0D7E-454E-88E6-04280374287C}"/>
              </a:ext>
            </a:extLst>
          </p:cNvPr>
          <p:cNvSpPr txBox="1"/>
          <p:nvPr/>
        </p:nvSpPr>
        <p:spPr>
          <a:xfrm>
            <a:off x="2220242" y="2177897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879813" y="221732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四角形: 角を丸くする 3">
            <a:extLst>
              <a:ext uri="{FF2B5EF4-FFF2-40B4-BE49-F238E27FC236}">
                <a16:creationId xmlns:a16="http://schemas.microsoft.com/office/drawing/2014/main" id="{A5E29B7D-D16D-5D4B-8A66-FDF63C887675}"/>
              </a:ext>
            </a:extLst>
          </p:cNvPr>
          <p:cNvSpPr/>
          <p:nvPr/>
        </p:nvSpPr>
        <p:spPr>
          <a:xfrm>
            <a:off x="3442821" y="4114012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Hash Function</a:t>
            </a:r>
          </a:p>
        </p:txBody>
      </p:sp>
      <p:cxnSp>
        <p:nvCxnSpPr>
          <p:cNvPr id="14" name="直線矢印コネクタ 19">
            <a:extLst>
              <a:ext uri="{FF2B5EF4-FFF2-40B4-BE49-F238E27FC236}">
                <a16:creationId xmlns:a16="http://schemas.microsoft.com/office/drawing/2014/main" id="{677B339C-5AFC-114D-8B7A-DC9E619B4309}"/>
              </a:ext>
            </a:extLst>
          </p:cNvPr>
          <p:cNvCxnSpPr>
            <a:cxnSpLocks/>
          </p:cNvCxnSpPr>
          <p:nvPr/>
        </p:nvCxnSpPr>
        <p:spPr>
          <a:xfrm>
            <a:off x="2223654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1">
            <a:extLst>
              <a:ext uri="{FF2B5EF4-FFF2-40B4-BE49-F238E27FC236}">
                <a16:creationId xmlns:a16="http://schemas.microsoft.com/office/drawing/2014/main" id="{45B60192-4AEE-BE4A-97A2-0D4F3A1828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2227" y="4519992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5">
            <a:extLst>
              <a:ext uri="{FF2B5EF4-FFF2-40B4-BE49-F238E27FC236}">
                <a16:creationId xmlns:a16="http://schemas.microsoft.com/office/drawing/2014/main" id="{38B353AA-C3EA-A24C-A42D-D50576F1E9C9}"/>
              </a:ext>
            </a:extLst>
          </p:cNvPr>
          <p:cNvSpPr txBox="1"/>
          <p:nvPr/>
        </p:nvSpPr>
        <p:spPr>
          <a:xfrm>
            <a:off x="2220242" y="451721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6B67E-93CB-FA40-80F7-9D4B531E9F74}"/>
              </a:ext>
            </a:extLst>
          </p:cNvPr>
          <p:cNvSpPr/>
          <p:nvPr/>
        </p:nvSpPr>
        <p:spPr>
          <a:xfrm>
            <a:off x="5879813" y="45566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Hash of </a:t>
            </a:r>
            <a:r>
              <a:rPr kumimoji="1" lang="en-US" altLang="ja-JP" i="1" dirty="0">
                <a:solidFill>
                  <a:srgbClr val="0070C0"/>
                </a:solidFill>
              </a:rPr>
              <a:t>D</a:t>
            </a:r>
            <a:r>
              <a:rPr kumimoji="1" lang="en-US" altLang="ja-JP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C07B-1B06-5947-A1AF-DC10B371C36F}"/>
              </a:ext>
            </a:extLst>
          </p:cNvPr>
          <p:cNvSpPr txBox="1"/>
          <p:nvPr/>
        </p:nvSpPr>
        <p:spPr>
          <a:xfrm>
            <a:off x="1293894" y="1774697"/>
            <a:ext cx="21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BABABAB…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A407F-9F1E-824A-86E7-E68129A88A8D}"/>
              </a:ext>
            </a:extLst>
          </p:cNvPr>
          <p:cNvSpPr txBox="1"/>
          <p:nvPr/>
        </p:nvSpPr>
        <p:spPr>
          <a:xfrm>
            <a:off x="1293894" y="409919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0x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BABABAB…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CEC95-8339-544E-A19D-C9F702C0AA71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F3AB5-268A-1E43-9389-F73BFEB46B0F}"/>
              </a:ext>
            </a:extLst>
          </p:cNvPr>
          <p:cNvSpPr txBox="1"/>
          <p:nvPr/>
        </p:nvSpPr>
        <p:spPr>
          <a:xfrm>
            <a:off x="5705266" y="4094975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BB32F-55B5-CE48-A309-77CBCCB9DEC2}"/>
              </a:ext>
            </a:extLst>
          </p:cNvPr>
          <p:cNvSpPr/>
          <p:nvPr/>
        </p:nvSpPr>
        <p:spPr>
          <a:xfrm>
            <a:off x="1977926" y="275634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8CF5-F4F5-3242-980A-4A7FF908D8B2}"/>
              </a:ext>
            </a:extLst>
          </p:cNvPr>
          <p:cNvSpPr txBox="1"/>
          <p:nvPr/>
        </p:nvSpPr>
        <p:spPr>
          <a:xfrm>
            <a:off x="1393829" y="3179753"/>
            <a:ext cx="165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1-bit difference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9FE01100-9BA1-1241-BE4D-DF7C334B2A43}"/>
              </a:ext>
            </a:extLst>
          </p:cNvPr>
          <p:cNvSpPr/>
          <p:nvPr/>
        </p:nvSpPr>
        <p:spPr>
          <a:xfrm>
            <a:off x="6604166" y="275073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01D20-1598-AA41-BA41-DC3D3D7F7584}"/>
              </a:ext>
            </a:extLst>
          </p:cNvPr>
          <p:cNvSpPr txBox="1"/>
          <p:nvPr/>
        </p:nvSpPr>
        <p:spPr>
          <a:xfrm>
            <a:off x="5412595" y="3206320"/>
            <a:ext cx="2867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Completely different hashes</a:t>
            </a:r>
          </a:p>
        </p:txBody>
      </p:sp>
    </p:spTree>
    <p:extLst>
      <p:ext uri="{BB962C8B-B14F-4D97-AF65-F5344CB8AC3E}">
        <p14:creationId xmlns:p14="http://schemas.microsoft.com/office/powerpoint/2010/main" val="2048329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3442821" y="1774697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988586" y="2180677"/>
            <a:ext cx="1454235" cy="98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12227" y="2180677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5746465" y="2224063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7524" y="955432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4833953" y="943701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3873474" y="1147299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278B4E-8B1B-DB46-B697-DFA5E94E5C44}"/>
              </a:ext>
            </a:extLst>
          </p:cNvPr>
          <p:cNvSpPr txBox="1"/>
          <p:nvPr/>
        </p:nvSpPr>
        <p:spPr>
          <a:xfrm>
            <a:off x="5705266" y="1770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0x01A90E98DF0…</a:t>
            </a:r>
          </a:p>
        </p:txBody>
      </p:sp>
      <p:sp>
        <p:nvSpPr>
          <p:cNvPr id="31" name="四角形: 角を丸くする 3">
            <a:extLst>
              <a:ext uri="{FF2B5EF4-FFF2-40B4-BE49-F238E27FC236}">
                <a16:creationId xmlns:a16="http://schemas.microsoft.com/office/drawing/2014/main" id="{7C80D45F-5BE5-044A-9D6C-CBED730F4920}"/>
              </a:ext>
            </a:extLst>
          </p:cNvPr>
          <p:cNvSpPr/>
          <p:nvPr/>
        </p:nvSpPr>
        <p:spPr>
          <a:xfrm>
            <a:off x="3417241" y="3809121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HMAC Function</a:t>
            </a:r>
          </a:p>
        </p:txBody>
      </p:sp>
      <p:cxnSp>
        <p:nvCxnSpPr>
          <p:cNvPr id="32" name="直線矢印コネクタ 19">
            <a:extLst>
              <a:ext uri="{FF2B5EF4-FFF2-40B4-BE49-F238E27FC236}">
                <a16:creationId xmlns:a16="http://schemas.microsoft.com/office/drawing/2014/main" id="{84743DEC-C0A5-D741-A5CA-BDBA1A96C341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1988586" y="3164678"/>
            <a:ext cx="1428655" cy="1050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1">
            <a:extLst>
              <a:ext uri="{FF2B5EF4-FFF2-40B4-BE49-F238E27FC236}">
                <a16:creationId xmlns:a16="http://schemas.microsoft.com/office/drawing/2014/main" id="{98797066-DBF6-9446-806E-8830E2DD73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86647" y="4215101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323143" y="341519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4E08B-4B5E-5644-9F3D-5FE30C2AB002}"/>
              </a:ext>
            </a:extLst>
          </p:cNvPr>
          <p:cNvSpPr/>
          <p:nvPr/>
        </p:nvSpPr>
        <p:spPr>
          <a:xfrm>
            <a:off x="5720885" y="4258487"/>
            <a:ext cx="195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 (Keyed Hash)</a:t>
            </a: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4A5F6F55-9D0F-2045-BEE1-DC45FB00229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51944" y="2989856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A864A4B2-0879-9F47-9962-E82E377B8503}"/>
              </a:ext>
            </a:extLst>
          </p:cNvPr>
          <p:cNvSpPr txBox="1"/>
          <p:nvPr/>
        </p:nvSpPr>
        <p:spPr>
          <a:xfrm>
            <a:off x="3847894" y="3181723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B</a:t>
            </a:r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549" y="2835659"/>
            <a:ext cx="658037" cy="6580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B424E-2F22-2640-A9DC-2B79C14B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98" y="3164678"/>
            <a:ext cx="465033" cy="469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C1E5CD-AA41-5B4D-ABB5-50BC6EB918D9}"/>
              </a:ext>
            </a:extLst>
          </p:cNvPr>
          <p:cNvSpPr txBox="1"/>
          <p:nvPr/>
        </p:nvSpPr>
        <p:spPr>
          <a:xfrm>
            <a:off x="5746465" y="380912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0x68A78FAED22…</a:t>
            </a:r>
          </a:p>
        </p:txBody>
      </p:sp>
      <p:sp>
        <p:nvSpPr>
          <p:cNvPr id="49" name="Line Callout 2 (Accent Bar) 48">
            <a:extLst>
              <a:ext uri="{FF2B5EF4-FFF2-40B4-BE49-F238E27FC236}">
                <a16:creationId xmlns:a16="http://schemas.microsoft.com/office/drawing/2014/main" id="{FC93C64A-A751-F946-A1F8-63AFF1C95025}"/>
              </a:ext>
            </a:extLst>
          </p:cNvPr>
          <p:cNvSpPr/>
          <p:nvPr/>
        </p:nvSpPr>
        <p:spPr>
          <a:xfrm>
            <a:off x="7802913" y="2646277"/>
            <a:ext cx="2421081" cy="612648"/>
          </a:xfrm>
          <a:prstGeom prst="accentCallout2">
            <a:avLst>
              <a:gd name="adj1" fmla="val 40799"/>
              <a:gd name="adj2" fmla="val 6394"/>
              <a:gd name="adj3" fmla="val 42495"/>
              <a:gd name="adj4" fmla="val -3362"/>
              <a:gd name="adj5" fmla="val -26577"/>
              <a:gd name="adj6" fmla="val -35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MAC from different shared key!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735EC8-C726-6944-94A5-F8944D4ADCF4}"/>
              </a:ext>
            </a:extLst>
          </p:cNvPr>
          <p:cNvCxnSpPr>
            <a:cxnSpLocks/>
          </p:cNvCxnSpPr>
          <p:nvPr/>
        </p:nvCxnSpPr>
        <p:spPr>
          <a:xfrm flipH="1">
            <a:off x="6905814" y="2899346"/>
            <a:ext cx="797589" cy="79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4170185" y="1587660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3238753" y="1993640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39591" y="1993640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6473829" y="2037026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04888" y="768395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756664"/>
            <a:ext cx="219766" cy="695926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4600838" y="960262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2298416" y="225486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1664621"/>
            <a:ext cx="658037" cy="658037"/>
          </a:xfrm>
          <a:prstGeom prst="rect">
            <a:avLst/>
          </a:prstGeom>
        </p:spPr>
      </p:pic>
      <p:sp>
        <p:nvSpPr>
          <p:cNvPr id="51" name="四角形: 角を丸くする 3">
            <a:extLst>
              <a:ext uri="{FF2B5EF4-FFF2-40B4-BE49-F238E27FC236}">
                <a16:creationId xmlns:a16="http://schemas.microsoft.com/office/drawing/2014/main" id="{78B27557-D0BD-9548-AB8D-B1D113F2D88F}"/>
              </a:ext>
            </a:extLst>
          </p:cNvPr>
          <p:cNvSpPr/>
          <p:nvPr/>
        </p:nvSpPr>
        <p:spPr>
          <a:xfrm>
            <a:off x="4170185" y="4000933"/>
            <a:ext cx="2269406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 Function</a:t>
            </a:r>
          </a:p>
        </p:txBody>
      </p:sp>
      <p:cxnSp>
        <p:nvCxnSpPr>
          <p:cNvPr id="53" name="直線矢印コネクタ 19">
            <a:extLst>
              <a:ext uri="{FF2B5EF4-FFF2-40B4-BE49-F238E27FC236}">
                <a16:creationId xmlns:a16="http://schemas.microsoft.com/office/drawing/2014/main" id="{FFF65B3A-F46E-A74B-9A2A-0B248EEFC2ED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3238753" y="4406913"/>
            <a:ext cx="931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1">
            <a:extLst>
              <a:ext uri="{FF2B5EF4-FFF2-40B4-BE49-F238E27FC236}">
                <a16:creationId xmlns:a16="http://schemas.microsoft.com/office/drawing/2014/main" id="{22B4F3E5-E954-524A-B6F9-8A0A48D62D6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439591" y="4406913"/>
            <a:ext cx="121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0055D-2B6A-D743-B7C5-38624AAC16EB}"/>
              </a:ext>
            </a:extLst>
          </p:cNvPr>
          <p:cNvSpPr/>
          <p:nvPr/>
        </p:nvSpPr>
        <p:spPr>
          <a:xfrm>
            <a:off x="6473829" y="4450299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56" name="直線矢印コネクタ 6">
            <a:extLst>
              <a:ext uri="{FF2B5EF4-FFF2-40B4-BE49-F238E27FC236}">
                <a16:creationId xmlns:a16="http://schemas.microsoft.com/office/drawing/2014/main" id="{9BF13BC3-189A-7540-AE08-FA2F2F74AA2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304888" y="3181668"/>
            <a:ext cx="0" cy="819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4">
            <a:extLst>
              <a:ext uri="{FF2B5EF4-FFF2-40B4-BE49-F238E27FC236}">
                <a16:creationId xmlns:a16="http://schemas.microsoft.com/office/drawing/2014/main" id="{48EF16A1-A071-E142-A5CD-DFC462FA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5561317" y="3169937"/>
            <a:ext cx="219766" cy="695926"/>
          </a:xfrm>
          <a:prstGeom prst="rect">
            <a:avLst/>
          </a:prstGeom>
        </p:spPr>
      </p:pic>
      <p:sp>
        <p:nvSpPr>
          <p:cNvPr id="58" name="TextBox 15">
            <a:extLst>
              <a:ext uri="{FF2B5EF4-FFF2-40B4-BE49-F238E27FC236}">
                <a16:creationId xmlns:a16="http://schemas.microsoft.com/office/drawing/2014/main" id="{E5E1BEC8-34DC-E548-9AAE-C084AC855916}"/>
              </a:ext>
            </a:extLst>
          </p:cNvPr>
          <p:cNvSpPr txBox="1"/>
          <p:nvPr/>
        </p:nvSpPr>
        <p:spPr>
          <a:xfrm>
            <a:off x="4600838" y="3373535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F830B35A-4A04-1847-BE10-783779903BA1}"/>
              </a:ext>
            </a:extLst>
          </p:cNvPr>
          <p:cNvSpPr txBox="1"/>
          <p:nvPr/>
        </p:nvSpPr>
        <p:spPr>
          <a:xfrm>
            <a:off x="2298416" y="466813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BEE80C1C-CF74-E549-97ED-A6C4B10A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16" y="4077894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14" y="1637190"/>
            <a:ext cx="486066" cy="7128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38C3F2B-BB2E-3141-8D27-EB7E3E9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996" y="4050463"/>
            <a:ext cx="486066" cy="712897"/>
          </a:xfrm>
          <a:prstGeom prst="rect">
            <a:avLst/>
          </a:prstGeom>
        </p:spPr>
      </p:pic>
      <p:sp>
        <p:nvSpPr>
          <p:cNvPr id="8" name="Up-Down Arrow 7">
            <a:extLst>
              <a:ext uri="{FF2B5EF4-FFF2-40B4-BE49-F238E27FC236}">
                <a16:creationId xmlns:a16="http://schemas.microsoft.com/office/drawing/2014/main" id="{92ED12BF-8148-C140-B1CF-D0ABA7930284}"/>
              </a:ext>
            </a:extLst>
          </p:cNvPr>
          <p:cNvSpPr/>
          <p:nvPr/>
        </p:nvSpPr>
        <p:spPr>
          <a:xfrm>
            <a:off x="7710314" y="2624193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260068" y="3033935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487848" y="180897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1483185" y="422224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</p:spTree>
    <p:extLst>
      <p:ext uri="{BB962C8B-B14F-4D97-AF65-F5344CB8AC3E}">
        <p14:creationId xmlns:p14="http://schemas.microsoft.com/office/powerpoint/2010/main" val="297224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40CB62-7FB9-034D-8E27-D85FE44EFC54}"/>
              </a:ext>
            </a:extLst>
          </p:cNvPr>
          <p:cNvSpPr/>
          <p:nvPr/>
        </p:nvSpPr>
        <p:spPr>
          <a:xfrm>
            <a:off x="1658151" y="1577269"/>
            <a:ext cx="1375994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</a:t>
            </a:r>
          </a:p>
          <a:p>
            <a:pPr algn="ctr"/>
            <a:r>
              <a:rPr kumimoji="1" lang="en-US" altLang="ja-JP" sz="2000" b="1" dirty="0"/>
              <a:t>Function</a:t>
            </a:r>
          </a:p>
        </p:txBody>
      </p:sp>
      <p:cxnSp>
        <p:nvCxnSpPr>
          <p:cNvPr id="5" name="直線矢印コネクタ 19">
            <a:extLst>
              <a:ext uri="{FF2B5EF4-FFF2-40B4-BE49-F238E27FC236}">
                <a16:creationId xmlns:a16="http://schemas.microsoft.com/office/drawing/2014/main" id="{92B78D32-4C40-DA45-9071-01FFA7B0724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1040451" y="1983246"/>
            <a:ext cx="61770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21">
            <a:extLst>
              <a:ext uri="{FF2B5EF4-FFF2-40B4-BE49-F238E27FC236}">
                <a16:creationId xmlns:a16="http://schemas.microsoft.com/office/drawing/2014/main" id="{0A9B479F-869D-084F-BAE9-9999727FC10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34145" y="1983249"/>
            <a:ext cx="617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7931D-4BFD-DF43-B64E-2331E0A49E46}"/>
              </a:ext>
            </a:extLst>
          </p:cNvPr>
          <p:cNvSpPr/>
          <p:nvPr/>
        </p:nvSpPr>
        <p:spPr>
          <a:xfrm>
            <a:off x="3572257" y="2312264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cxnSp>
        <p:nvCxnSpPr>
          <p:cNvPr id="20" name="直線矢印コネクタ 6">
            <a:extLst>
              <a:ext uri="{FF2B5EF4-FFF2-40B4-BE49-F238E27FC236}">
                <a16:creationId xmlns:a16="http://schemas.microsoft.com/office/drawing/2014/main" id="{6EB97C01-F6FA-154D-BD46-5D4EECC1BD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46148" y="1103901"/>
            <a:ext cx="0" cy="473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4">
            <a:extLst>
              <a:ext uri="{FF2B5EF4-FFF2-40B4-BE49-F238E27FC236}">
                <a16:creationId xmlns:a16="http://schemas.microsoft.com/office/drawing/2014/main" id="{856AC2D1-5E82-E444-B729-B8DE82F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2545242" y="1068947"/>
            <a:ext cx="129858" cy="411217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AC0B27B0-E295-C64D-9FA9-2B8C479C615D}"/>
              </a:ext>
            </a:extLst>
          </p:cNvPr>
          <p:cNvSpPr txBox="1"/>
          <p:nvPr/>
        </p:nvSpPr>
        <p:spPr>
          <a:xfrm>
            <a:off x="1556379" y="1103901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EBA53AF4-3954-7340-9A0A-40D565A42FDB}"/>
              </a:ext>
            </a:extLst>
          </p:cNvPr>
          <p:cNvSpPr txBox="1"/>
          <p:nvPr/>
        </p:nvSpPr>
        <p:spPr>
          <a:xfrm>
            <a:off x="100142" y="227195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3D665FA7-3D64-6E49-9163-1C092E73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4" y="1654227"/>
            <a:ext cx="658037" cy="65803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5C1296-446E-FF43-9A61-EAF32474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845" y="1633263"/>
            <a:ext cx="462955" cy="679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7502A-0FA7-6848-AAD8-8D78E6F3D872}"/>
              </a:ext>
            </a:extLst>
          </p:cNvPr>
          <p:cNvSpPr txBox="1"/>
          <p:nvPr/>
        </p:nvSpPr>
        <p:spPr>
          <a:xfrm>
            <a:off x="1922691" y="450409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C0388-1780-7E4B-A30D-F85759DF4F73}"/>
              </a:ext>
            </a:extLst>
          </p:cNvPr>
          <p:cNvSpPr txBox="1"/>
          <p:nvPr/>
        </p:nvSpPr>
        <p:spPr>
          <a:xfrm>
            <a:off x="6790291" y="4504099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ECC6236-EF4C-684B-9C1F-E082304343FE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458473" y="894242"/>
            <a:ext cx="959792" cy="4453874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19">
            <a:extLst>
              <a:ext uri="{FF2B5EF4-FFF2-40B4-BE49-F238E27FC236}">
                <a16:creationId xmlns:a16="http://schemas.microsoft.com/office/drawing/2014/main" id="{833B61E0-3200-6E4B-85AF-3F82AF5236B7}"/>
              </a:ext>
            </a:extLst>
          </p:cNvPr>
          <p:cNvCxnSpPr>
            <a:cxnSpLocks/>
          </p:cNvCxnSpPr>
          <p:nvPr/>
        </p:nvCxnSpPr>
        <p:spPr>
          <a:xfrm>
            <a:off x="4336226" y="1983245"/>
            <a:ext cx="82908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7673472-2780-4C43-B1C0-BF42A758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179" y="3274703"/>
            <a:ext cx="462955" cy="679001"/>
          </a:xfrm>
          <a:prstGeom prst="rect">
            <a:avLst/>
          </a:prstGeom>
        </p:spPr>
      </p:pic>
      <p:sp>
        <p:nvSpPr>
          <p:cNvPr id="50" name="四角形: 角を丸くする 3">
            <a:extLst>
              <a:ext uri="{FF2B5EF4-FFF2-40B4-BE49-F238E27FC236}">
                <a16:creationId xmlns:a16="http://schemas.microsoft.com/office/drawing/2014/main" id="{15561A77-0F68-CC41-AB50-9DBD848E8D2E}"/>
              </a:ext>
            </a:extLst>
          </p:cNvPr>
          <p:cNvSpPr/>
          <p:nvPr/>
        </p:nvSpPr>
        <p:spPr>
          <a:xfrm>
            <a:off x="6633498" y="3183308"/>
            <a:ext cx="1375994" cy="8119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MAC</a:t>
            </a:r>
          </a:p>
          <a:p>
            <a:pPr algn="ctr"/>
            <a:r>
              <a:rPr kumimoji="1" lang="en-US" altLang="ja-JP" sz="2000" b="1" dirty="0"/>
              <a:t>Function</a:t>
            </a:r>
          </a:p>
        </p:txBody>
      </p:sp>
      <p:cxnSp>
        <p:nvCxnSpPr>
          <p:cNvPr id="52" name="直線矢印コネクタ 19">
            <a:extLst>
              <a:ext uri="{FF2B5EF4-FFF2-40B4-BE49-F238E27FC236}">
                <a16:creationId xmlns:a16="http://schemas.microsoft.com/office/drawing/2014/main" id="{FC2BA7DC-2B19-704C-AE16-9B269142098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015798" y="3589285"/>
            <a:ext cx="61770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417B1CB7-4919-914F-AB1A-474F050883C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009492" y="3589288"/>
            <a:ext cx="617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2BE723D0-CD87-9747-B53B-84257DD23EB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321495" y="2709940"/>
            <a:ext cx="0" cy="473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4">
            <a:extLst>
              <a:ext uri="{FF2B5EF4-FFF2-40B4-BE49-F238E27FC236}">
                <a16:creationId xmlns:a16="http://schemas.microsoft.com/office/drawing/2014/main" id="{95910B27-4D4B-E543-A3C0-6AD90793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3352">
            <a:off x="7520589" y="2674986"/>
            <a:ext cx="129858" cy="411217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407F6F69-FD85-9141-BF7E-ED6C07F7CBE5}"/>
              </a:ext>
            </a:extLst>
          </p:cNvPr>
          <p:cNvSpPr txBox="1"/>
          <p:nvPr/>
        </p:nvSpPr>
        <p:spPr>
          <a:xfrm>
            <a:off x="6531726" y="2709940"/>
            <a:ext cx="7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9" name="TextBox 45">
            <a:extLst>
              <a:ext uri="{FF2B5EF4-FFF2-40B4-BE49-F238E27FC236}">
                <a16:creationId xmlns:a16="http://schemas.microsoft.com/office/drawing/2014/main" id="{C569DA3E-0AE1-CA4F-9B31-E125BEC89841}"/>
              </a:ext>
            </a:extLst>
          </p:cNvPr>
          <p:cNvSpPr txBox="1"/>
          <p:nvPr/>
        </p:nvSpPr>
        <p:spPr>
          <a:xfrm>
            <a:off x="4982474" y="3857743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  <a:endParaRPr lang="en-US" b="1" dirty="0"/>
          </a:p>
        </p:txBody>
      </p:sp>
      <p:pic>
        <p:nvPicPr>
          <p:cNvPr id="70" name="Picture 33">
            <a:extLst>
              <a:ext uri="{FF2B5EF4-FFF2-40B4-BE49-F238E27FC236}">
                <a16:creationId xmlns:a16="http://schemas.microsoft.com/office/drawing/2014/main" id="{979D42F2-CF26-BE43-A863-9AEF6FEA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74" y="3267503"/>
            <a:ext cx="658037" cy="6580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0143F33-29D8-AD4A-A4E9-7F80BECFD946}"/>
              </a:ext>
            </a:extLst>
          </p:cNvPr>
          <p:cNvSpPr/>
          <p:nvPr/>
        </p:nvSpPr>
        <p:spPr>
          <a:xfrm>
            <a:off x="8629035" y="3920715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A5E07A-4D72-C14E-93DE-07C84D71145B}"/>
              </a:ext>
            </a:extLst>
          </p:cNvPr>
          <p:cNvSpPr/>
          <p:nvPr/>
        </p:nvSpPr>
        <p:spPr>
          <a:xfrm>
            <a:off x="5254309" y="2321771"/>
            <a:ext cx="64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07CD107-C9F9-914B-A4B2-13CCF4536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897" y="1642770"/>
            <a:ext cx="462955" cy="679001"/>
          </a:xfrm>
          <a:prstGeom prst="rect">
            <a:avLst/>
          </a:prstGeom>
        </p:spPr>
      </p:pic>
      <p:sp>
        <p:nvSpPr>
          <p:cNvPr id="37" name="Left-Up Arrow 36">
            <a:extLst>
              <a:ext uri="{FF2B5EF4-FFF2-40B4-BE49-F238E27FC236}">
                <a16:creationId xmlns:a16="http://schemas.microsoft.com/office/drawing/2014/main" id="{EBE78E0B-E7F6-EE42-B978-40F945DE3991}"/>
              </a:ext>
            </a:extLst>
          </p:cNvPr>
          <p:cNvSpPr/>
          <p:nvPr/>
        </p:nvSpPr>
        <p:spPr>
          <a:xfrm rot="16200000">
            <a:off x="6940649" y="862061"/>
            <a:ext cx="1301221" cy="3133186"/>
          </a:xfrm>
          <a:prstGeom prst="leftUpArrow">
            <a:avLst>
              <a:gd name="adj1" fmla="val 15417"/>
              <a:gd name="adj2" fmla="val 25000"/>
              <a:gd name="adj3" fmla="val 23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9667D-0B4C-AE47-873D-1009F1659DA1}"/>
              </a:ext>
            </a:extLst>
          </p:cNvPr>
          <p:cNvSpPr txBox="1"/>
          <p:nvPr/>
        </p:nvSpPr>
        <p:spPr>
          <a:xfrm>
            <a:off x="7723791" y="1915721"/>
            <a:ext cx="13851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Same value?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3E901C39-F648-F64E-9A3E-4F62CA99CD1E}"/>
              </a:ext>
            </a:extLst>
          </p:cNvPr>
          <p:cNvSpPr/>
          <p:nvPr/>
        </p:nvSpPr>
        <p:spPr>
          <a:xfrm rot="16200000">
            <a:off x="2252295" y="2420168"/>
            <a:ext cx="214052" cy="395381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F83CB9DE-BACB-8B45-8DC0-438BFF64C0D3}"/>
              </a:ext>
            </a:extLst>
          </p:cNvPr>
          <p:cNvSpPr/>
          <p:nvPr/>
        </p:nvSpPr>
        <p:spPr>
          <a:xfrm rot="16200000">
            <a:off x="7190345" y="2418009"/>
            <a:ext cx="214052" cy="395381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6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79DB8-CB67-6540-B04B-22E821246A72}"/>
              </a:ext>
            </a:extLst>
          </p:cNvPr>
          <p:cNvCxnSpPr>
            <a:cxnSpLocks/>
          </p:cNvCxnSpPr>
          <p:nvPr/>
        </p:nvCxnSpPr>
        <p:spPr>
          <a:xfrm>
            <a:off x="568960" y="2407920"/>
            <a:ext cx="10952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9F4FB-E7A2-A640-AC92-B8BE5BA82B3B}"/>
              </a:ext>
            </a:extLst>
          </p:cNvPr>
          <p:cNvSpPr txBox="1"/>
          <p:nvPr/>
        </p:nvSpPr>
        <p:spPr>
          <a:xfrm>
            <a:off x="10185397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0AD6-FABE-BA4A-8810-2349AC51F6A3}"/>
              </a:ext>
            </a:extLst>
          </p:cNvPr>
          <p:cNvSpPr txBox="1"/>
          <p:nvPr/>
        </p:nvSpPr>
        <p:spPr>
          <a:xfrm>
            <a:off x="6979918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5BF0A-A4B8-9C45-B234-9344E26B745D}"/>
              </a:ext>
            </a:extLst>
          </p:cNvPr>
          <p:cNvSpPr txBox="1"/>
          <p:nvPr/>
        </p:nvSpPr>
        <p:spPr>
          <a:xfrm>
            <a:off x="3774439" y="20484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D8CC6-BC53-EC4B-9E1D-DFC06A2E7261}"/>
              </a:ext>
            </a:extLst>
          </p:cNvPr>
          <p:cNvSpPr txBox="1"/>
          <p:nvPr/>
        </p:nvSpPr>
        <p:spPr>
          <a:xfrm>
            <a:off x="568960" y="2052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4D28C2D-6E36-4841-85FC-3E4ED9A7CFDE}"/>
              </a:ext>
            </a:extLst>
          </p:cNvPr>
          <p:cNvSpPr/>
          <p:nvPr/>
        </p:nvSpPr>
        <p:spPr>
          <a:xfrm>
            <a:off x="568960" y="3012441"/>
            <a:ext cx="1717040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MD5 (128bits)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C74E7-CC1E-9C48-9005-5157CE5D8F86}"/>
              </a:ext>
            </a:extLst>
          </p:cNvPr>
          <p:cNvCxnSpPr>
            <a:stCxn id="29" idx="0"/>
          </p:cNvCxnSpPr>
          <p:nvPr/>
        </p:nvCxnSpPr>
        <p:spPr>
          <a:xfrm flipV="1">
            <a:off x="1427480" y="2417802"/>
            <a:ext cx="3829" cy="5946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86E749-0403-4D4E-9F00-A185D4AC4148}"/>
              </a:ext>
            </a:extLst>
          </p:cNvPr>
          <p:cNvSpPr/>
          <p:nvPr/>
        </p:nvSpPr>
        <p:spPr>
          <a:xfrm>
            <a:off x="1652878" y="4185922"/>
            <a:ext cx="1717036" cy="8331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1992: SHA-1 (160bits)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4D9F05-6924-E940-A42D-1A558F8B92D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05106" y="2392681"/>
            <a:ext cx="6290" cy="17932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EC957D-4ADB-CF41-BB3F-24D767E9E52F}"/>
              </a:ext>
            </a:extLst>
          </p:cNvPr>
          <p:cNvSpPr/>
          <p:nvPr/>
        </p:nvSpPr>
        <p:spPr>
          <a:xfrm>
            <a:off x="3667761" y="5420362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2001: SHA-2 (224, 256, 384, 512bits)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37E734-E6FF-7942-AE8C-4E4BB7CE133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526281" y="2418360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43617-847D-A348-9867-A14348FFE963}"/>
              </a:ext>
            </a:extLst>
          </p:cNvPr>
          <p:cNvSpPr/>
          <p:nvPr/>
        </p:nvSpPr>
        <p:spPr>
          <a:xfrm>
            <a:off x="8188961" y="5394683"/>
            <a:ext cx="1717040" cy="8331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2015: SHA-3 (224, 256, 384, 512bits)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B90B82-90DF-6648-911B-CE5F17D965B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9047481" y="2392681"/>
            <a:ext cx="0" cy="300200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42C59-F54F-F74C-BEBD-272BC2CC6672}"/>
              </a:ext>
            </a:extLst>
          </p:cNvPr>
          <p:cNvCxnSpPr>
            <a:stCxn id="32" idx="3"/>
          </p:cNvCxnSpPr>
          <p:nvPr/>
        </p:nvCxnSpPr>
        <p:spPr>
          <a:xfrm flipV="1">
            <a:off x="3369914" y="4592320"/>
            <a:ext cx="2329846" cy="10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4963BC-1EB1-F34E-8D58-2D2B55D594F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86000" y="3429000"/>
            <a:ext cx="2611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6E0C4A8-B368-6142-BFA4-259AFF5C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2801203"/>
            <a:ext cx="1092200" cy="1092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987D255-0E3C-0643-BE70-6DB85E8D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49" y="3931920"/>
            <a:ext cx="1092200" cy="1092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B56D35-A488-BD47-BEA9-BB2D1A02FDD3}"/>
              </a:ext>
            </a:extLst>
          </p:cNvPr>
          <p:cNvSpPr txBox="1"/>
          <p:nvPr/>
        </p:nvSpPr>
        <p:spPr>
          <a:xfrm>
            <a:off x="5659697" y="3322181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FFC61-9E81-FF4F-9D2E-C3252BA5AB27}"/>
              </a:ext>
            </a:extLst>
          </p:cNvPr>
          <p:cNvSpPr txBox="1"/>
          <p:nvPr/>
        </p:nvSpPr>
        <p:spPr>
          <a:xfrm>
            <a:off x="6458505" y="45923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Cracked!</a:t>
            </a:r>
          </a:p>
        </p:txBody>
      </p:sp>
    </p:spTree>
    <p:extLst>
      <p:ext uri="{BB962C8B-B14F-4D97-AF65-F5344CB8AC3E}">
        <p14:creationId xmlns:p14="http://schemas.microsoft.com/office/powerpoint/2010/main" val="164212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1219" y="829181"/>
            <a:ext cx="1" cy="691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028270" y="4082621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5363796" y="730031"/>
            <a:ext cx="219766" cy="695926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4028270" y="3392251"/>
            <a:ext cx="146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Sender’s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5215263" y="3611026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3990949" y="744254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Sender’s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1135" y="4400673"/>
            <a:ext cx="919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5185001" y="3429000"/>
            <a:ext cx="1" cy="64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758" y="1525611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7381703" y="1653733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4896884" y="144813"/>
            <a:ext cx="620149" cy="4653955"/>
          </a:xfrm>
          <a:prstGeom prst="bentConnector2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82223" y="417827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cxnSp>
        <p:nvCxnSpPr>
          <p:cNvPr id="59" name="直線矢印コネクタ 21">
            <a:extLst>
              <a:ext uri="{FF2B5EF4-FFF2-40B4-BE49-F238E27FC236}">
                <a16:creationId xmlns:a16="http://schemas.microsoft.com/office/drawing/2014/main" id="{1195FB24-4F67-5E4E-8B54-98D3B4CDC451}"/>
              </a:ext>
            </a:extLst>
          </p:cNvPr>
          <p:cNvCxnSpPr>
            <a:cxnSpLocks/>
          </p:cNvCxnSpPr>
          <p:nvPr/>
        </p:nvCxnSpPr>
        <p:spPr>
          <a:xfrm>
            <a:off x="3140201" y="4424317"/>
            <a:ext cx="860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60" y="4459520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2397017" y="5051641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7123577" y="4101151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result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(True?)</a:t>
            </a:r>
          </a:p>
        </p:txBody>
      </p:sp>
      <p:cxnSp>
        <p:nvCxnSpPr>
          <p:cNvPr id="48" name="直線矢印コネクタ 19">
            <a:extLst>
              <a:ext uri="{FF2B5EF4-FFF2-40B4-BE49-F238E27FC236}">
                <a16:creationId xmlns:a16="http://schemas.microsoft.com/office/drawing/2014/main" id="{04720809-D595-F446-A75F-9395B31352D0}"/>
              </a:ext>
            </a:extLst>
          </p:cNvPr>
          <p:cNvCxnSpPr>
            <a:cxnSpLocks/>
          </p:cNvCxnSpPr>
          <p:nvPr/>
        </p:nvCxnSpPr>
        <p:spPr>
          <a:xfrm>
            <a:off x="2879980" y="2566757"/>
            <a:ext cx="0" cy="8622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60">
            <a:extLst>
              <a:ext uri="{FF2B5EF4-FFF2-40B4-BE49-F238E27FC236}">
                <a16:creationId xmlns:a16="http://schemas.microsoft.com/office/drawing/2014/main" id="{8A29C834-0077-2D4A-8202-3FFE6DE79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342" y="3536381"/>
            <a:ext cx="598353" cy="636105"/>
          </a:xfrm>
          <a:prstGeom prst="rect">
            <a:avLst/>
          </a:prstGeom>
        </p:spPr>
      </p:pic>
      <p:sp>
        <p:nvSpPr>
          <p:cNvPr id="53" name="TextBox 45">
            <a:extLst>
              <a:ext uri="{FF2B5EF4-FFF2-40B4-BE49-F238E27FC236}">
                <a16:creationId xmlns:a16="http://schemas.microsoft.com/office/drawing/2014/main" id="{60E09B62-17E9-0A4B-9C6D-ED7CC701DF01}"/>
              </a:ext>
            </a:extLst>
          </p:cNvPr>
          <p:cNvSpPr txBox="1"/>
          <p:nvPr/>
        </p:nvSpPr>
        <p:spPr>
          <a:xfrm>
            <a:off x="1891811" y="4046510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9397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2923712" y="1226378"/>
            <a:ext cx="1155170" cy="6361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</a:t>
            </a:r>
          </a:p>
        </p:txBody>
      </p:sp>
      <p:cxnSp>
        <p:nvCxnSpPr>
          <p:cNvPr id="6" name="直線矢印コネクタ 6">
            <a:extLst>
              <a:ext uri="{FF2B5EF4-FFF2-40B4-BE49-F238E27FC236}">
                <a16:creationId xmlns:a16="http://schemas.microsoft.com/office/drawing/2014/main" id="{8D7F410F-EE76-3F46-95F3-0EE1B0290B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01297" y="543937"/>
            <a:ext cx="0" cy="682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8882" y="1544430"/>
            <a:ext cx="5589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9054562" y="2486450"/>
            <a:ext cx="1155171" cy="6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Verify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2D8A951C-31B7-A645-986E-71B8264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2566">
            <a:off x="3732300" y="579999"/>
            <a:ext cx="163450" cy="517592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5BCCAAA5-E764-DE49-BFE2-A82A275EB5A3}"/>
              </a:ext>
            </a:extLst>
          </p:cNvPr>
          <p:cNvSpPr txBox="1"/>
          <p:nvPr/>
        </p:nvSpPr>
        <p:spPr>
          <a:xfrm>
            <a:off x="9371633" y="911751"/>
            <a:ext cx="146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Sender’s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1" name="Picture 44">
            <a:extLst>
              <a:ext uri="{FF2B5EF4-FFF2-40B4-BE49-F238E27FC236}">
                <a16:creationId xmlns:a16="http://schemas.microsoft.com/office/drawing/2014/main" id="{73432D9D-CD8C-CC46-8D92-6127AAEA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4599">
            <a:off x="9621063" y="1566243"/>
            <a:ext cx="572052" cy="296108"/>
          </a:xfrm>
          <a:prstGeom prst="rect">
            <a:avLst/>
          </a:prstGeom>
        </p:spPr>
      </p:pic>
      <p:sp>
        <p:nvSpPr>
          <p:cNvPr id="12" name="TextBox 45">
            <a:extLst>
              <a:ext uri="{FF2B5EF4-FFF2-40B4-BE49-F238E27FC236}">
                <a16:creationId xmlns:a16="http://schemas.microsoft.com/office/drawing/2014/main" id="{8B208B6A-9628-3443-A1BD-F444D7525E70}"/>
              </a:ext>
            </a:extLst>
          </p:cNvPr>
          <p:cNvSpPr txBox="1"/>
          <p:nvPr/>
        </p:nvSpPr>
        <p:spPr>
          <a:xfrm>
            <a:off x="2226421" y="451779"/>
            <a:ext cx="139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Sender’s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Private Key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50158" y="1544430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209733" y="2804502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09EFF42E-DC0D-5F4B-99CE-DEC4DC594CF9}"/>
              </a:ext>
            </a:extLst>
          </p:cNvPr>
          <p:cNvCxnSpPr>
            <a:cxnSpLocks/>
          </p:cNvCxnSpPr>
          <p:nvPr/>
        </p:nvCxnSpPr>
        <p:spPr>
          <a:xfrm>
            <a:off x="9931986" y="1859557"/>
            <a:ext cx="0" cy="638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61" y="1226378"/>
            <a:ext cx="620968" cy="620968"/>
          </a:xfrm>
          <a:prstGeom prst="rect">
            <a:avLst/>
          </a:prstGeom>
        </p:spPr>
      </p:pic>
      <p:pic>
        <p:nvPicPr>
          <p:cNvPr id="17" name="Picture 60">
            <a:extLst>
              <a:ext uri="{FF2B5EF4-FFF2-40B4-BE49-F238E27FC236}">
                <a16:creationId xmlns:a16="http://schemas.microsoft.com/office/drawing/2014/main" id="{B88A5123-4924-884E-8AB0-6DCF47CD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99" y="1267897"/>
            <a:ext cx="598353" cy="636105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6518" y="1805512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4078882" y="1854914"/>
            <a:ext cx="14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Signature</a:t>
            </a:r>
            <a:r>
              <a:rPr lang="ja-JP" altLang="en-US" b="1"/>
              <a:t> </a:t>
            </a:r>
            <a:r>
              <a:rPr lang="en-US" altLang="ja-JP" b="1" i="1" dirty="0"/>
              <a:t>s</a:t>
            </a:r>
            <a:endParaRPr lang="en-US" b="1" i="1" dirty="0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88DFA3-BAC6-B14A-BD3A-5D77C148A88B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2983634" y="-323946"/>
            <a:ext cx="634110" cy="5631689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2317316" y="35982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8215287" y="3611947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61" name="Picture 33">
            <a:extLst>
              <a:ext uri="{FF2B5EF4-FFF2-40B4-BE49-F238E27FC236}">
                <a16:creationId xmlns:a16="http://schemas.microsoft.com/office/drawing/2014/main" id="{8D1CE3B8-6974-A842-8F51-0B0C101D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6450"/>
            <a:ext cx="620968" cy="620968"/>
          </a:xfrm>
          <a:prstGeom prst="rect">
            <a:avLst/>
          </a:prstGeom>
        </p:spPr>
      </p:pic>
      <p:sp>
        <p:nvSpPr>
          <p:cNvPr id="62" name="TextBox 45">
            <a:extLst>
              <a:ext uri="{FF2B5EF4-FFF2-40B4-BE49-F238E27FC236}">
                <a16:creationId xmlns:a16="http://schemas.microsoft.com/office/drawing/2014/main" id="{5077EC4D-C7C2-3C43-8707-95C7F9158202}"/>
              </a:ext>
            </a:extLst>
          </p:cNvPr>
          <p:cNvSpPr txBox="1"/>
          <p:nvPr/>
        </p:nvSpPr>
        <p:spPr>
          <a:xfrm>
            <a:off x="5928157" y="3078571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D’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557B2664-3815-7547-97AF-DA77C2ABD109}"/>
              </a:ext>
            </a:extLst>
          </p:cNvPr>
          <p:cNvSpPr txBox="1"/>
          <p:nvPr/>
        </p:nvSpPr>
        <p:spPr>
          <a:xfrm>
            <a:off x="10700263" y="2364035"/>
            <a:ext cx="72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 or 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19">
            <a:extLst>
              <a:ext uri="{FF2B5EF4-FFF2-40B4-BE49-F238E27FC236}">
                <a16:creationId xmlns:a16="http://schemas.microsoft.com/office/drawing/2014/main" id="{04720809-D595-F446-A75F-9395B31352D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234052" y="1585950"/>
            <a:ext cx="88248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60">
            <a:extLst>
              <a:ext uri="{FF2B5EF4-FFF2-40B4-BE49-F238E27FC236}">
                <a16:creationId xmlns:a16="http://schemas.microsoft.com/office/drawing/2014/main" id="{8A29C834-0077-2D4A-8202-3FFE6DE79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35" y="1314575"/>
            <a:ext cx="598353" cy="636105"/>
          </a:xfrm>
          <a:prstGeom prst="rect">
            <a:avLst/>
          </a:prstGeom>
        </p:spPr>
      </p:pic>
      <p:sp>
        <p:nvSpPr>
          <p:cNvPr id="53" name="TextBox 45">
            <a:extLst>
              <a:ext uri="{FF2B5EF4-FFF2-40B4-BE49-F238E27FC236}">
                <a16:creationId xmlns:a16="http://schemas.microsoft.com/office/drawing/2014/main" id="{60E09B62-17E9-0A4B-9C6D-ED7CC701DF01}"/>
              </a:ext>
            </a:extLst>
          </p:cNvPr>
          <p:cNvSpPr txBox="1"/>
          <p:nvPr/>
        </p:nvSpPr>
        <p:spPr>
          <a:xfrm>
            <a:off x="5391704" y="1824704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s’</a:t>
            </a:r>
          </a:p>
        </p:txBody>
      </p:sp>
      <p:sp>
        <p:nvSpPr>
          <p:cNvPr id="33" name="四角形: 角を丸くする 3">
            <a:extLst>
              <a:ext uri="{FF2B5EF4-FFF2-40B4-BE49-F238E27FC236}">
                <a16:creationId xmlns:a16="http://schemas.microsoft.com/office/drawing/2014/main" id="{17C08BEF-DBA0-6540-89D5-91F18D92502C}"/>
              </a:ext>
            </a:extLst>
          </p:cNvPr>
          <p:cNvSpPr/>
          <p:nvPr/>
        </p:nvSpPr>
        <p:spPr>
          <a:xfrm>
            <a:off x="1288124" y="1223808"/>
            <a:ext cx="1155170" cy="6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</p:txBody>
      </p:sp>
      <p:cxnSp>
        <p:nvCxnSpPr>
          <p:cNvPr id="34" name="直線矢印コネクタ 19">
            <a:extLst>
              <a:ext uri="{FF2B5EF4-FFF2-40B4-BE49-F238E27FC236}">
                <a16:creationId xmlns:a16="http://schemas.microsoft.com/office/drawing/2014/main" id="{05B66022-7990-E848-AADD-4BBB6B1821C7}"/>
              </a:ext>
            </a:extLst>
          </p:cNvPr>
          <p:cNvCxnSpPr>
            <a:cxnSpLocks/>
          </p:cNvCxnSpPr>
          <p:nvPr/>
        </p:nvCxnSpPr>
        <p:spPr>
          <a:xfrm>
            <a:off x="814570" y="1522400"/>
            <a:ext cx="4735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">
            <a:extLst>
              <a:ext uri="{FF2B5EF4-FFF2-40B4-BE49-F238E27FC236}">
                <a16:creationId xmlns:a16="http://schemas.microsoft.com/office/drawing/2014/main" id="{1C6C7577-48B6-6047-A1A0-BD63FE8D13F2}"/>
              </a:ext>
            </a:extLst>
          </p:cNvPr>
          <p:cNvSpPr/>
          <p:nvPr/>
        </p:nvSpPr>
        <p:spPr>
          <a:xfrm>
            <a:off x="7312756" y="2486450"/>
            <a:ext cx="1155170" cy="636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Hash</a:t>
            </a:r>
          </a:p>
        </p:txBody>
      </p:sp>
      <p:sp>
        <p:nvSpPr>
          <p:cNvPr id="41" name="TextBox 45">
            <a:extLst>
              <a:ext uri="{FF2B5EF4-FFF2-40B4-BE49-F238E27FC236}">
                <a16:creationId xmlns:a16="http://schemas.microsoft.com/office/drawing/2014/main" id="{44F810D1-6A8A-954D-B68C-2521AF41FD63}"/>
              </a:ext>
            </a:extLst>
          </p:cNvPr>
          <p:cNvSpPr txBox="1"/>
          <p:nvPr/>
        </p:nvSpPr>
        <p:spPr>
          <a:xfrm>
            <a:off x="2159394" y="1840719"/>
            <a:ext cx="10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Hash</a:t>
            </a:r>
            <a:r>
              <a:rPr lang="ja-JP" altLang="en-US" b="1"/>
              <a:t> </a:t>
            </a:r>
            <a:r>
              <a:rPr lang="en-US" altLang="ja-JP" b="1" i="1" dirty="0"/>
              <a:t>h</a:t>
            </a:r>
            <a:endParaRPr lang="en-US" b="1" i="1" dirty="0"/>
          </a:p>
        </p:txBody>
      </p:sp>
      <p:cxnSp>
        <p:nvCxnSpPr>
          <p:cNvPr id="47" name="直線矢印コネクタ 21">
            <a:extLst>
              <a:ext uri="{FF2B5EF4-FFF2-40B4-BE49-F238E27FC236}">
                <a16:creationId xmlns:a16="http://schemas.microsoft.com/office/drawing/2014/main" id="{A2C24ADD-8F2E-EF46-AB85-EFDA3BDA8D0D}"/>
              </a:ext>
            </a:extLst>
          </p:cNvPr>
          <p:cNvCxnSpPr>
            <a:cxnSpLocks/>
          </p:cNvCxnSpPr>
          <p:nvPr/>
        </p:nvCxnSpPr>
        <p:spPr>
          <a:xfrm>
            <a:off x="8467926" y="2804502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21">
            <a:extLst>
              <a:ext uri="{FF2B5EF4-FFF2-40B4-BE49-F238E27FC236}">
                <a16:creationId xmlns:a16="http://schemas.microsoft.com/office/drawing/2014/main" id="{4E29479F-9B1D-6047-8E9B-612CE64E047E}"/>
              </a:ext>
            </a:extLst>
          </p:cNvPr>
          <p:cNvCxnSpPr>
            <a:cxnSpLocks/>
          </p:cNvCxnSpPr>
          <p:nvPr/>
        </p:nvCxnSpPr>
        <p:spPr>
          <a:xfrm>
            <a:off x="6726120" y="2814941"/>
            <a:ext cx="586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CAAB825-8D40-F344-885A-5FDB83AD980D}"/>
              </a:ext>
            </a:extLst>
          </p:cNvPr>
          <p:cNvCxnSpPr>
            <a:cxnSpLocks/>
          </p:cNvCxnSpPr>
          <p:nvPr/>
        </p:nvCxnSpPr>
        <p:spPr>
          <a:xfrm>
            <a:off x="6664909" y="1585949"/>
            <a:ext cx="2655431" cy="8910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5">
            <a:extLst>
              <a:ext uri="{FF2B5EF4-FFF2-40B4-BE49-F238E27FC236}">
                <a16:creationId xmlns:a16="http://schemas.microsoft.com/office/drawing/2014/main" id="{2F63AE6E-8040-8F41-92CD-282B08888E94}"/>
              </a:ext>
            </a:extLst>
          </p:cNvPr>
          <p:cNvSpPr txBox="1"/>
          <p:nvPr/>
        </p:nvSpPr>
        <p:spPr>
          <a:xfrm>
            <a:off x="8268164" y="3059668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h’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970EC22F-4BE5-6B45-AD4E-2D43B1103B9C}"/>
              </a:ext>
            </a:extLst>
          </p:cNvPr>
          <p:cNvSpPr/>
          <p:nvPr/>
        </p:nvSpPr>
        <p:spPr>
          <a:xfrm rot="16200000">
            <a:off x="2669990" y="1034144"/>
            <a:ext cx="211893" cy="4916230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B0F78BB-2F64-6B4E-911C-D70857273253}"/>
              </a:ext>
            </a:extLst>
          </p:cNvPr>
          <p:cNvSpPr/>
          <p:nvPr/>
        </p:nvSpPr>
        <p:spPr>
          <a:xfrm rot="16200000">
            <a:off x="8661149" y="819398"/>
            <a:ext cx="196125" cy="5329954"/>
          </a:xfrm>
          <a:prstGeom prst="leftBrace">
            <a:avLst>
              <a:gd name="adj1" fmla="val 414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19DF5D-5A8D-5446-930B-97DC36D7BE7A}"/>
              </a:ext>
            </a:extLst>
          </p:cNvPr>
          <p:cNvSpPr/>
          <p:nvPr/>
        </p:nvSpPr>
        <p:spPr>
          <a:xfrm>
            <a:off x="4034787" y="1520347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Generate Verification Info</a:t>
            </a:r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DA8F8F78-A7E3-1C4D-B3E3-79582F3D09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87652" y="1838399"/>
            <a:ext cx="947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11">
            <a:extLst>
              <a:ext uri="{FF2B5EF4-FFF2-40B4-BE49-F238E27FC236}">
                <a16:creationId xmlns:a16="http://schemas.microsoft.com/office/drawing/2014/main" id="{BB46FE6A-B3D0-9041-9A56-161FFF4F6A4D}"/>
              </a:ext>
            </a:extLst>
          </p:cNvPr>
          <p:cNvSpPr/>
          <p:nvPr/>
        </p:nvSpPr>
        <p:spPr>
          <a:xfrm>
            <a:off x="4185152" y="4584648"/>
            <a:ext cx="2252865" cy="86990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Verification</a:t>
            </a:r>
          </a:p>
          <a:p>
            <a:pPr algn="ctr"/>
            <a:r>
              <a:rPr kumimoji="1" lang="en-US" altLang="ja-JP" sz="1600" b="1" dirty="0"/>
              <a:t>(Was </a:t>
            </a:r>
            <a:r>
              <a:rPr kumimoji="1" lang="en-US" altLang="ja-JP" sz="1600" b="1" i="1" dirty="0"/>
              <a:t>D</a:t>
            </a:r>
            <a:r>
              <a:rPr kumimoji="1" lang="en-US" altLang="ja-JP" sz="1600" b="1" dirty="0"/>
              <a:t> correctly sent from the sender?)</a:t>
            </a:r>
          </a:p>
        </p:txBody>
      </p:sp>
      <p:cxnSp>
        <p:nvCxnSpPr>
          <p:cNvPr id="13" name="直線矢印コネクタ 19">
            <a:extLst>
              <a:ext uri="{FF2B5EF4-FFF2-40B4-BE49-F238E27FC236}">
                <a16:creationId xmlns:a16="http://schemas.microsoft.com/office/drawing/2014/main" id="{E90E4ADF-E4F5-4645-A3DB-361F7C4E02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2695" y="1838399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1">
            <a:extLst>
              <a:ext uri="{FF2B5EF4-FFF2-40B4-BE49-F238E27FC236}">
                <a16:creationId xmlns:a16="http://schemas.microsoft.com/office/drawing/2014/main" id="{790E83E6-A55D-9547-8242-ACAF16FAD15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438017" y="5019601"/>
            <a:ext cx="1014730" cy="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3">
            <a:extLst>
              <a:ext uri="{FF2B5EF4-FFF2-40B4-BE49-F238E27FC236}">
                <a16:creationId xmlns:a16="http://schemas.microsoft.com/office/drawing/2014/main" id="{99E238BB-BDDC-1749-9D40-EAAC7B3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9" y="1517004"/>
            <a:ext cx="620968" cy="620968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F3B06E01-A7CE-1947-89FD-EEC01D6F5B6A}"/>
              </a:ext>
            </a:extLst>
          </p:cNvPr>
          <p:cNvSpPr txBox="1"/>
          <p:nvPr/>
        </p:nvSpPr>
        <p:spPr>
          <a:xfrm>
            <a:off x="2385616" y="21091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8F96BDCD-17CC-E240-89C6-DCEAC8F8E356}"/>
              </a:ext>
            </a:extLst>
          </p:cNvPr>
          <p:cNvSpPr txBox="1"/>
          <p:nvPr/>
        </p:nvSpPr>
        <p:spPr>
          <a:xfrm>
            <a:off x="6647381" y="2109125"/>
            <a:ext cx="198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 Info</a:t>
            </a:r>
          </a:p>
          <a:p>
            <a:pPr algn="ctr"/>
            <a:r>
              <a:rPr lang="en-US" b="1" dirty="0"/>
              <a:t>(MAC/Signature)</a:t>
            </a:r>
            <a:endParaRPr lang="en-US" b="1" i="1" dirty="0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1E31E75F-9D94-3F41-89E1-5BB2A26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41" y="3645235"/>
            <a:ext cx="620968" cy="620968"/>
          </a:xfrm>
          <a:prstGeom prst="rect">
            <a:avLst/>
          </a:prstGeom>
        </p:spPr>
      </p:pic>
      <p:sp>
        <p:nvSpPr>
          <p:cNvPr id="40" name="TextBox 45">
            <a:extLst>
              <a:ext uri="{FF2B5EF4-FFF2-40B4-BE49-F238E27FC236}">
                <a16:creationId xmlns:a16="http://schemas.microsoft.com/office/drawing/2014/main" id="{44AB43F1-CC39-B64C-9E23-8518AA89C76D}"/>
              </a:ext>
            </a:extLst>
          </p:cNvPr>
          <p:cNvSpPr txBox="1"/>
          <p:nvPr/>
        </p:nvSpPr>
        <p:spPr>
          <a:xfrm>
            <a:off x="2424367" y="4215325"/>
            <a:ext cx="95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i="1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D143-CEFF-AF4A-B7C2-720850AF2FF3}"/>
              </a:ext>
            </a:extLst>
          </p:cNvPr>
          <p:cNvSpPr txBox="1"/>
          <p:nvPr/>
        </p:nvSpPr>
        <p:spPr>
          <a:xfrm>
            <a:off x="1493948" y="165373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Sender: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9A0EE-8C7D-FE49-A231-443B63B9784C}"/>
              </a:ext>
            </a:extLst>
          </p:cNvPr>
          <p:cNvSpPr txBox="1"/>
          <p:nvPr/>
        </p:nvSpPr>
        <p:spPr>
          <a:xfrm>
            <a:off x="1310688" y="442605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Receiver: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07E48D-85A6-D542-B432-41D2A39F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58" y="1471039"/>
            <a:ext cx="486066" cy="712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9EB456-DA99-A34C-9531-244FD82E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2" y="4757391"/>
            <a:ext cx="486066" cy="712897"/>
          </a:xfrm>
          <a:prstGeom prst="rect">
            <a:avLst/>
          </a:prstGeom>
        </p:spPr>
      </p:pic>
      <p:sp>
        <p:nvSpPr>
          <p:cNvPr id="27" name="TextBox 45">
            <a:extLst>
              <a:ext uri="{FF2B5EF4-FFF2-40B4-BE49-F238E27FC236}">
                <a16:creationId xmlns:a16="http://schemas.microsoft.com/office/drawing/2014/main" id="{B028E170-8E5A-9E4F-980E-D6D223746933}"/>
              </a:ext>
            </a:extLst>
          </p:cNvPr>
          <p:cNvSpPr txBox="1"/>
          <p:nvPr/>
        </p:nvSpPr>
        <p:spPr>
          <a:xfrm>
            <a:off x="2141955" y="5470288"/>
            <a:ext cx="146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Verification</a:t>
            </a:r>
          </a:p>
          <a:p>
            <a:pPr algn="ctr"/>
            <a:r>
              <a:rPr lang="en-US" b="1" dirty="0"/>
              <a:t>Info</a:t>
            </a:r>
            <a:endParaRPr lang="en-US" b="1" i="1" dirty="0"/>
          </a:p>
        </p:txBody>
      </p:sp>
      <p:cxnSp>
        <p:nvCxnSpPr>
          <p:cNvPr id="28" name="直線矢印コネクタ 19">
            <a:extLst>
              <a:ext uri="{FF2B5EF4-FFF2-40B4-BE49-F238E27FC236}">
                <a16:creationId xmlns:a16="http://schemas.microsoft.com/office/drawing/2014/main" id="{2F7F92F0-1F16-3C47-A13F-341F9E97C1DD}"/>
              </a:ext>
            </a:extLst>
          </p:cNvPr>
          <p:cNvCxnSpPr>
            <a:cxnSpLocks/>
          </p:cNvCxnSpPr>
          <p:nvPr/>
        </p:nvCxnSpPr>
        <p:spPr>
          <a:xfrm>
            <a:off x="3343060" y="5000294"/>
            <a:ext cx="842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86DB4-031C-A247-9D98-09AC7B945959}"/>
              </a:ext>
            </a:extLst>
          </p:cNvPr>
          <p:cNvSpPr txBox="1"/>
          <p:nvPr/>
        </p:nvSpPr>
        <p:spPr>
          <a:xfrm>
            <a:off x="7452747" y="483541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7494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1699</Words>
  <Application>Microsoft Macintosh PowerPoint</Application>
  <PresentationFormat>Widescreen</PresentationFormat>
  <Paragraphs>482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312</cp:revision>
  <dcterms:created xsi:type="dcterms:W3CDTF">2019-07-26T09:39:50Z</dcterms:created>
  <dcterms:modified xsi:type="dcterms:W3CDTF">2019-10-16T09:17:33Z</dcterms:modified>
</cp:coreProperties>
</file>