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6405"/>
  </p:normalViewPr>
  <p:slideViewPr>
    <p:cSldViewPr snapToGrid="0" snapToObjects="1">
      <p:cViewPr varScale="1">
        <p:scale>
          <a:sx n="108" d="100"/>
          <a:sy n="108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3593B-301A-F749-9424-2125A2FB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D45E-4D0A-3942-9749-CE20C5578EFC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1B3E5C-5FB7-4345-A472-77B556DFBE69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5A7AFF-8EA7-4240-A347-3993E3F185E3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560F26-4A23-E042-8743-933A7EB2FA7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013E-0329-5744-BB09-5D0CC9443352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C945B-A0AB-AD43-A10C-56528FD87E3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1239-CA58-DA4F-89E2-501A635B457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A1C92FC-75E5-4D46-BF4F-170F8B2A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745" y="3984439"/>
            <a:ext cx="577013" cy="7209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B77842-3B1E-A449-8307-510A829E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58" y="4215498"/>
            <a:ext cx="365725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297743-4EEF-C14F-BF79-09FBD00E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62" y="4172415"/>
            <a:ext cx="363978" cy="3639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397F3-3698-D94C-B1EC-EBCE2AD7E5D0}"/>
              </a:ext>
            </a:extLst>
          </p:cNvPr>
          <p:cNvSpPr txBox="1"/>
          <p:nvPr/>
        </p:nvSpPr>
        <p:spPr>
          <a:xfrm>
            <a:off x="4940355" y="4673177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Private Key</a:t>
            </a:r>
          </a:p>
        </p:txBody>
      </p:sp>
      <p:sp>
        <p:nvSpPr>
          <p:cNvPr id="30" name="Line Callout 2 (Accent Bar) 29">
            <a:extLst>
              <a:ext uri="{FF2B5EF4-FFF2-40B4-BE49-F238E27FC236}">
                <a16:creationId xmlns:a16="http://schemas.microsoft.com/office/drawing/2014/main" id="{B6519E2A-2353-F144-9498-59ECA6F16B3F}"/>
              </a:ext>
            </a:extLst>
          </p:cNvPr>
          <p:cNvSpPr/>
          <p:nvPr/>
        </p:nvSpPr>
        <p:spPr>
          <a:xfrm>
            <a:off x="6784517" y="4123766"/>
            <a:ext cx="924839" cy="369332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8941"/>
              <a:gd name="adj6" fmla="val -17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200" dirty="0">
                <a:solidFill>
                  <a:srgbClr val="FF0000"/>
                </a:solidFill>
              </a:rPr>
              <a:t>Attestation Certificate</a:t>
            </a:r>
            <a:endParaRPr lang="en-JP" sz="12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B3B679-DF2F-F24C-85E1-95E422B6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67" y="121651"/>
            <a:ext cx="439705" cy="439705"/>
          </a:xfrm>
          <a:prstGeom prst="rect">
            <a:avLst/>
          </a:prstGeom>
        </p:spPr>
      </p:pic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3721DAD-7296-6B40-B0E9-58B47CB7BA57}"/>
              </a:ext>
            </a:extLst>
          </p:cNvPr>
          <p:cNvSpPr/>
          <p:nvPr/>
        </p:nvSpPr>
        <p:spPr>
          <a:xfrm>
            <a:off x="5435879" y="66191"/>
            <a:ext cx="1603629" cy="36933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200">
                <a:solidFill>
                  <a:schemeClr val="tx1"/>
                </a:solidFill>
              </a:rPr>
              <a:t>の検証鍵</a:t>
            </a:r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47C5-71D3-824C-A921-734620A699F1}"/>
              </a:ext>
            </a:extLst>
          </p:cNvPr>
          <p:cNvSpPr txBox="1"/>
          <p:nvPr/>
        </p:nvSpPr>
        <p:spPr>
          <a:xfrm>
            <a:off x="5987440" y="4673177"/>
            <a:ext cx="8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Public Key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48E91-B23A-8D47-AF62-5599E28A63BE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4787D-CE28-0D48-B0B9-F620D5A9D14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AB9DA-2C5F-BF46-B06E-90B1ADEB3E54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46565-A348-654D-A7F7-D0F04362093D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474DA-8F69-C444-9758-AE9D394452E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7A35F-19A9-0142-8BD4-5538437EE95B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41C5-BA76-694D-80ED-A2CED459B9F0}"/>
              </a:ext>
            </a:extLst>
          </p:cNvPr>
          <p:cNvSpPr txBox="1"/>
          <p:nvPr/>
        </p:nvSpPr>
        <p:spPr>
          <a:xfrm>
            <a:off x="6787421" y="1118008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A66A1-4CC1-914A-9FB4-EC963D5CACD4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7C081-4B65-1545-8150-8E8EED6847AE}"/>
              </a:ext>
            </a:extLst>
          </p:cNvPr>
          <p:cNvSpPr txBox="1"/>
          <p:nvPr/>
        </p:nvSpPr>
        <p:spPr>
          <a:xfrm>
            <a:off x="7316861" y="3548062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EE9D-769B-C94D-9023-542E78468F13}"/>
              </a:ext>
            </a:extLst>
          </p:cNvPr>
          <p:cNvSpPr txBox="1"/>
          <p:nvPr/>
        </p:nvSpPr>
        <p:spPr>
          <a:xfrm>
            <a:off x="6848499" y="2972358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64CFDB-B434-7849-B01A-E05318361B9E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D468C-3BCC-0C49-8005-00A1D91A6C0B}"/>
              </a:ext>
            </a:extLst>
          </p:cNvPr>
          <p:cNvSpPr txBox="1"/>
          <p:nvPr/>
        </p:nvSpPr>
        <p:spPr>
          <a:xfrm>
            <a:off x="7186501" y="33430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</p:spTree>
    <p:extLst>
      <p:ext uri="{BB962C8B-B14F-4D97-AF65-F5344CB8AC3E}">
        <p14:creationId xmlns:p14="http://schemas.microsoft.com/office/powerpoint/2010/main" val="16562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1288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6259DB8-BAA5-A246-A74F-E91973854AF5}"/>
              </a:ext>
            </a:extLst>
          </p:cNvPr>
          <p:cNvGrpSpPr/>
          <p:nvPr/>
        </p:nvGrpSpPr>
        <p:grpSpPr>
          <a:xfrm>
            <a:off x="4683970" y="3590156"/>
            <a:ext cx="4291611" cy="1554443"/>
            <a:chOff x="4683970" y="3590156"/>
            <a:chExt cx="4291611" cy="155444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C2477E-9566-2D46-9EB4-601990843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056" y="4339923"/>
              <a:ext cx="577013" cy="7209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C83B6D-1026-9846-8BDF-B67BE1C5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8056" y="4415994"/>
              <a:ext cx="568817" cy="56881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144AEC-DCDB-4143-97E1-49975EBF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725" y="4386030"/>
              <a:ext cx="568816" cy="5688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1BC21C-6A95-7A43-AA02-74743AF33CEE}"/>
                </a:ext>
              </a:extLst>
            </p:cNvPr>
            <p:cNvSpPr txBox="1"/>
            <p:nvPr/>
          </p:nvSpPr>
          <p:spPr>
            <a:xfrm>
              <a:off x="4741745" y="3854617"/>
              <a:ext cx="1003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6FE4EA-8FF1-D74F-8A3B-2919CB2D3924}"/>
                </a:ext>
              </a:extLst>
            </p:cNvPr>
            <p:cNvSpPr txBox="1"/>
            <p:nvPr/>
          </p:nvSpPr>
          <p:spPr>
            <a:xfrm>
              <a:off x="5828119" y="3856175"/>
              <a:ext cx="952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Public key</a:t>
              </a:r>
              <a:endParaRPr lang="en-JP" sz="1400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6010BAC-1D0B-D942-9E79-DACFC19DB24C}"/>
                </a:ext>
              </a:extLst>
            </p:cNvPr>
            <p:cNvSpPr/>
            <p:nvPr/>
          </p:nvSpPr>
          <p:spPr>
            <a:xfrm>
              <a:off x="4683970" y="3755386"/>
              <a:ext cx="4291611" cy="138921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Line Callout 2 (Accent Bar) 31">
              <a:extLst>
                <a:ext uri="{FF2B5EF4-FFF2-40B4-BE49-F238E27FC236}">
                  <a16:creationId xmlns:a16="http://schemas.microsoft.com/office/drawing/2014/main" id="{F80957EC-50FF-E64C-8166-9CD2D69657DC}"/>
                </a:ext>
              </a:extLst>
            </p:cNvPr>
            <p:cNvSpPr/>
            <p:nvPr/>
          </p:nvSpPr>
          <p:spPr>
            <a:xfrm>
              <a:off x="6893162" y="4195582"/>
              <a:ext cx="1942366" cy="865298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Attestation Private Key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により署名</a:t>
              </a:r>
              <a:r>
                <a:rPr lang="en-US" altLang="ja-JP" sz="1400" b="1" dirty="0">
                  <a:solidFill>
                    <a:schemeClr val="tx1"/>
                  </a:solidFill>
                </a:rPr>
                <a:t>(=Attest)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(Credential Certificate)</a:t>
              </a:r>
              <a:endParaRPr lang="en-JP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19976-DF1D-A245-BC33-D5831DF05D76}"/>
                </a:ext>
              </a:extLst>
            </p:cNvPr>
            <p:cNvSpPr txBox="1"/>
            <p:nvPr/>
          </p:nvSpPr>
          <p:spPr>
            <a:xfrm>
              <a:off x="4989054" y="3590156"/>
              <a:ext cx="1589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Credential Key Pair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1" y="2749327"/>
            <a:ext cx="1301373" cy="2235484"/>
          </a:xfrm>
          <a:prstGeom prst="bentConnector4">
            <a:avLst>
              <a:gd name="adj1" fmla="val -65820"/>
              <a:gd name="adj2" fmla="val 1176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769</Words>
  <Application>Microsoft Macintosh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Segoe UI</vt:lpstr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99</cp:revision>
  <dcterms:created xsi:type="dcterms:W3CDTF">2020-04-28T08:15:10Z</dcterms:created>
  <dcterms:modified xsi:type="dcterms:W3CDTF">2020-05-05T16:42:25Z</dcterms:modified>
</cp:coreProperties>
</file>