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9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502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68</cp:revision>
  <dcterms:created xsi:type="dcterms:W3CDTF">2020-04-28T08:15:10Z</dcterms:created>
  <dcterms:modified xsi:type="dcterms:W3CDTF">2020-04-29T10:45:47Z</dcterms:modified>
</cp:coreProperties>
</file>