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0"/>
    <p:restoredTop sz="96405"/>
  </p:normalViewPr>
  <p:slideViewPr>
    <p:cSldViewPr snapToGrid="0" snapToObjects="1">
      <p:cViewPr varScale="1">
        <p:scale>
          <a:sx n="116" d="100"/>
          <a:sy n="116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2020/04/30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259DB8-BAA5-A246-A74F-E91973854AF5}"/>
              </a:ext>
            </a:extLst>
          </p:cNvPr>
          <p:cNvGrpSpPr/>
          <p:nvPr/>
        </p:nvGrpSpPr>
        <p:grpSpPr>
          <a:xfrm>
            <a:off x="4683970" y="3590156"/>
            <a:ext cx="4291611" cy="1554443"/>
            <a:chOff x="4683970" y="3590156"/>
            <a:chExt cx="4291611" cy="15544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C2477E-9566-2D46-9EB4-60199084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056" y="4339923"/>
              <a:ext cx="577013" cy="7209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C83B6D-1026-9846-8BDF-B67BE1C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056" y="4415994"/>
              <a:ext cx="568817" cy="56881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144AEC-DCDB-4143-97E1-49975EBF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725" y="4386030"/>
              <a:ext cx="568816" cy="5688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BC21C-6A95-7A43-AA02-74743AF33CEE}"/>
                </a:ext>
              </a:extLst>
            </p:cNvPr>
            <p:cNvSpPr txBox="1"/>
            <p:nvPr/>
          </p:nvSpPr>
          <p:spPr>
            <a:xfrm>
              <a:off x="4741745" y="3854617"/>
              <a:ext cx="1003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FE4EA-8FF1-D74F-8A3B-2919CB2D3924}"/>
                </a:ext>
              </a:extLst>
            </p:cNvPr>
            <p:cNvSpPr txBox="1"/>
            <p:nvPr/>
          </p:nvSpPr>
          <p:spPr>
            <a:xfrm>
              <a:off x="5828119" y="3856175"/>
              <a:ext cx="95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Public key</a:t>
              </a:r>
              <a:endParaRPr lang="en-JP" sz="1400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010BAC-1D0B-D942-9E79-DACFC19DB24C}"/>
                </a:ext>
              </a:extLst>
            </p:cNvPr>
            <p:cNvSpPr/>
            <p:nvPr/>
          </p:nvSpPr>
          <p:spPr>
            <a:xfrm>
              <a:off x="4683970" y="3755386"/>
              <a:ext cx="4291611" cy="138921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Line Callout 2 (Accent Bar) 31">
              <a:extLst>
                <a:ext uri="{FF2B5EF4-FFF2-40B4-BE49-F238E27FC236}">
                  <a16:creationId xmlns:a16="http://schemas.microsoft.com/office/drawing/2014/main" id="{F80957EC-50FF-E64C-8166-9CD2D69657DC}"/>
                </a:ext>
              </a:extLst>
            </p:cNvPr>
            <p:cNvSpPr/>
            <p:nvPr/>
          </p:nvSpPr>
          <p:spPr>
            <a:xfrm>
              <a:off x="6893162" y="4195582"/>
              <a:ext cx="1942366" cy="865298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Attestation Private Key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により署名</a:t>
              </a:r>
              <a:r>
                <a:rPr lang="en-US" altLang="ja-JP" sz="1400" b="1" dirty="0">
                  <a:solidFill>
                    <a:schemeClr val="tx1"/>
                  </a:solidFill>
                </a:rPr>
                <a:t>(=Attest)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(Credential Certificate)</a:t>
              </a:r>
              <a:endParaRPr lang="en-JP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19976-DF1D-A245-BC33-D5831DF05D76}"/>
                </a:ext>
              </a:extLst>
            </p:cNvPr>
            <p:cNvSpPr txBox="1"/>
            <p:nvPr/>
          </p:nvSpPr>
          <p:spPr>
            <a:xfrm>
              <a:off x="4989054" y="3590156"/>
              <a:ext cx="1589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Credential Key Pair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1" y="2749327"/>
            <a:ext cx="1301373" cy="2235484"/>
          </a:xfrm>
          <a:prstGeom prst="bentConnector4">
            <a:avLst>
              <a:gd name="adj1" fmla="val -65820"/>
              <a:gd name="adj2" fmla="val 1176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582</Words>
  <Application>Microsoft Macintosh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83</cp:revision>
  <dcterms:created xsi:type="dcterms:W3CDTF">2020-04-28T08:15:10Z</dcterms:created>
  <dcterms:modified xsi:type="dcterms:W3CDTF">2020-04-30T10:59:18Z</dcterms:modified>
</cp:coreProperties>
</file>