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9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261" y="2181543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66847" y="3920392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77780"/>
              </p:ext>
            </p:extLst>
          </p:nvPr>
        </p:nvGraphicFramePr>
        <p:xfrm>
          <a:off x="8873315" y="4675702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850380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402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43</cp:revision>
  <dcterms:created xsi:type="dcterms:W3CDTF">2020-04-28T08:15:10Z</dcterms:created>
  <dcterms:modified xsi:type="dcterms:W3CDTF">2020-04-29T07:38:51Z</dcterms:modified>
</cp:coreProperties>
</file>