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6405"/>
  </p:normalViewPr>
  <p:slideViewPr>
    <p:cSldViewPr snapToGrid="0" snapToObjects="1">
      <p:cViewPr varScale="1">
        <p:scale>
          <a:sx n="108" d="100"/>
          <a:sy n="108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ED9A81C0-19BB-6446-B090-A17DE2D0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48" y="4520730"/>
            <a:ext cx="756408" cy="1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457" y="421817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925665" y="4336064"/>
            <a:ext cx="1410813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chemeClr val="tx1"/>
                </a:solidFill>
              </a:rPr>
              <a:t>Attestation Private Key</a:t>
            </a:r>
            <a:r>
              <a:rPr lang="ja-JP" altLang="en-US" sz="1200">
                <a:solidFill>
                  <a:schemeClr val="tx1"/>
                </a:solidFill>
              </a:rPr>
              <a:t>による署名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96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Attested Credential Public Key</a:t>
            </a:r>
            <a:r>
              <a:rPr lang="ja-JP" altLang="en-US" sz="1200" b="1"/>
              <a:t>を登録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生成のための</a:t>
            </a:r>
            <a:endParaRPr lang="en-US" altLang="ja-JP" sz="1200" b="1" dirty="0"/>
          </a:p>
          <a:p>
            <a:r>
              <a:rPr lang="ja-JP" altLang="en-US" sz="1200" b="1"/>
              <a:t>　  パラメータ送付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PublicKeyCredentialCreationOption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生成要求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871424" y="389740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sz="1200" b="1" dirty="0"/>
              <a:t>Credential Key Pair</a:t>
            </a:r>
            <a:r>
              <a:rPr lang="ja-JP" altLang="en-US" sz="1200" b="1"/>
              <a:t>の新規生成・署名付与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7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Attested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 Public Key</a:t>
            </a:r>
            <a:r>
              <a:rPr lang="ja-JP" altLang="en-US" sz="1200" b="1"/>
              <a:t>の登録</a:t>
            </a:r>
            <a:endParaRPr lang="en-JP" sz="12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28" y="371413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71" y="92067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Certificate</a:t>
            </a:r>
            <a:r>
              <a:rPr lang="ja-JP" altLang="en-US" sz="1200" b="1">
                <a:highlight>
                  <a:srgbClr val="FFFF00"/>
                </a:highlight>
              </a:rPr>
              <a:t>生成のための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パラメータ送付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A91516-414C-3D40-96D4-13A67EAB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2EAED36-01D1-0D40-A069-DFC5D2C9A6F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F784A98-D53D-2A44-8A79-163BE6CCCD74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EE6D65-619A-4D4F-A206-85AD165C1DCC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890649-DE08-A146-BB1E-D13D2B7A6D40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A9A4C8-573D-8E4D-B4C9-F2437ECFA22B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89FD96-5614-FE4A-8D49-527E596C34FF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1EC634-9AF9-DA4E-A67C-2F3105DBFF10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ABE1B87-1822-8643-8B5C-C6DC23353570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FA100D-B2D4-7947-88BA-92B247F22C11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CB43D1-1729-0C4C-ADFD-2F24F434651A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E9F6E3-9EF9-A54B-A3F2-9BF36D0FEAAD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8A55E-89BA-7442-9604-743D6AAD7F99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8F04A9-F42A-A047-83DF-5A3E478B5326}"/>
              </a:ext>
            </a:extLst>
          </p:cNvPr>
          <p:cNvSpPr txBox="1"/>
          <p:nvPr/>
        </p:nvSpPr>
        <p:spPr>
          <a:xfrm>
            <a:off x="6871424" y="389740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0E7ABE-20CA-1B45-9F6F-603451A6AC7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0842B-D2A1-8B47-9159-C7D133D3E9E2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DA6165-2B92-EE42-9CFC-0D436A7DBDB6}"/>
              </a:ext>
            </a:extLst>
          </p:cNvPr>
          <p:cNvSpPr txBox="1"/>
          <p:nvPr/>
        </p:nvSpPr>
        <p:spPr>
          <a:xfrm>
            <a:off x="7186501" y="84255"/>
            <a:ext cx="27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350CCE7-5F6B-6D45-8CAB-2D48A299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3AF3564-6900-DC4E-8213-7E93F029653D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83DB77-BCF9-8940-81C9-05833A29B5C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3B4C796-2B6F-F947-B4E9-A3B3EEA0C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9643367-C545-EE48-82ED-2B1CE514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B446FC9-37A9-6A4B-B246-768ED395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78DDD2F-6E4C-8E48-8409-B8E543727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178DBEF-74A4-B741-B909-747C7332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9EED717-65DB-0745-A7DB-0F7EC21F5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F48F47-D4E2-C949-AAD5-9368278C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28" y="371413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DFAE131-2CCD-FF42-932D-B3882CAE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71" y="92067"/>
            <a:ext cx="342327" cy="3423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D9D6518-B8BC-F241-A3D1-4FFC0DA0656D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352720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PublicKeyCredentialCreationOption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B79F22-F99F-3F4B-A387-19C23639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5A6A9F-05FB-AF43-969E-AF8979F55C35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8DA4510-6FC7-9B4B-93DE-F7A32EF2F754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C5F14CB-B470-2A43-B917-941CDDE5539E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EA391B-A31D-7649-9190-25862B0F9DA1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315DA6-1B35-4C4F-9CB1-6175B92AF32F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851E3-1DC6-DE45-A7A2-B2CA4DF6F7D4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F05664-6B41-494F-901E-A10DCDE77254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FB765F7-7061-F146-AF5E-E5AE357991B0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B18891-0760-A94D-B686-DDCCB7FCA545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717C4AB-5DD0-6244-B8EE-8E8F75D991B3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2C2C7D-19CF-FD4F-94CE-7B4B0880BE95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90B9C-3CE5-9A4C-B730-993507637DBA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F6CE05-C35C-684D-90A3-916112162D99}"/>
              </a:ext>
            </a:extLst>
          </p:cNvPr>
          <p:cNvSpPr txBox="1"/>
          <p:nvPr/>
        </p:nvSpPr>
        <p:spPr>
          <a:xfrm>
            <a:off x="6871424" y="389740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75600-5714-7145-9657-6BC430384A0D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FAC09E-10C6-9941-8DDA-9B1235AC92A4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469127-08BD-504B-9E9C-E08A9CCEF360}"/>
              </a:ext>
            </a:extLst>
          </p:cNvPr>
          <p:cNvSpPr txBox="1"/>
          <p:nvPr/>
        </p:nvSpPr>
        <p:spPr>
          <a:xfrm>
            <a:off x="7186501" y="84255"/>
            <a:ext cx="27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46D06AE-8B03-BA45-A6EB-D0B2A93C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E69870B-6F24-5E40-93B0-953527739A6E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4519EB-C982-EA41-AC3B-A033226B87E0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332E183-9D4E-D34F-98A3-B9325C45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78EB4FC-A8DE-8E43-97F8-654E0FF9E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3B6E4FE-6130-B248-93A5-0722EF96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E2392F-AA07-354B-94E4-3CC057223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D970551-DD4C-FE42-A1A7-F1EEA6BA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642A0FC-2CC7-6B4D-AAB1-0B5AEDA28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6A82CB8-0ED9-3C40-8758-51DE65B2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28" y="371413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9EB41E5-5436-944A-A1C5-FA961766A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71" y="92067"/>
            <a:ext cx="342327" cy="3423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157E8EF-3DAF-9C46-84BC-F817E1BF999A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230660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5E2674-4B22-7B40-947F-5594FBDE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2655445-8449-0140-9A1D-EC917C35E608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89B80B8-A831-E547-80A1-93948487813E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A7431D8-20FD-F346-A7B9-1B1615DD051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868E2D-2366-DF4B-B656-4151C8A2CF0B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2056BD-9867-EB4C-B459-1D8498C9C75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0028E6-437A-8547-8A82-4FA58F00B97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5D8092-6347-FA40-8963-8285948B5548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9023822-B808-0846-B9AF-42CF969CD870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40D8C3-6563-8F4D-AC1F-9FFD42625BF9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FF965D-6CCD-0F44-AA4A-0D810932BE16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EC8D4E-B467-114D-A7AB-6D862E72D953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1598DB-039A-F547-A97B-94CD471F8331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29D80D-A733-8C43-9477-0A26E67121ED}"/>
              </a:ext>
            </a:extLst>
          </p:cNvPr>
          <p:cNvSpPr txBox="1"/>
          <p:nvPr/>
        </p:nvSpPr>
        <p:spPr>
          <a:xfrm>
            <a:off x="6871424" y="389740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④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要求ユーザのローカル認証</a:t>
            </a:r>
            <a:r>
              <a:rPr lang="en-US" altLang="ja-JP" sz="1200" b="1" dirty="0">
                <a:highlight>
                  <a:srgbClr val="FFFF00"/>
                </a:highlight>
              </a:rPr>
              <a:t>(PIN</a:t>
            </a:r>
            <a:r>
              <a:rPr lang="ja-JP" altLang="en-US" sz="1200" b="1">
                <a:highlight>
                  <a:srgbClr val="FFFF00"/>
                </a:highlight>
              </a:rPr>
              <a:t>や指紋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r>
              <a:rPr lang="ja-JP" altLang="en-US" sz="1200" b="1">
                <a:highlight>
                  <a:srgbClr val="FFFF00"/>
                </a:highlight>
              </a:rPr>
              <a:t>、</a:t>
            </a:r>
            <a:br>
              <a:rPr lang="en-US" altLang="ja-JP" sz="1200" b="1" dirty="0">
                <a:highlight>
                  <a:srgbClr val="FFFF00"/>
                </a:highlight>
              </a:rPr>
            </a:br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sz="1200" b="1" dirty="0">
                <a:highlight>
                  <a:srgbClr val="FFFF00"/>
                </a:highlight>
              </a:rPr>
              <a:t>Credential Key Pair</a:t>
            </a:r>
            <a:r>
              <a:rPr lang="ja-JP" altLang="en-US" sz="1200" b="1">
                <a:highlight>
                  <a:srgbClr val="FFFF00"/>
                </a:highlight>
              </a:rPr>
              <a:t>の新規生成・署名付与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926521-6E8E-A842-A839-B0619DFCD0F7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⑤ </a:t>
            </a:r>
            <a:r>
              <a:rPr lang="en-US" sz="1200" b="1" dirty="0" err="1">
                <a:highlight>
                  <a:srgbClr val="FFFF00"/>
                </a:highlight>
              </a:rPr>
              <a:t>attestationObject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D717A9-B3EC-4E4A-9C44-1A2AC23C4984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9F22D1-605F-C849-ADD7-6BC799974C3A}"/>
              </a:ext>
            </a:extLst>
          </p:cNvPr>
          <p:cNvSpPr txBox="1"/>
          <p:nvPr/>
        </p:nvSpPr>
        <p:spPr>
          <a:xfrm>
            <a:off x="7186501" y="84255"/>
            <a:ext cx="27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DFB47FF-813E-5F44-8019-21544C75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B38F758-A1D7-A749-8F64-54FCE55BBC2E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97E64-8AF7-E14A-8CD6-837FC48BA9F9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E12E9A-96B5-4C41-A801-00F87278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5C80032-9F72-064C-9CE7-BD8241BD0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47AF62-4487-EF4A-AE15-7F7FABD9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55C6CF5-E446-8B43-B306-DD75FA45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CEFCCD6-D8A9-9046-AB12-FA85B0D0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1F0CE9F-E796-6E48-AA29-C4ED646B9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342D7F9-A608-7E4D-A2FC-A974D23F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28" y="371413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E59BFA-231A-1744-8BFA-48FB5F9B0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71" y="92067"/>
            <a:ext cx="342327" cy="3423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BCD57FA-40FA-D545-AB9C-5811FBC83B10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18413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9871CA9-7875-8D48-AD72-109F259F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7A96DFF-DC29-6F45-B3E7-1A76D599F881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C2AC42D-8AA0-1F4E-B2D3-1FC3331F3142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ABD15C-D77E-3B4B-ABE5-135203757C89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6E078-C96F-CF49-A3FE-A042BB12557B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5C187C-3F80-674A-BFBA-A19A033C1FA7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A28764-057F-5145-8CFA-C684706FD9E4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C7DC4A-5978-A24E-9217-F5FD27B497E5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5C4DB98-0520-BC49-AE90-2EF1A5637942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5445CF-44F2-F245-BB4E-63BC27494D7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E25FAF-0F5C-174F-8100-9CF15F80099C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1F2A92-14C3-4B4D-94B6-134886A2B0D5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95CB67-08FF-3044-9616-A1B71FD034A1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⑦ AuthenticatorAttestationResponse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F9183-BC04-D64E-AD82-581AE918D503}"/>
              </a:ext>
            </a:extLst>
          </p:cNvPr>
          <p:cNvSpPr txBox="1"/>
          <p:nvPr/>
        </p:nvSpPr>
        <p:spPr>
          <a:xfrm>
            <a:off x="6871424" y="3897402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84079-CCC8-C84D-AC2C-086BF57933AE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0C77F-EBE0-5844-9624-E9F1031BF669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⑥ RP</a:t>
            </a:r>
            <a:r>
              <a:rPr lang="ja-JP" altLang="en-US" sz="1200" b="1">
                <a:highlight>
                  <a:srgbClr val="FFFF00"/>
                </a:highlight>
              </a:rPr>
              <a:t>への応答の生成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BD28F5-A1AD-494C-9139-FA39A4D8D45A}"/>
              </a:ext>
            </a:extLst>
          </p:cNvPr>
          <p:cNvSpPr txBox="1"/>
          <p:nvPr/>
        </p:nvSpPr>
        <p:spPr>
          <a:xfrm>
            <a:off x="7186501" y="84255"/>
            <a:ext cx="277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⑧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 err="1">
                <a:highlight>
                  <a:srgbClr val="FFFF00"/>
                </a:highlight>
              </a:rPr>
              <a:t>AttestationResponse</a:t>
            </a:r>
            <a:r>
              <a:rPr lang="ja-JP" altLang="en-US" sz="1200" b="1">
                <a:highlight>
                  <a:srgbClr val="FFFF00"/>
                </a:highlight>
              </a:rPr>
              <a:t>の検証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Attested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Public Key</a:t>
            </a:r>
            <a:r>
              <a:rPr lang="ja-JP" altLang="en-US" sz="1200" b="1">
                <a:highlight>
                  <a:srgbClr val="FFFF00"/>
                </a:highlight>
              </a:rPr>
              <a:t>の登録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06A1C7D-2727-C742-A68C-573DAF24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DE1EE2B-AC8F-204A-9543-80B38BC764A0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B4723A-4A5E-FC47-A860-6AB72941596B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9E80778-6F1D-9840-866B-544641B1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D28105D-425E-C447-B10E-8D8E0B446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75F950E-3548-BE49-A44A-F469BD743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28EFF83-BF76-0D4A-9D14-F94B7E163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AABA199-67C0-4E4E-BF43-45EA5615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BBD60AB-BC86-F343-A1A9-EAB40F8B2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2EF4067-CD77-9542-B04C-6D2D1088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28" y="371413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3D771EB-F0C4-C143-BBD7-8BC07C4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671" y="92067"/>
            <a:ext cx="342327" cy="3423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E076683-A02E-A442-830C-E1E06A042D04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18058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144AEC-DCDB-4143-97E1-49975EBFB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725" y="4386030"/>
            <a:ext cx="568816" cy="568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1BC21C-6A95-7A43-AA02-74743AF33CEE}"/>
              </a:ext>
            </a:extLst>
          </p:cNvPr>
          <p:cNvSpPr txBox="1"/>
          <p:nvPr/>
        </p:nvSpPr>
        <p:spPr>
          <a:xfrm>
            <a:off x="4741745" y="3854617"/>
            <a:ext cx="100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Credential</a:t>
            </a:r>
          </a:p>
          <a:p>
            <a:pPr algn="ctr"/>
            <a:r>
              <a:rPr lang="en-US" altLang="ja-JP" sz="1400" b="1" dirty="0"/>
              <a:t>Private key</a:t>
            </a:r>
            <a:endParaRPr lang="en-JP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FE4EA-8FF1-D74F-8A3B-2919CB2D3924}"/>
              </a:ext>
            </a:extLst>
          </p:cNvPr>
          <p:cNvSpPr txBox="1"/>
          <p:nvPr/>
        </p:nvSpPr>
        <p:spPr>
          <a:xfrm>
            <a:off x="5828119" y="3856175"/>
            <a:ext cx="95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Credential</a:t>
            </a:r>
          </a:p>
          <a:p>
            <a:pPr algn="ctr"/>
            <a:r>
              <a:rPr lang="en-US" altLang="ja-JP" sz="1400" b="1" dirty="0"/>
              <a:t>Public key</a:t>
            </a:r>
            <a:endParaRPr lang="en-JP" sz="14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6010BAC-1D0B-D942-9E79-DACFC19DB24C}"/>
              </a:ext>
            </a:extLst>
          </p:cNvPr>
          <p:cNvSpPr/>
          <p:nvPr/>
        </p:nvSpPr>
        <p:spPr>
          <a:xfrm>
            <a:off x="4683970" y="3755386"/>
            <a:ext cx="4291611" cy="138921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80957EC-50FF-E64C-8166-9CD2D69657DC}"/>
              </a:ext>
            </a:extLst>
          </p:cNvPr>
          <p:cNvSpPr/>
          <p:nvPr/>
        </p:nvSpPr>
        <p:spPr>
          <a:xfrm>
            <a:off x="6893162" y="4195582"/>
            <a:ext cx="1942366" cy="865298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0960"/>
              <a:gd name="adj6" fmla="val -196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b="1" dirty="0">
                <a:solidFill>
                  <a:schemeClr val="tx1"/>
                </a:solidFill>
              </a:rPr>
              <a:t>Attestation Private Key</a:t>
            </a:r>
          </a:p>
          <a:p>
            <a:r>
              <a:rPr lang="ja-JP" altLang="en-US" sz="1400" b="1">
                <a:solidFill>
                  <a:schemeClr val="tx1"/>
                </a:solidFill>
              </a:rPr>
              <a:t>による署名を付与</a:t>
            </a:r>
            <a:br>
              <a:rPr lang="en-US" altLang="ja-JP" sz="1400" b="1" dirty="0">
                <a:solidFill>
                  <a:schemeClr val="tx1"/>
                </a:solidFill>
              </a:rPr>
            </a:br>
            <a:r>
              <a:rPr lang="en-JP" sz="1400" b="1" dirty="0">
                <a:solidFill>
                  <a:srgbClr val="FF0000"/>
                </a:solidFill>
              </a:rPr>
              <a:t>(Attested Credential Public Key)</a:t>
            </a:r>
            <a:endParaRPr lang="en-JP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19976-DF1D-A245-BC33-D5831DF05D76}"/>
              </a:ext>
            </a:extLst>
          </p:cNvPr>
          <p:cNvSpPr txBox="1"/>
          <p:nvPr/>
        </p:nvSpPr>
        <p:spPr>
          <a:xfrm>
            <a:off x="4989054" y="3590156"/>
            <a:ext cx="158960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Credential Key Pair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2" y="2749326"/>
            <a:ext cx="1301372" cy="2197327"/>
          </a:xfrm>
          <a:prstGeom prst="bentConnector4">
            <a:avLst>
              <a:gd name="adj1" fmla="val -68667"/>
              <a:gd name="adj2" fmla="val 12067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5BADB-4302-AB41-92A6-05F6EB9C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260" y="4799619"/>
            <a:ext cx="756408" cy="1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C83B6D-1026-9846-8BDF-B67BE1C51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055" y="4377837"/>
            <a:ext cx="568817" cy="5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1229</Words>
  <Application>Microsoft Macintosh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Segoe UI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129</cp:revision>
  <dcterms:created xsi:type="dcterms:W3CDTF">2020-04-28T08:15:10Z</dcterms:created>
  <dcterms:modified xsi:type="dcterms:W3CDTF">2020-05-08T10:01:31Z</dcterms:modified>
</cp:coreProperties>
</file>