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b9282c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b9282c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b9282c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cb9282c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b9282cb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cb9282c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b9282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b9282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b9282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b9282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b9282c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b9282c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b9282c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b9282c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b9282c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b9282c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b9282c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b9282c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b9282c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b9282c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b9282c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b9282c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b9282c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b9282c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171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Artificial Intelligence: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Junkyu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 Space Search - 5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tree of nodes for finding a path from a node representing initial state to a node representing goal state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data structure [Queues] that determines how to build a 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Roughly,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algorithm selects a node from the queue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that node, generate children node by the successor function result(s,a)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total path cost to reach a node could be computed by </a:t>
            </a:r>
            <a:r>
              <a:rPr lang="en"/>
              <a:t>s1.total_cost + </a:t>
            </a:r>
            <a:r>
              <a:rPr lang="en"/>
              <a:t>cost(s1, a, s2)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goal test for the nodes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finding a path with min cost -&gt; do it when you pop a node from a queue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finding a path -&gt; do it when you generating a child in expand step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21" y="0"/>
            <a:ext cx="72447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98" y="0"/>
            <a:ext cx="68668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will update a code little bit and post it to Piazza in a separate post by end of today for those who want to check answers (and process) of the previous problems.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&amp; Seating charts for Quiz 1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 at checkin.ics.uci.edu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seating chart will be announced after class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Agents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DFS, BFS, UCS, IDS, Bi-BFS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Heuristic Search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GBFS, A*, SMA*, RBF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of the Day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checkin.ics.uci.edu -&gt; log-in -&gt; word: Agent / Search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checkin leaves the location records! (please don't sign up at different locations)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00" y="2017025"/>
            <a:ext cx="4683400" cy="30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seating chart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7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 Seats available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65 students registered on EEE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 unassigned seats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B-5, C-5, D-5, E-5, F-5, G-3, G-8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receive an email with a PDF listing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Canvas/Piazza announcement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- Seat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799" y="1065575"/>
            <a:ext cx="3067900" cy="384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Things to Review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Review basic terminologies and summary of (uninformed) search algorithms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475" y="1635825"/>
            <a:ext cx="4004825" cy="29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50" y="1772650"/>
            <a:ext cx="4264901" cy="24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Search - 1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available at each state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successor function defines the state transition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result(state, action) -&gt; state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test to know if agent arrived at the goal state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goal_test(state) -&gt; true / 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function defines the cost for moving from state1 to state2 by 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cost(state1, action, state2) -&gt; cost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 Space Search - 2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we consider a problem of finding shortest path in a graph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state? action? successor function? cost function?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00" y="1710838"/>
            <a:ext cx="4773800" cy="22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Search - 3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we consider a problem of finding shortest path in a graph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state: label of nodes in the graph,	e.g. 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action: neighbors from a node,		e.g. from S edges to_A, to_B, to_C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successor: destination nodes,		e.g. result(S, to_A) = 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cost attached to edges,		e.g. cost(S, to_A, A) = 3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25" y="1702945"/>
            <a:ext cx="2739800" cy="13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Search - 4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Space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Node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path_cost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tree (graph)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tree (graph) of search nodes by search 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 does not know whole input graph but it builds up search space by moving around the graph derived from the problem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977" y="1379377"/>
            <a:ext cx="36894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