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6" r:id="rId7"/>
    <p:sldId id="260" r:id="rId8"/>
    <p:sldId id="268" r:id="rId9"/>
    <p:sldId id="279" r:id="rId10"/>
    <p:sldId id="280" r:id="rId11"/>
    <p:sldId id="270" r:id="rId12"/>
    <p:sldId id="281" r:id="rId13"/>
    <p:sldId id="263" r:id="rId14"/>
    <p:sldId id="282" r:id="rId15"/>
    <p:sldId id="264" r:id="rId16"/>
    <p:sldId id="295" r:id="rId17"/>
    <p:sldId id="265" r:id="rId18"/>
    <p:sldId id="296" r:id="rId19"/>
    <p:sldId id="261" r:id="rId20"/>
    <p:sldId id="283" r:id="rId21"/>
    <p:sldId id="287" r:id="rId22"/>
    <p:sldId id="285" r:id="rId23"/>
    <p:sldId id="286" r:id="rId24"/>
    <p:sldId id="284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62" r:id="rId33"/>
    <p:sldId id="271" r:id="rId34"/>
    <p:sldId id="297" r:id="rId35"/>
    <p:sldId id="298" r:id="rId36"/>
    <p:sldId id="300" r:id="rId37"/>
    <p:sldId id="301" r:id="rId38"/>
    <p:sldId id="269" r:id="rId39"/>
    <p:sldId id="302" r:id="rId40"/>
    <p:sldId id="303" r:id="rId41"/>
    <p:sldId id="277" r:id="rId42"/>
    <p:sldId id="304" r:id="rId43"/>
    <p:sldId id="27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1B31F-F0B5-480D-97B7-8A9FF0C27F1E}" v="3" dt="2018-07-13T17:55:49.243"/>
    <p1510:client id="{C61CCE6E-6523-60AE-288C-6B023E4A2F9A}" v="3" dt="2018-07-20T05:45:06.693"/>
    <p1510:client id="{6CFF3C38-9678-4D7E-87D2-D374D40206F4}" v="68" dt="2018-07-13T19:17:03.490"/>
    <p1510:client id="{828A71FF-03C3-EAB2-9872-A2BD2BAAEFB9}" v="1" dt="2018-07-27T06:52:53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kyu Lee" userId="S::junkyul@personalmicrosoftsoftware.uci.edu::5188f9d5-6dde-4250-a1b1-a8fe41337ac1" providerId="AD" clId="Web-{828A71FF-03C3-EAB2-9872-A2BD2BAAEFB9}"/>
    <pc:docChg chg="addSld delSld modSld sldOrd">
      <pc:chgData name="Junkyu Lee" userId="S::junkyul@personalmicrosoftsoftware.uci.edu::5188f9d5-6dde-4250-a1b1-a8fe41337ac1" providerId="AD" clId="Web-{828A71FF-03C3-EAB2-9872-A2BD2BAAEFB9}" dt="2018-07-27T08:52:04.267" v="4169" actId="20577"/>
      <pc:docMkLst>
        <pc:docMk/>
      </pc:docMkLst>
      <pc:sldChg chg="modSp">
        <pc:chgData name="Junkyu Lee" userId="S::junkyul@personalmicrosoftsoftware.uci.edu::5188f9d5-6dde-4250-a1b1-a8fe41337ac1" providerId="AD" clId="Web-{828A71FF-03C3-EAB2-9872-A2BD2BAAEFB9}" dt="2018-07-27T08:52:03.235" v="4167" actId="20577"/>
        <pc:sldMkLst>
          <pc:docMk/>
          <pc:sldMk cId="784933895" sldId="257"/>
        </pc:sldMkLst>
        <pc:spChg chg="mod">
          <ac:chgData name="Junkyu Lee" userId="S::junkyul@personalmicrosoftsoftware.uci.edu::5188f9d5-6dde-4250-a1b1-a8fe41337ac1" providerId="AD" clId="Web-{828A71FF-03C3-EAB2-9872-A2BD2BAAEFB9}" dt="2018-07-27T08:52:03.235" v="4167" actId="20577"/>
          <ac:spMkLst>
            <pc:docMk/>
            <pc:sldMk cId="784933895" sldId="257"/>
            <ac:spMk id="3" creationId="{832CA162-7D36-41EB-AF1D-91AF54186BC0}"/>
          </ac:spMkLst>
        </pc:spChg>
      </pc:sldChg>
      <pc:sldChg chg="modSp">
        <pc:chgData name="Junkyu Lee" userId="S::junkyul@personalmicrosoftsoftware.uci.edu::5188f9d5-6dde-4250-a1b1-a8fe41337ac1" providerId="AD" clId="Web-{828A71FF-03C3-EAB2-9872-A2BD2BAAEFB9}" dt="2018-07-27T08:49:47.088" v="4080" actId="20577"/>
        <pc:sldMkLst>
          <pc:docMk/>
          <pc:sldMk cId="432335407" sldId="259"/>
        </pc:sldMkLst>
        <pc:spChg chg="mod">
          <ac:chgData name="Junkyu Lee" userId="S::junkyul@personalmicrosoftsoftware.uci.edu::5188f9d5-6dde-4250-a1b1-a8fe41337ac1" providerId="AD" clId="Web-{828A71FF-03C3-EAB2-9872-A2BD2BAAEFB9}" dt="2018-07-27T08:49:47.088" v="4080" actId="20577"/>
          <ac:spMkLst>
            <pc:docMk/>
            <pc:sldMk cId="432335407" sldId="259"/>
            <ac:spMk id="6" creationId="{D76C2392-750F-4E95-BBAC-C8D01F270839}"/>
          </ac:spMkLst>
        </pc:spChg>
      </pc:sldChg>
      <pc:sldChg chg="modSp">
        <pc:chgData name="Junkyu Lee" userId="S::junkyul@personalmicrosoftsoftware.uci.edu::5188f9d5-6dde-4250-a1b1-a8fe41337ac1" providerId="AD" clId="Web-{828A71FF-03C3-EAB2-9872-A2BD2BAAEFB9}" dt="2018-07-27T08:50:55.698" v="4131" actId="20577"/>
        <pc:sldMkLst>
          <pc:docMk/>
          <pc:sldMk cId="3281003819" sldId="260"/>
        </pc:sldMkLst>
        <pc:spChg chg="mod">
          <ac:chgData name="Junkyu Lee" userId="S::junkyul@personalmicrosoftsoftware.uci.edu::5188f9d5-6dde-4250-a1b1-a8fe41337ac1" providerId="AD" clId="Web-{828A71FF-03C3-EAB2-9872-A2BD2BAAEFB9}" dt="2018-07-27T08:50:55.698" v="4131" actId="20577"/>
          <ac:spMkLst>
            <pc:docMk/>
            <pc:sldMk cId="3281003819" sldId="260"/>
            <ac:spMk id="3" creationId="{765CC58C-BBD4-4101-8E54-056D7ACADA8B}"/>
          </ac:spMkLst>
        </pc:spChg>
      </pc:sldChg>
      <pc:sldChg chg="addSp delSp modSp">
        <pc:chgData name="Junkyu Lee" userId="S::junkyul@personalmicrosoftsoftware.uci.edu::5188f9d5-6dde-4250-a1b1-a8fe41337ac1" providerId="AD" clId="Web-{828A71FF-03C3-EAB2-9872-A2BD2BAAEFB9}" dt="2018-07-27T06:55:02.096" v="412" actId="1076"/>
        <pc:sldMkLst>
          <pc:docMk/>
          <pc:sldMk cId="453331344" sldId="261"/>
        </pc:sldMkLst>
        <pc:spChg chg="del">
          <ac:chgData name="Junkyu Lee" userId="S::junkyul@personalmicrosoftsoftware.uci.edu::5188f9d5-6dde-4250-a1b1-a8fe41337ac1" providerId="AD" clId="Web-{828A71FF-03C3-EAB2-9872-A2BD2BAAEFB9}" dt="2018-07-27T06:54:47.455" v="406"/>
          <ac:spMkLst>
            <pc:docMk/>
            <pc:sldMk cId="453331344" sldId="261"/>
            <ac:spMk id="2" creationId="{A3F63B32-EC18-484A-8D25-837DFEA02553}"/>
          </ac:spMkLst>
        </pc:spChg>
        <pc:spChg chg="add del mod">
          <ac:chgData name="Junkyu Lee" userId="S::junkyul@personalmicrosoftsoftware.uci.edu::5188f9d5-6dde-4250-a1b1-a8fe41337ac1" providerId="AD" clId="Web-{828A71FF-03C3-EAB2-9872-A2BD2BAAEFB9}" dt="2018-07-27T06:54:50.565" v="408"/>
          <ac:spMkLst>
            <pc:docMk/>
            <pc:sldMk cId="453331344" sldId="261"/>
            <ac:spMk id="5" creationId="{5E1E8702-715C-4421-84C0-64D4C89C1337}"/>
          </ac:spMkLst>
        </pc:spChg>
        <pc:spChg chg="mod">
          <ac:chgData name="Junkyu Lee" userId="S::junkyul@personalmicrosoftsoftware.uci.edu::5188f9d5-6dde-4250-a1b1-a8fe41337ac1" providerId="AD" clId="Web-{828A71FF-03C3-EAB2-9872-A2BD2BAAEFB9}" dt="2018-07-27T06:55:02.096" v="412" actId="1076"/>
          <ac:spMkLst>
            <pc:docMk/>
            <pc:sldMk cId="453331344" sldId="261"/>
            <ac:spMk id="7" creationId="{D096FFA4-78E6-4588-8E04-BC6DA425AD09}"/>
          </ac:spMkLst>
        </pc:spChg>
        <pc:picChg chg="mod">
          <ac:chgData name="Junkyu Lee" userId="S::junkyul@personalmicrosoftsoftware.uci.edu::5188f9d5-6dde-4250-a1b1-a8fe41337ac1" providerId="AD" clId="Web-{828A71FF-03C3-EAB2-9872-A2BD2BAAEFB9}" dt="2018-07-27T06:54:59.580" v="411" actId="14100"/>
          <ac:picMkLst>
            <pc:docMk/>
            <pc:sldMk cId="453331344" sldId="261"/>
            <ac:picMk id="4" creationId="{38E2C5A7-FC6F-4800-940F-EA17EC366877}"/>
          </ac:picMkLst>
        </pc:picChg>
      </pc:sldChg>
      <pc:sldChg chg="modSp">
        <pc:chgData name="Junkyu Lee" userId="S::junkyul@personalmicrosoftsoftware.uci.edu::5188f9d5-6dde-4250-a1b1-a8fe41337ac1" providerId="AD" clId="Web-{828A71FF-03C3-EAB2-9872-A2BD2BAAEFB9}" dt="2018-07-27T08:10:29.720" v="3002" actId="20577"/>
        <pc:sldMkLst>
          <pc:docMk/>
          <pc:sldMk cId="598603034" sldId="262"/>
        </pc:sldMkLst>
        <pc:spChg chg="mod">
          <ac:chgData name="Junkyu Lee" userId="S::junkyul@personalmicrosoftsoftware.uci.edu::5188f9d5-6dde-4250-a1b1-a8fe41337ac1" providerId="AD" clId="Web-{828A71FF-03C3-EAB2-9872-A2BD2BAAEFB9}" dt="2018-07-27T08:10:29.720" v="3002" actId="20577"/>
          <ac:spMkLst>
            <pc:docMk/>
            <pc:sldMk cId="598603034" sldId="262"/>
            <ac:spMk id="3" creationId="{F531A7B0-6C72-4E8D-82E0-313A0816088B}"/>
          </ac:spMkLst>
        </pc:spChg>
      </pc:sldChg>
      <pc:sldChg chg="addSp delSp modSp">
        <pc:chgData name="Junkyu Lee" userId="S::junkyul@personalmicrosoftsoftware.uci.edu::5188f9d5-6dde-4250-a1b1-a8fe41337ac1" providerId="AD" clId="Web-{828A71FF-03C3-EAB2-9872-A2BD2BAAEFB9}" dt="2018-07-27T06:51:22.543" v="315" actId="1076"/>
        <pc:sldMkLst>
          <pc:docMk/>
          <pc:sldMk cId="4092649679" sldId="263"/>
        </pc:sldMkLst>
        <pc:spChg chg="del">
          <ac:chgData name="Junkyu Lee" userId="S::junkyul@personalmicrosoftsoftware.uci.edu::5188f9d5-6dde-4250-a1b1-a8fe41337ac1" providerId="AD" clId="Web-{828A71FF-03C3-EAB2-9872-A2BD2BAAEFB9}" dt="2018-07-27T06:51:10.074" v="311"/>
          <ac:spMkLst>
            <pc:docMk/>
            <pc:sldMk cId="4092649679" sldId="263"/>
            <ac:spMk id="2" creationId="{93596571-B9C2-45B2-BDD1-C15C3C4274D0}"/>
          </ac:spMkLst>
        </pc:spChg>
        <pc:spChg chg="del">
          <ac:chgData name="Junkyu Lee" userId="S::junkyul@personalmicrosoftsoftware.uci.edu::5188f9d5-6dde-4250-a1b1-a8fe41337ac1" providerId="AD" clId="Web-{828A71FF-03C3-EAB2-9872-A2BD2BAAEFB9}" dt="2018-07-27T06:41:27.567" v="35"/>
          <ac:spMkLst>
            <pc:docMk/>
            <pc:sldMk cId="4092649679" sldId="263"/>
            <ac:spMk id="3" creationId="{12BC0BC2-CDAA-46C7-98D0-43C98A1D4B65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6:51:22.543" v="315" actId="1076"/>
          <ac:spMkLst>
            <pc:docMk/>
            <pc:sldMk cId="4092649679" sldId="263"/>
            <ac:spMk id="6" creationId="{82A975B1-D04C-45DE-840F-3835FCE0406D}"/>
          </ac:spMkLst>
        </pc:spChg>
        <pc:spChg chg="add del mod">
          <ac:chgData name="Junkyu Lee" userId="S::junkyul@personalmicrosoftsoftware.uci.edu::5188f9d5-6dde-4250-a1b1-a8fe41337ac1" providerId="AD" clId="Web-{828A71FF-03C3-EAB2-9872-A2BD2BAAEFB9}" dt="2018-07-27T06:51:13.308" v="312"/>
          <ac:spMkLst>
            <pc:docMk/>
            <pc:sldMk cId="4092649679" sldId="263"/>
            <ac:spMk id="8" creationId="{0DD16D84-2684-4A5C-80BF-E106F4711744}"/>
          </ac:spMkLst>
        </pc:spChg>
        <pc:picChg chg="add mod ord">
          <ac:chgData name="Junkyu Lee" userId="S::junkyul@personalmicrosoftsoftware.uci.edu::5188f9d5-6dde-4250-a1b1-a8fe41337ac1" providerId="AD" clId="Web-{828A71FF-03C3-EAB2-9872-A2BD2BAAEFB9}" dt="2018-07-27T06:51:19.933" v="314" actId="14100"/>
          <ac:picMkLst>
            <pc:docMk/>
            <pc:sldMk cId="4092649679" sldId="263"/>
            <ac:picMk id="4" creationId="{9E7FFF16-9D67-4228-B1F4-3780A62C7D6D}"/>
          </ac:picMkLst>
        </pc:picChg>
      </pc:sldChg>
      <pc:sldChg chg="addSp delSp modSp ord">
        <pc:chgData name="Junkyu Lee" userId="S::junkyul@personalmicrosoftsoftware.uci.edu::5188f9d5-6dde-4250-a1b1-a8fe41337ac1" providerId="AD" clId="Web-{828A71FF-03C3-EAB2-9872-A2BD2BAAEFB9}" dt="2018-07-27T07:55:23.426" v="2441"/>
        <pc:sldMkLst>
          <pc:docMk/>
          <pc:sldMk cId="3689367103" sldId="264"/>
        </pc:sldMkLst>
        <pc:spChg chg="del">
          <ac:chgData name="Junkyu Lee" userId="S::junkyul@personalmicrosoftsoftware.uci.edu::5188f9d5-6dde-4250-a1b1-a8fe41337ac1" providerId="AD" clId="Web-{828A71FF-03C3-EAB2-9872-A2BD2BAAEFB9}" dt="2018-07-27T07:53:14.285" v="2390"/>
          <ac:spMkLst>
            <pc:docMk/>
            <pc:sldMk cId="3689367103" sldId="264"/>
            <ac:spMk id="2" creationId="{8DD0B380-3AED-4E1C-8D1D-2610212DA36B}"/>
          </ac:spMkLst>
        </pc:spChg>
        <pc:spChg chg="add del mod">
          <ac:chgData name="Junkyu Lee" userId="S::junkyul@personalmicrosoftsoftware.uci.edu::5188f9d5-6dde-4250-a1b1-a8fe41337ac1" providerId="AD" clId="Web-{828A71FF-03C3-EAB2-9872-A2BD2BAAEFB9}" dt="2018-07-27T07:53:17.067" v="2392"/>
          <ac:spMkLst>
            <pc:docMk/>
            <pc:sldMk cId="3689367103" sldId="264"/>
            <ac:spMk id="5" creationId="{6E07A8A1-F8BE-49EF-979D-89BF6ACDB6F1}"/>
          </ac:spMkLst>
        </pc:spChg>
        <pc:spChg chg="mod">
          <ac:chgData name="Junkyu Lee" userId="S::junkyul@personalmicrosoftsoftware.uci.edu::5188f9d5-6dde-4250-a1b1-a8fe41337ac1" providerId="AD" clId="Web-{828A71FF-03C3-EAB2-9872-A2BD2BAAEFB9}" dt="2018-07-27T07:53:26.817" v="2396" actId="1076"/>
          <ac:spMkLst>
            <pc:docMk/>
            <pc:sldMk cId="3689367103" sldId="264"/>
            <ac:spMk id="7" creationId="{A598A3FD-9F8C-45A7-B4A3-A14F61871D78}"/>
          </ac:spMkLst>
        </pc:spChg>
        <pc:picChg chg="mod">
          <ac:chgData name="Junkyu Lee" userId="S::junkyul@personalmicrosoftsoftware.uci.edu::5188f9d5-6dde-4250-a1b1-a8fe41337ac1" providerId="AD" clId="Web-{828A71FF-03C3-EAB2-9872-A2BD2BAAEFB9}" dt="2018-07-27T07:53:24.442" v="2395" actId="1076"/>
          <ac:picMkLst>
            <pc:docMk/>
            <pc:sldMk cId="3689367103" sldId="264"/>
            <ac:picMk id="4" creationId="{43013EDD-7464-4688-B3DB-6FB29B3DC8F1}"/>
          </ac:picMkLst>
        </pc:picChg>
      </pc:sldChg>
      <pc:sldChg chg="addSp delSp modSp ord">
        <pc:chgData name="Junkyu Lee" userId="S::junkyul@personalmicrosoftsoftware.uci.edu::5188f9d5-6dde-4250-a1b1-a8fe41337ac1" providerId="AD" clId="Web-{828A71FF-03C3-EAB2-9872-A2BD2BAAEFB9}" dt="2018-07-27T07:56:06.198" v="2451" actId="1076"/>
        <pc:sldMkLst>
          <pc:docMk/>
          <pc:sldMk cId="2504867483" sldId="265"/>
        </pc:sldMkLst>
        <pc:spChg chg="del">
          <ac:chgData name="Junkyu Lee" userId="S::junkyul@personalmicrosoftsoftware.uci.edu::5188f9d5-6dde-4250-a1b1-a8fe41337ac1" providerId="AD" clId="Web-{828A71FF-03C3-EAB2-9872-A2BD2BAAEFB9}" dt="2018-07-27T07:55:56.385" v="2446"/>
          <ac:spMkLst>
            <pc:docMk/>
            <pc:sldMk cId="2504867483" sldId="265"/>
            <ac:spMk id="2" creationId="{BAB3B9DD-3471-4D54-B0FB-7D5B2331271D}"/>
          </ac:spMkLst>
        </pc:spChg>
        <pc:spChg chg="add del mod">
          <ac:chgData name="Junkyu Lee" userId="S::junkyul@personalmicrosoftsoftware.uci.edu::5188f9d5-6dde-4250-a1b1-a8fe41337ac1" providerId="AD" clId="Web-{828A71FF-03C3-EAB2-9872-A2BD2BAAEFB9}" dt="2018-07-27T07:55:59.901" v="2448"/>
          <ac:spMkLst>
            <pc:docMk/>
            <pc:sldMk cId="2504867483" sldId="265"/>
            <ac:spMk id="5" creationId="{87AC031C-B1C4-4A31-8641-038A96A41B89}"/>
          </ac:spMkLst>
        </pc:spChg>
        <pc:spChg chg="mod">
          <ac:chgData name="Junkyu Lee" userId="S::junkyul@personalmicrosoftsoftware.uci.edu::5188f9d5-6dde-4250-a1b1-a8fe41337ac1" providerId="AD" clId="Web-{828A71FF-03C3-EAB2-9872-A2BD2BAAEFB9}" dt="2018-07-27T07:56:06.198" v="2451" actId="1076"/>
          <ac:spMkLst>
            <pc:docMk/>
            <pc:sldMk cId="2504867483" sldId="265"/>
            <ac:spMk id="7" creationId="{FCC8DC47-9D20-4DA5-8BE5-DEDC9669A0D2}"/>
          </ac:spMkLst>
        </pc:spChg>
        <pc:picChg chg="mod">
          <ac:chgData name="Junkyu Lee" userId="S::junkyul@personalmicrosoftsoftware.uci.edu::5188f9d5-6dde-4250-a1b1-a8fe41337ac1" providerId="AD" clId="Web-{828A71FF-03C3-EAB2-9872-A2BD2BAAEFB9}" dt="2018-07-27T07:56:04.120" v="2450" actId="14100"/>
          <ac:picMkLst>
            <pc:docMk/>
            <pc:sldMk cId="2504867483" sldId="265"/>
            <ac:picMk id="4" creationId="{4382670A-6981-4136-94B6-2F5934EC08A7}"/>
          </ac:picMkLst>
        </pc:picChg>
      </pc:sldChg>
      <pc:sldChg chg="modSp">
        <pc:chgData name="Junkyu Lee" userId="S::junkyul@personalmicrosoftsoftware.uci.edu::5188f9d5-6dde-4250-a1b1-a8fe41337ac1" providerId="AD" clId="Web-{828A71FF-03C3-EAB2-9872-A2BD2BAAEFB9}" dt="2018-07-27T08:50:39.604" v="4121" actId="20577"/>
        <pc:sldMkLst>
          <pc:docMk/>
          <pc:sldMk cId="1911939764" sldId="266"/>
        </pc:sldMkLst>
        <pc:spChg chg="mod">
          <ac:chgData name="Junkyu Lee" userId="S::junkyul@personalmicrosoftsoftware.uci.edu::5188f9d5-6dde-4250-a1b1-a8fe41337ac1" providerId="AD" clId="Web-{828A71FF-03C3-EAB2-9872-A2BD2BAAEFB9}" dt="2018-07-27T08:50:39.604" v="4121" actId="20577"/>
          <ac:spMkLst>
            <pc:docMk/>
            <pc:sldMk cId="1911939764" sldId="266"/>
            <ac:spMk id="9" creationId="{9C99089C-DD12-4D19-AD33-31C50E37D03F}"/>
          </ac:spMkLst>
        </pc:spChg>
      </pc:sldChg>
      <pc:sldChg chg="delSp modSp">
        <pc:chgData name="Junkyu Lee" userId="S::junkyul@personalmicrosoftsoftware.uci.edu::5188f9d5-6dde-4250-a1b1-a8fe41337ac1" providerId="AD" clId="Web-{828A71FF-03C3-EAB2-9872-A2BD2BAAEFB9}" dt="2018-07-27T06:43:15.279" v="59" actId="1076"/>
        <pc:sldMkLst>
          <pc:docMk/>
          <pc:sldMk cId="2063301186" sldId="268"/>
        </pc:sldMkLst>
        <pc:spChg chg="del">
          <ac:chgData name="Junkyu Lee" userId="S::junkyul@personalmicrosoftsoftware.uci.edu::5188f9d5-6dde-4250-a1b1-a8fe41337ac1" providerId="AD" clId="Web-{828A71FF-03C3-EAB2-9872-A2BD2BAAEFB9}" dt="2018-07-27T06:43:04.513" v="55"/>
          <ac:spMkLst>
            <pc:docMk/>
            <pc:sldMk cId="2063301186" sldId="268"/>
            <ac:spMk id="2" creationId="{28C72289-7A7E-4D14-B762-4B2ED3F92ADB}"/>
          </ac:spMkLst>
        </pc:spChg>
        <pc:spChg chg="mod">
          <ac:chgData name="Junkyu Lee" userId="S::junkyul@personalmicrosoftsoftware.uci.edu::5188f9d5-6dde-4250-a1b1-a8fe41337ac1" providerId="AD" clId="Web-{828A71FF-03C3-EAB2-9872-A2BD2BAAEFB9}" dt="2018-07-27T06:43:15.279" v="59" actId="1076"/>
          <ac:spMkLst>
            <pc:docMk/>
            <pc:sldMk cId="2063301186" sldId="268"/>
            <ac:spMk id="8" creationId="{F21BF83A-C22C-49FF-B55A-86B025E0C407}"/>
          </ac:spMkLst>
        </pc:spChg>
        <pc:picChg chg="mod">
          <ac:chgData name="Junkyu Lee" userId="S::junkyul@personalmicrosoftsoftware.uci.edu::5188f9d5-6dde-4250-a1b1-a8fe41337ac1" providerId="AD" clId="Web-{828A71FF-03C3-EAB2-9872-A2BD2BAAEFB9}" dt="2018-07-27T06:43:11.966" v="58" actId="1076"/>
          <ac:picMkLst>
            <pc:docMk/>
            <pc:sldMk cId="2063301186" sldId="268"/>
            <ac:picMk id="4" creationId="{45E808AC-9874-4351-A808-E159AD202EB2}"/>
          </ac:picMkLst>
        </pc:picChg>
      </pc:sldChg>
      <pc:sldChg chg="delSp modSp">
        <pc:chgData name="Junkyu Lee" userId="S::junkyul@personalmicrosoftsoftware.uci.edu::5188f9d5-6dde-4250-a1b1-a8fe41337ac1" providerId="AD" clId="Web-{828A71FF-03C3-EAB2-9872-A2BD2BAAEFB9}" dt="2018-07-27T08:09:16.798" v="2956" actId="1076"/>
        <pc:sldMkLst>
          <pc:docMk/>
          <pc:sldMk cId="2046322228" sldId="269"/>
        </pc:sldMkLst>
        <pc:spChg chg="del">
          <ac:chgData name="Junkyu Lee" userId="S::junkyul@personalmicrosoftsoftware.uci.edu::5188f9d5-6dde-4250-a1b1-a8fe41337ac1" providerId="AD" clId="Web-{828A71FF-03C3-EAB2-9872-A2BD2BAAEFB9}" dt="2018-07-27T08:09:09.532" v="2953"/>
          <ac:spMkLst>
            <pc:docMk/>
            <pc:sldMk cId="2046322228" sldId="269"/>
            <ac:spMk id="2" creationId="{931B8C01-DCB5-4E77-B0D3-CAC74739DF51}"/>
          </ac:spMkLst>
        </pc:spChg>
        <pc:spChg chg="mod">
          <ac:chgData name="Junkyu Lee" userId="S::junkyul@personalmicrosoftsoftware.uci.edu::5188f9d5-6dde-4250-a1b1-a8fe41337ac1" providerId="AD" clId="Web-{828A71FF-03C3-EAB2-9872-A2BD2BAAEFB9}" dt="2018-07-27T08:09:16.798" v="2956" actId="1076"/>
          <ac:spMkLst>
            <pc:docMk/>
            <pc:sldMk cId="2046322228" sldId="269"/>
            <ac:spMk id="7" creationId="{F7B88923-C3EA-4DED-BA66-FDFA6E406FFE}"/>
          </ac:spMkLst>
        </pc:spChg>
        <pc:picChg chg="mod">
          <ac:chgData name="Junkyu Lee" userId="S::junkyul@personalmicrosoftsoftware.uci.edu::5188f9d5-6dde-4250-a1b1-a8fe41337ac1" providerId="AD" clId="Web-{828A71FF-03C3-EAB2-9872-A2BD2BAAEFB9}" dt="2018-07-27T08:09:14.626" v="2955" actId="14100"/>
          <ac:picMkLst>
            <pc:docMk/>
            <pc:sldMk cId="2046322228" sldId="269"/>
            <ac:picMk id="4" creationId="{3B8B4247-CA76-4D7B-90C4-FFC833C841F3}"/>
          </ac:picMkLst>
        </pc:picChg>
      </pc:sldChg>
      <pc:sldChg chg="delSp modSp">
        <pc:chgData name="Junkyu Lee" userId="S::junkyul@personalmicrosoftsoftware.uci.edu::5188f9d5-6dde-4250-a1b1-a8fe41337ac1" providerId="AD" clId="Web-{828A71FF-03C3-EAB2-9872-A2BD2BAAEFB9}" dt="2018-07-27T06:43:28.905" v="63" actId="1076"/>
        <pc:sldMkLst>
          <pc:docMk/>
          <pc:sldMk cId="1764875620" sldId="270"/>
        </pc:sldMkLst>
        <pc:spChg chg="del">
          <ac:chgData name="Junkyu Lee" userId="S::junkyul@personalmicrosoftsoftware.uci.edu::5188f9d5-6dde-4250-a1b1-a8fe41337ac1" providerId="AD" clId="Web-{828A71FF-03C3-EAB2-9872-A2BD2BAAEFB9}" dt="2018-07-27T06:43:22.045" v="60"/>
          <ac:spMkLst>
            <pc:docMk/>
            <pc:sldMk cId="1764875620" sldId="270"/>
            <ac:spMk id="2" creationId="{3B34DB4A-8D8B-42FD-A28C-A676E5831B4C}"/>
          </ac:spMkLst>
        </pc:spChg>
        <pc:spChg chg="mod">
          <ac:chgData name="Junkyu Lee" userId="S::junkyul@personalmicrosoftsoftware.uci.edu::5188f9d5-6dde-4250-a1b1-a8fe41337ac1" providerId="AD" clId="Web-{828A71FF-03C3-EAB2-9872-A2BD2BAAEFB9}" dt="2018-07-27T06:43:28.905" v="63" actId="1076"/>
          <ac:spMkLst>
            <pc:docMk/>
            <pc:sldMk cId="1764875620" sldId="270"/>
            <ac:spMk id="7" creationId="{3A53951D-7659-4B5A-AD8A-C430ACAE8F85}"/>
          </ac:spMkLst>
        </pc:spChg>
        <pc:picChg chg="mod">
          <ac:chgData name="Junkyu Lee" userId="S::junkyul@personalmicrosoftsoftware.uci.edu::5188f9d5-6dde-4250-a1b1-a8fe41337ac1" providerId="AD" clId="Web-{828A71FF-03C3-EAB2-9872-A2BD2BAAEFB9}" dt="2018-07-27T06:43:26.577" v="62" actId="14100"/>
          <ac:picMkLst>
            <pc:docMk/>
            <pc:sldMk cId="1764875620" sldId="270"/>
            <ac:picMk id="4" creationId="{2684D2A4-2B09-4DE0-975B-0F0B6180A17B}"/>
          </ac:picMkLst>
        </pc:picChg>
      </pc:sldChg>
      <pc:sldChg chg="delSp modSp">
        <pc:chgData name="Junkyu Lee" userId="S::junkyul@personalmicrosoftsoftware.uci.edu::5188f9d5-6dde-4250-a1b1-a8fe41337ac1" providerId="AD" clId="Web-{828A71FF-03C3-EAB2-9872-A2BD2BAAEFB9}" dt="2018-07-27T08:02:11.414" v="2692" actId="20577"/>
        <pc:sldMkLst>
          <pc:docMk/>
          <pc:sldMk cId="3393389452" sldId="271"/>
        </pc:sldMkLst>
        <pc:spChg chg="del">
          <ac:chgData name="Junkyu Lee" userId="S::junkyul@personalmicrosoftsoftware.uci.edu::5188f9d5-6dde-4250-a1b1-a8fe41337ac1" providerId="AD" clId="Web-{828A71FF-03C3-EAB2-9872-A2BD2BAAEFB9}" dt="2018-07-27T08:01:56.836" v="2688"/>
          <ac:spMkLst>
            <pc:docMk/>
            <pc:sldMk cId="3393389452" sldId="271"/>
            <ac:spMk id="2" creationId="{8CEACCB5-1998-4CAF-AE66-2C05C4EBFC9C}"/>
          </ac:spMkLst>
        </pc:spChg>
        <pc:spChg chg="mod">
          <ac:chgData name="Junkyu Lee" userId="S::junkyul@personalmicrosoftsoftware.uci.edu::5188f9d5-6dde-4250-a1b1-a8fe41337ac1" providerId="AD" clId="Web-{828A71FF-03C3-EAB2-9872-A2BD2BAAEFB9}" dt="2018-07-27T08:02:11.414" v="2692" actId="20577"/>
          <ac:spMkLst>
            <pc:docMk/>
            <pc:sldMk cId="3393389452" sldId="271"/>
            <ac:spMk id="6" creationId="{AADA9FBC-9886-46D8-8FBC-B149896298D6}"/>
          </ac:spMkLst>
        </pc:spChg>
        <pc:picChg chg="mod">
          <ac:chgData name="Junkyu Lee" userId="S::junkyul@personalmicrosoftsoftware.uci.edu::5188f9d5-6dde-4250-a1b1-a8fe41337ac1" providerId="AD" clId="Web-{828A71FF-03C3-EAB2-9872-A2BD2BAAEFB9}" dt="2018-07-27T08:02:01.054" v="2690" actId="14100"/>
          <ac:picMkLst>
            <pc:docMk/>
            <pc:sldMk cId="3393389452" sldId="271"/>
            <ac:picMk id="4" creationId="{35B9AD2D-8E06-4404-B6D3-BDFC3ED0D59A}"/>
          </ac:picMkLst>
        </pc:picChg>
      </pc:sldChg>
      <pc:sldChg chg="delSp del">
        <pc:chgData name="Junkyu Lee" userId="S::junkyul@personalmicrosoftsoftware.uci.edu::5188f9d5-6dde-4250-a1b1-a8fe41337ac1" providerId="AD" clId="Web-{828A71FF-03C3-EAB2-9872-A2BD2BAAEFB9}" dt="2018-07-27T07:36:52.475" v="2059"/>
        <pc:sldMkLst>
          <pc:docMk/>
          <pc:sldMk cId="1503988492" sldId="272"/>
        </pc:sldMkLst>
        <pc:spChg chg="del">
          <ac:chgData name="Junkyu Lee" userId="S::junkyul@personalmicrosoftsoftware.uci.edu::5188f9d5-6dde-4250-a1b1-a8fe41337ac1" providerId="AD" clId="Web-{828A71FF-03C3-EAB2-9872-A2BD2BAAEFB9}" dt="2018-07-27T07:29:33.016" v="1824"/>
          <ac:spMkLst>
            <pc:docMk/>
            <pc:sldMk cId="1503988492" sldId="272"/>
            <ac:spMk id="2" creationId="{C8028910-7630-4F07-9A03-4EBCC1E19851}"/>
          </ac:spMkLst>
        </pc:spChg>
      </pc:sldChg>
      <pc:sldChg chg="addSp modSp del">
        <pc:chgData name="Junkyu Lee" userId="S::junkyul@personalmicrosoftsoftware.uci.edu::5188f9d5-6dde-4250-a1b1-a8fe41337ac1" providerId="AD" clId="Web-{828A71FF-03C3-EAB2-9872-A2BD2BAAEFB9}" dt="2018-07-27T07:30:09.770" v="1836"/>
        <pc:sldMkLst>
          <pc:docMk/>
          <pc:sldMk cId="318182754" sldId="273"/>
        </pc:sldMkLst>
        <pc:spChg chg="add mod">
          <ac:chgData name="Junkyu Lee" userId="S::junkyul@personalmicrosoftsoftware.uci.edu::5188f9d5-6dde-4250-a1b1-a8fe41337ac1" providerId="AD" clId="Web-{828A71FF-03C3-EAB2-9872-A2BD2BAAEFB9}" dt="2018-07-27T06:36:25.973" v="1" actId="1076"/>
          <ac:spMkLst>
            <pc:docMk/>
            <pc:sldMk cId="318182754" sldId="273"/>
            <ac:spMk id="5" creationId="{A3D5E702-3C43-4C40-A326-DBC175A9210F}"/>
          </ac:spMkLst>
        </pc:spChg>
      </pc:sldChg>
      <pc:sldChg chg="addSp delSp modSp new del">
        <pc:chgData name="Junkyu Lee" userId="S::junkyul@personalmicrosoftsoftware.uci.edu::5188f9d5-6dde-4250-a1b1-a8fe41337ac1" providerId="AD" clId="Web-{828A71FF-03C3-EAB2-9872-A2BD2BAAEFB9}" dt="2018-07-27T07:55:41.020" v="2443"/>
        <pc:sldMkLst>
          <pc:docMk/>
          <pc:sldMk cId="1892892286" sldId="274"/>
        </pc:sldMkLst>
        <pc:spChg chg="del">
          <ac:chgData name="Junkyu Lee" userId="S::junkyul@personalmicrosoftsoftware.uci.edu::5188f9d5-6dde-4250-a1b1-a8fe41337ac1" providerId="AD" clId="Web-{828A71FF-03C3-EAB2-9872-A2BD2BAAEFB9}" dt="2018-07-27T06:36:51.426" v="3"/>
          <ac:spMkLst>
            <pc:docMk/>
            <pc:sldMk cId="1892892286" sldId="274"/>
            <ac:spMk id="3" creationId="{A6B312B8-9699-4E14-98A9-54B4A0FB38EC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6:36:58.254" v="5" actId="1076"/>
          <ac:spMkLst>
            <pc:docMk/>
            <pc:sldMk cId="1892892286" sldId="274"/>
            <ac:spMk id="7" creationId="{5B63CA91-C493-4133-B88A-F70BAE78A37F}"/>
          </ac:spMkLst>
        </pc:spChg>
        <pc:picChg chg="add mod ord">
          <ac:chgData name="Junkyu Lee" userId="S::junkyul@personalmicrosoftsoftware.uci.edu::5188f9d5-6dde-4250-a1b1-a8fe41337ac1" providerId="AD" clId="Web-{828A71FF-03C3-EAB2-9872-A2BD2BAAEFB9}" dt="2018-07-27T06:36:51.426" v="3"/>
          <ac:picMkLst>
            <pc:docMk/>
            <pc:sldMk cId="1892892286" sldId="274"/>
            <ac:picMk id="4" creationId="{E799513E-AEFC-4B6C-B178-11CA67670247}"/>
          </ac:picMkLst>
        </pc:picChg>
      </pc:sldChg>
      <pc:sldChg chg="addSp delSp modSp new del">
        <pc:chgData name="Junkyu Lee" userId="S::junkyul@personalmicrosoftsoftware.uci.edu::5188f9d5-6dde-4250-a1b1-a8fe41337ac1" providerId="AD" clId="Web-{828A71FF-03C3-EAB2-9872-A2BD2BAAEFB9}" dt="2018-07-27T08:07:28.031" v="2838"/>
        <pc:sldMkLst>
          <pc:docMk/>
          <pc:sldMk cId="1621370745" sldId="275"/>
        </pc:sldMkLst>
        <pc:spChg chg="del">
          <ac:chgData name="Junkyu Lee" userId="S::junkyul@personalmicrosoftsoftware.uci.edu::5188f9d5-6dde-4250-a1b1-a8fe41337ac1" providerId="AD" clId="Web-{828A71FF-03C3-EAB2-9872-A2BD2BAAEFB9}" dt="2018-07-27T08:03:02.649" v="2712"/>
          <ac:spMkLst>
            <pc:docMk/>
            <pc:sldMk cId="1621370745" sldId="275"/>
            <ac:spMk id="2" creationId="{4858CAE4-F7DD-459A-9BA4-EAEB3D16A1FE}"/>
          </ac:spMkLst>
        </pc:spChg>
        <pc:spChg chg="del">
          <ac:chgData name="Junkyu Lee" userId="S::junkyul@personalmicrosoftsoftware.uci.edu::5188f9d5-6dde-4250-a1b1-a8fe41337ac1" providerId="AD" clId="Web-{828A71FF-03C3-EAB2-9872-A2BD2BAAEFB9}" dt="2018-07-27T06:37:37.645" v="7"/>
          <ac:spMkLst>
            <pc:docMk/>
            <pc:sldMk cId="1621370745" sldId="275"/>
            <ac:spMk id="3" creationId="{924D2739-4B54-4E97-9A48-449CD9BADBD0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6:38:41.412" v="20" actId="20577"/>
          <ac:spMkLst>
            <pc:docMk/>
            <pc:sldMk cId="1621370745" sldId="275"/>
            <ac:spMk id="9" creationId="{14D001AA-7B74-4DAF-943A-A81E28C9C212}"/>
          </ac:spMkLst>
        </pc:spChg>
        <pc:picChg chg="add mod ord">
          <ac:chgData name="Junkyu Lee" userId="S::junkyul@personalmicrosoftsoftware.uci.edu::5188f9d5-6dde-4250-a1b1-a8fe41337ac1" providerId="AD" clId="Web-{828A71FF-03C3-EAB2-9872-A2BD2BAAEFB9}" dt="2018-07-27T08:06:59.084" v="2834" actId="14100"/>
          <ac:picMkLst>
            <pc:docMk/>
            <pc:sldMk cId="1621370745" sldId="275"/>
            <ac:picMk id="4" creationId="{5104053D-221E-4941-8A12-1E356E99671A}"/>
          </ac:picMkLst>
        </pc:picChg>
        <pc:picChg chg="add del mod">
          <ac:chgData name="Junkyu Lee" userId="S::junkyul@personalmicrosoftsoftware.uci.edu::5188f9d5-6dde-4250-a1b1-a8fe41337ac1" providerId="AD" clId="Web-{828A71FF-03C3-EAB2-9872-A2BD2BAAEFB9}" dt="2018-07-27T08:07:24.406" v="2837"/>
          <ac:picMkLst>
            <pc:docMk/>
            <pc:sldMk cId="1621370745" sldId="275"/>
            <ac:picMk id="6" creationId="{AECBEA8C-1A46-41D1-B9CA-47ED79ACC832}"/>
          </ac:picMkLst>
        </pc:picChg>
      </pc:sldChg>
      <pc:sldChg chg="addSp delSp modSp new">
        <pc:chgData name="Junkyu Lee" userId="S::junkyul@personalmicrosoftsoftware.uci.edu::5188f9d5-6dde-4250-a1b1-a8fe41337ac1" providerId="AD" clId="Web-{828A71FF-03C3-EAB2-9872-A2BD2BAAEFB9}" dt="2018-07-27T08:09:31.688" v="2960" actId="1076"/>
        <pc:sldMkLst>
          <pc:docMk/>
          <pc:sldMk cId="3354895861" sldId="276"/>
        </pc:sldMkLst>
        <pc:spChg chg="del">
          <ac:chgData name="Junkyu Lee" userId="S::junkyul@personalmicrosoftsoftware.uci.edu::5188f9d5-6dde-4250-a1b1-a8fe41337ac1" providerId="AD" clId="Web-{828A71FF-03C3-EAB2-9872-A2BD2BAAEFB9}" dt="2018-07-27T08:09:24.938" v="2957"/>
          <ac:spMkLst>
            <pc:docMk/>
            <pc:sldMk cId="3354895861" sldId="276"/>
            <ac:spMk id="2" creationId="{47FF0A48-F485-4AE1-8799-9265489923F4}"/>
          </ac:spMkLst>
        </pc:spChg>
        <pc:spChg chg="del">
          <ac:chgData name="Junkyu Lee" userId="S::junkyul@personalmicrosoftsoftware.uci.edu::5188f9d5-6dde-4250-a1b1-a8fe41337ac1" providerId="AD" clId="Web-{828A71FF-03C3-EAB2-9872-A2BD2BAAEFB9}" dt="2018-07-27T06:38:44.021" v="23"/>
          <ac:spMkLst>
            <pc:docMk/>
            <pc:sldMk cId="3354895861" sldId="276"/>
            <ac:spMk id="3" creationId="{A2F99388-038A-4C8B-9040-638B99641BEE}"/>
          </ac:spMkLst>
        </pc:spChg>
        <pc:picChg chg="add mod ord">
          <ac:chgData name="Junkyu Lee" userId="S::junkyul@personalmicrosoftsoftware.uci.edu::5188f9d5-6dde-4250-a1b1-a8fe41337ac1" providerId="AD" clId="Web-{828A71FF-03C3-EAB2-9872-A2BD2BAAEFB9}" dt="2018-07-27T08:09:31.688" v="2960" actId="1076"/>
          <ac:picMkLst>
            <pc:docMk/>
            <pc:sldMk cId="3354895861" sldId="276"/>
            <ac:picMk id="4" creationId="{F9E5447A-F371-4C9A-9F76-E2A8AE80B142}"/>
          </ac:picMkLst>
        </pc:picChg>
      </pc:sldChg>
      <pc:sldChg chg="addSp delSp modSp new">
        <pc:chgData name="Junkyu Lee" userId="S::junkyul@personalmicrosoftsoftware.uci.edu::5188f9d5-6dde-4250-a1b1-a8fe41337ac1" providerId="AD" clId="Web-{828A71FF-03C3-EAB2-9872-A2BD2BAAEFB9}" dt="2018-07-27T08:09:42.610" v="2964" actId="14100"/>
        <pc:sldMkLst>
          <pc:docMk/>
          <pc:sldMk cId="344054354" sldId="277"/>
        </pc:sldMkLst>
        <pc:spChg chg="del">
          <ac:chgData name="Junkyu Lee" userId="S::junkyul@personalmicrosoftsoftware.uci.edu::5188f9d5-6dde-4250-a1b1-a8fe41337ac1" providerId="AD" clId="Web-{828A71FF-03C3-EAB2-9872-A2BD2BAAEFB9}" dt="2018-07-27T08:09:35.126" v="2961"/>
          <ac:spMkLst>
            <pc:docMk/>
            <pc:sldMk cId="344054354" sldId="277"/>
            <ac:spMk id="2" creationId="{4C957BD9-C7EB-4154-9843-18457A36848C}"/>
          </ac:spMkLst>
        </pc:spChg>
        <pc:spChg chg="del">
          <ac:chgData name="Junkyu Lee" userId="S::junkyul@personalmicrosoftsoftware.uci.edu::5188f9d5-6dde-4250-a1b1-a8fe41337ac1" providerId="AD" clId="Web-{828A71FF-03C3-EAB2-9872-A2BD2BAAEFB9}" dt="2018-07-27T06:39:21.599" v="25"/>
          <ac:spMkLst>
            <pc:docMk/>
            <pc:sldMk cId="344054354" sldId="277"/>
            <ac:spMk id="3" creationId="{CE37A0E6-C1CE-43A6-90F5-798F43C6F6CF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8:09:39.470" v="2963" actId="1076"/>
          <ac:spMkLst>
            <pc:docMk/>
            <pc:sldMk cId="344054354" sldId="277"/>
            <ac:spMk id="7" creationId="{5449E220-BB33-47E6-868B-FD1D1122EA55}"/>
          </ac:spMkLst>
        </pc:spChg>
        <pc:picChg chg="add mod ord">
          <ac:chgData name="Junkyu Lee" userId="S::junkyul@personalmicrosoftsoftware.uci.edu::5188f9d5-6dde-4250-a1b1-a8fe41337ac1" providerId="AD" clId="Web-{828A71FF-03C3-EAB2-9872-A2BD2BAAEFB9}" dt="2018-07-27T08:09:42.610" v="2964" actId="14100"/>
          <ac:picMkLst>
            <pc:docMk/>
            <pc:sldMk cId="344054354" sldId="277"/>
            <ac:picMk id="4" creationId="{EC1D6444-DC78-40CD-98B2-66555351ADE9}"/>
          </ac:picMkLst>
        </pc:picChg>
      </pc:sldChg>
      <pc:sldChg chg="addSp delSp modSp new del">
        <pc:chgData name="Junkyu Lee" userId="S::junkyul@personalmicrosoftsoftware.uci.edu::5188f9d5-6dde-4250-a1b1-a8fe41337ac1" providerId="AD" clId="Web-{828A71FF-03C3-EAB2-9872-A2BD2BAAEFB9}" dt="2018-07-27T08:01:53.897" v="2687"/>
        <pc:sldMkLst>
          <pc:docMk/>
          <pc:sldMk cId="1069515273" sldId="278"/>
        </pc:sldMkLst>
        <pc:spChg chg="del">
          <ac:chgData name="Junkyu Lee" userId="S::junkyul@personalmicrosoftsoftware.uci.edu::5188f9d5-6dde-4250-a1b1-a8fe41337ac1" providerId="AD" clId="Web-{828A71FF-03C3-EAB2-9872-A2BD2BAAEFB9}" dt="2018-07-27T08:00:23.115" v="2683"/>
          <ac:spMkLst>
            <pc:docMk/>
            <pc:sldMk cId="1069515273" sldId="278"/>
            <ac:spMk id="2" creationId="{8588E356-ED05-4583-B2BF-E546EBDBD680}"/>
          </ac:spMkLst>
        </pc:spChg>
        <pc:spChg chg="del">
          <ac:chgData name="Junkyu Lee" userId="S::junkyul@personalmicrosoftsoftware.uci.edu::5188f9d5-6dde-4250-a1b1-a8fe41337ac1" providerId="AD" clId="Web-{828A71FF-03C3-EAB2-9872-A2BD2BAAEFB9}" dt="2018-07-27T06:42:03.791" v="49"/>
          <ac:spMkLst>
            <pc:docMk/>
            <pc:sldMk cId="1069515273" sldId="278"/>
            <ac:spMk id="3" creationId="{66162E93-345D-413D-92F2-F9208AF0A10B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8:00:29.725" v="2686" actId="1076"/>
          <ac:spMkLst>
            <pc:docMk/>
            <pc:sldMk cId="1069515273" sldId="278"/>
            <ac:spMk id="7" creationId="{47F9290A-1678-4F3C-8345-F2FA44984E33}"/>
          </ac:spMkLst>
        </pc:spChg>
        <pc:picChg chg="add mod ord">
          <ac:chgData name="Junkyu Lee" userId="S::junkyul@personalmicrosoftsoftware.uci.edu::5188f9d5-6dde-4250-a1b1-a8fe41337ac1" providerId="AD" clId="Web-{828A71FF-03C3-EAB2-9872-A2BD2BAAEFB9}" dt="2018-07-27T08:00:27.209" v="2685" actId="14100"/>
          <ac:picMkLst>
            <pc:docMk/>
            <pc:sldMk cId="1069515273" sldId="278"/>
            <ac:picMk id="4" creationId="{EFB94A39-229E-4342-849B-7622B383918B}"/>
          </ac:picMkLst>
        </pc:picChg>
      </pc:sldChg>
      <pc:sldChg chg="addSp modSp add replId">
        <pc:chgData name="Junkyu Lee" userId="S::junkyul@personalmicrosoftsoftware.uci.edu::5188f9d5-6dde-4250-a1b1-a8fe41337ac1" providerId="AD" clId="Web-{828A71FF-03C3-EAB2-9872-A2BD2BAAEFB9}" dt="2018-07-27T06:48:32.275" v="184" actId="20577"/>
        <pc:sldMkLst>
          <pc:docMk/>
          <pc:sldMk cId="1002325045" sldId="279"/>
        </pc:sldMkLst>
        <pc:spChg chg="add mod">
          <ac:chgData name="Junkyu Lee" userId="S::junkyul@personalmicrosoftsoftware.uci.edu::5188f9d5-6dde-4250-a1b1-a8fe41337ac1" providerId="AD" clId="Web-{828A71FF-03C3-EAB2-9872-A2BD2BAAEFB9}" dt="2018-07-27T06:48:13.137" v="161" actId="20577"/>
          <ac:spMkLst>
            <pc:docMk/>
            <pc:sldMk cId="1002325045" sldId="279"/>
            <ac:spMk id="2" creationId="{BD301E98-9A0A-43DC-B525-3A46207D9B9E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6:48:16.856" v="164" actId="20577"/>
          <ac:spMkLst>
            <pc:docMk/>
            <pc:sldMk cId="1002325045" sldId="279"/>
            <ac:spMk id="3" creationId="{2E28F9D0-0A4B-4334-99D7-5799D9D314EC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6:48:24.841" v="174" actId="20577"/>
          <ac:spMkLst>
            <pc:docMk/>
            <pc:sldMk cId="1002325045" sldId="279"/>
            <ac:spMk id="6" creationId="{854D88E2-A5DD-40CB-A42C-8E7BB1809324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6:48:19.371" v="167" actId="20577"/>
          <ac:spMkLst>
            <pc:docMk/>
            <pc:sldMk cId="1002325045" sldId="279"/>
            <ac:spMk id="7" creationId="{C2C9141C-2F68-4B9C-B9A0-F86245003A1A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6:48:22.418" v="172" actId="20577"/>
          <ac:spMkLst>
            <pc:docMk/>
            <pc:sldMk cId="1002325045" sldId="279"/>
            <ac:spMk id="9" creationId="{51F87806-846E-4CF3-85C2-FAB62F455EB5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6:48:29.072" v="181" actId="20577"/>
          <ac:spMkLst>
            <pc:docMk/>
            <pc:sldMk cId="1002325045" sldId="279"/>
            <ac:spMk id="10" creationId="{6D034D30-E0A6-4EC1-A4AD-DEF24037D827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6:48:32.275" v="184" actId="20577"/>
          <ac:spMkLst>
            <pc:docMk/>
            <pc:sldMk cId="1002325045" sldId="279"/>
            <ac:spMk id="11" creationId="{C40B3112-1524-4014-A0F9-2B7077EA7257}"/>
          </ac:spMkLst>
        </pc:spChg>
      </pc:sldChg>
      <pc:sldChg chg="new del">
        <pc:chgData name="Junkyu Lee" userId="S::junkyul@personalmicrosoftsoftware.uci.edu::5188f9d5-6dde-4250-a1b1-a8fe41337ac1" providerId="AD" clId="Web-{828A71FF-03C3-EAB2-9872-A2BD2BAAEFB9}" dt="2018-07-27T06:43:40.171" v="65"/>
        <pc:sldMkLst>
          <pc:docMk/>
          <pc:sldMk cId="3355152592" sldId="279"/>
        </pc:sldMkLst>
      </pc:sldChg>
      <pc:sldChg chg="addSp modSp add replId">
        <pc:chgData name="Junkyu Lee" userId="S::junkyul@personalmicrosoftsoftware.uci.edu::5188f9d5-6dde-4250-a1b1-a8fe41337ac1" providerId="AD" clId="Web-{828A71FF-03C3-EAB2-9872-A2BD2BAAEFB9}" dt="2018-07-27T06:49:27.791" v="254" actId="20577"/>
        <pc:sldMkLst>
          <pc:docMk/>
          <pc:sldMk cId="1831324881" sldId="280"/>
        </pc:sldMkLst>
        <pc:spChg chg="mod">
          <ac:chgData name="Junkyu Lee" userId="S::junkyul@personalmicrosoftsoftware.uci.edu::5188f9d5-6dde-4250-a1b1-a8fe41337ac1" providerId="AD" clId="Web-{828A71FF-03C3-EAB2-9872-A2BD2BAAEFB9}" dt="2018-07-27T06:49:27.791" v="254" actId="20577"/>
          <ac:spMkLst>
            <pc:docMk/>
            <pc:sldMk cId="1831324881" sldId="280"/>
            <ac:spMk id="2" creationId="{BD301E98-9A0A-43DC-B525-3A46207D9B9E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6:48:45.994" v="190" actId="20577"/>
          <ac:spMkLst>
            <pc:docMk/>
            <pc:sldMk cId="1831324881" sldId="280"/>
            <ac:spMk id="12" creationId="{086EE8AE-F9D4-41AB-93F9-4F3B6521F600}"/>
          </ac:spMkLst>
        </pc:spChg>
      </pc:sldChg>
      <pc:sldChg chg="addSp modSp add replId">
        <pc:chgData name="Junkyu Lee" userId="S::junkyul@personalmicrosoftsoftware.uci.edu::5188f9d5-6dde-4250-a1b1-a8fe41337ac1" providerId="AD" clId="Web-{828A71FF-03C3-EAB2-9872-A2BD2BAAEFB9}" dt="2018-07-27T06:51:04.074" v="310" actId="1076"/>
        <pc:sldMkLst>
          <pc:docMk/>
          <pc:sldMk cId="666888057" sldId="281"/>
        </pc:sldMkLst>
        <pc:spChg chg="add mod">
          <ac:chgData name="Junkyu Lee" userId="S::junkyul@personalmicrosoftsoftware.uci.edu::5188f9d5-6dde-4250-a1b1-a8fe41337ac1" providerId="AD" clId="Web-{828A71FF-03C3-EAB2-9872-A2BD2BAAEFB9}" dt="2018-07-27T06:49:50.994" v="259" actId="20577"/>
          <ac:spMkLst>
            <pc:docMk/>
            <pc:sldMk cId="666888057" sldId="281"/>
            <ac:spMk id="2" creationId="{D537929C-C2D4-4EF2-BDA5-90B5A09DBA60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6:51:04.074" v="310" actId="1076"/>
          <ac:spMkLst>
            <pc:docMk/>
            <pc:sldMk cId="666888057" sldId="281"/>
            <ac:spMk id="3" creationId="{320BBA5B-F44C-40B1-B45D-BB0A9A7A3D4E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6:49:55.932" v="263" actId="1076"/>
          <ac:spMkLst>
            <pc:docMk/>
            <pc:sldMk cId="666888057" sldId="281"/>
            <ac:spMk id="6" creationId="{2810D692-489B-4150-A4FB-955B0FD03105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6:50:09.369" v="266" actId="20577"/>
          <ac:spMkLst>
            <pc:docMk/>
            <pc:sldMk cId="666888057" sldId="281"/>
            <ac:spMk id="8" creationId="{912A319A-07D8-475E-8410-448C7EF5045D}"/>
          </ac:spMkLst>
        </pc:spChg>
      </pc:sldChg>
      <pc:sldChg chg="addSp modSp add replId">
        <pc:chgData name="Junkyu Lee" userId="S::junkyul@personalmicrosoftsoftware.uci.edu::5188f9d5-6dde-4250-a1b1-a8fe41337ac1" providerId="AD" clId="Web-{828A71FF-03C3-EAB2-9872-A2BD2BAAEFB9}" dt="2018-07-27T06:54:39.127" v="403" actId="20577"/>
        <pc:sldMkLst>
          <pc:docMk/>
          <pc:sldMk cId="1229646750" sldId="282"/>
        </pc:sldMkLst>
        <pc:spChg chg="add mod">
          <ac:chgData name="Junkyu Lee" userId="S::junkyul@personalmicrosoftsoftware.uci.edu::5188f9d5-6dde-4250-a1b1-a8fe41337ac1" providerId="AD" clId="Web-{828A71FF-03C3-EAB2-9872-A2BD2BAAEFB9}" dt="2018-07-27T06:51:36.600" v="318" actId="1076"/>
          <ac:spMkLst>
            <pc:docMk/>
            <pc:sldMk cId="1229646750" sldId="282"/>
            <ac:spMk id="2" creationId="{81471E55-DEAA-4268-AC9E-E2AEDF69AA71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6:54:06.674" v="385" actId="1076"/>
          <ac:spMkLst>
            <pc:docMk/>
            <pc:sldMk cId="1229646750" sldId="282"/>
            <ac:spMk id="3" creationId="{F562A3F6-4E2E-4C0B-BF24-1785E5D4023B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6:51:43.569" v="321" actId="20577"/>
          <ac:spMkLst>
            <pc:docMk/>
            <pc:sldMk cId="1229646750" sldId="282"/>
            <ac:spMk id="7" creationId="{1ACE7CE9-EB94-4938-AE59-291DF3BC8F87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6:51:50.147" v="326" actId="20577"/>
          <ac:spMkLst>
            <pc:docMk/>
            <pc:sldMk cId="1229646750" sldId="282"/>
            <ac:spMk id="8" creationId="{5BB77E69-07A2-4992-89CA-1A6905CEACCE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6:51:57.647" v="330" actId="1076"/>
          <ac:spMkLst>
            <pc:docMk/>
            <pc:sldMk cId="1229646750" sldId="282"/>
            <ac:spMk id="9" creationId="{2C3C44B9-C4D3-42B7-A448-AC0E8058308C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6:52:07.384" v="333" actId="20577"/>
          <ac:spMkLst>
            <pc:docMk/>
            <pc:sldMk cId="1229646750" sldId="282"/>
            <ac:spMk id="10" creationId="{9A484000-DC14-46A1-A911-3E6B569A9DA5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6:53:31.580" v="356" actId="1076"/>
          <ac:spMkLst>
            <pc:docMk/>
            <pc:sldMk cId="1229646750" sldId="282"/>
            <ac:spMk id="11" creationId="{3DCAC8E7-38EF-47CC-9B56-172F2463EEBB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6:52:42.495" v="342" actId="1076"/>
          <ac:spMkLst>
            <pc:docMk/>
            <pc:sldMk cId="1229646750" sldId="282"/>
            <ac:spMk id="12" creationId="{20EC92E5-DB26-46C1-B808-8AB0F7D9B581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6:53:21.280" v="349" actId="20577"/>
          <ac:spMkLst>
            <pc:docMk/>
            <pc:sldMk cId="1229646750" sldId="282"/>
            <ac:spMk id="13" creationId="{CCE6F9FD-3E09-4AD6-B4CC-19670C67B30C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6:54:25.455" v="396" actId="20577"/>
          <ac:spMkLst>
            <pc:docMk/>
            <pc:sldMk cId="1229646750" sldId="282"/>
            <ac:spMk id="14" creationId="{2DDB989A-A197-4C26-9F1A-A4396E1260DA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6:54:39.127" v="403" actId="20577"/>
          <ac:spMkLst>
            <pc:docMk/>
            <pc:sldMk cId="1229646750" sldId="282"/>
            <ac:spMk id="15" creationId="{19DD31D6-47E2-42E8-B811-AFFE69F56E3D}"/>
          </ac:spMkLst>
        </pc:spChg>
      </pc:sldChg>
      <pc:sldChg chg="addSp delSp modSp add replId">
        <pc:chgData name="Junkyu Lee" userId="S::junkyul@personalmicrosoftsoftware.uci.edu::5188f9d5-6dde-4250-a1b1-a8fe41337ac1" providerId="AD" clId="Web-{828A71FF-03C3-EAB2-9872-A2BD2BAAEFB9}" dt="2018-07-27T07:28:23.219" v="1794" actId="1076"/>
        <pc:sldMkLst>
          <pc:docMk/>
          <pc:sldMk cId="361436022" sldId="283"/>
        </pc:sldMkLst>
        <pc:spChg chg="add del mod">
          <ac:chgData name="Junkyu Lee" userId="S::junkyul@personalmicrosoftsoftware.uci.edu::5188f9d5-6dde-4250-a1b1-a8fe41337ac1" providerId="AD" clId="Web-{828A71FF-03C3-EAB2-9872-A2BD2BAAEFB9}" dt="2018-07-27T07:05:42.414" v="495"/>
          <ac:spMkLst>
            <pc:docMk/>
            <pc:sldMk cId="361436022" sldId="283"/>
            <ac:spMk id="2" creationId="{D66FFCA7-5C68-41EE-A09D-54429CE1393A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28:23.219" v="1793" actId="1076"/>
          <ac:spMkLst>
            <pc:docMk/>
            <pc:sldMk cId="361436022" sldId="283"/>
            <ac:spMk id="3" creationId="{E8C04930-1005-4AA4-8D66-1E336965C9CF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6:57:46.067" v="425" actId="20577"/>
          <ac:spMkLst>
            <pc:docMk/>
            <pc:sldMk cId="361436022" sldId="283"/>
            <ac:spMk id="6" creationId="{8850EE50-F4A7-4F07-8C38-4B3AE6999778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06:57.853" v="543" actId="1076"/>
          <ac:spMkLst>
            <pc:docMk/>
            <pc:sldMk cId="361436022" sldId="283"/>
            <ac:spMk id="8" creationId="{D320C96A-1F7D-47E7-94EC-4ECF710C0750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28:23.219" v="1794" actId="1076"/>
          <ac:spMkLst>
            <pc:docMk/>
            <pc:sldMk cId="361436022" sldId="283"/>
            <ac:spMk id="9" creationId="{62F94998-D4B5-4509-A714-E7FE5F6549F8}"/>
          </ac:spMkLst>
        </pc:spChg>
        <pc:spChg chg="add del mod">
          <ac:chgData name="Junkyu Lee" userId="S::junkyul@personalmicrosoftsoftware.uci.edu::5188f9d5-6dde-4250-a1b1-a8fe41337ac1" providerId="AD" clId="Web-{828A71FF-03C3-EAB2-9872-A2BD2BAAEFB9}" dt="2018-07-27T07:22:03.917" v="1448"/>
          <ac:spMkLst>
            <pc:docMk/>
            <pc:sldMk cId="361436022" sldId="283"/>
            <ac:spMk id="10" creationId="{FED07666-88B7-4275-A2BF-5953E0AF88B1}"/>
          </ac:spMkLst>
        </pc:spChg>
        <pc:spChg chg="add del mod">
          <ac:chgData name="Junkyu Lee" userId="S::junkyul@personalmicrosoftsoftware.uci.edu::5188f9d5-6dde-4250-a1b1-a8fe41337ac1" providerId="AD" clId="Web-{828A71FF-03C3-EAB2-9872-A2BD2BAAEFB9}" dt="2018-07-27T07:22:03.917" v="1447"/>
          <ac:spMkLst>
            <pc:docMk/>
            <pc:sldMk cId="361436022" sldId="283"/>
            <ac:spMk id="11" creationId="{17BBF9D2-7981-49AA-AC83-19DA7C08BCB0}"/>
          </ac:spMkLst>
        </pc:spChg>
        <pc:spChg chg="add del mod">
          <ac:chgData name="Junkyu Lee" userId="S::junkyul@personalmicrosoftsoftware.uci.edu::5188f9d5-6dde-4250-a1b1-a8fe41337ac1" providerId="AD" clId="Web-{828A71FF-03C3-EAB2-9872-A2BD2BAAEFB9}" dt="2018-07-27T07:22:05.245" v="1449"/>
          <ac:spMkLst>
            <pc:docMk/>
            <pc:sldMk cId="361436022" sldId="283"/>
            <ac:spMk id="12" creationId="{016E4A2D-CA1F-46F7-AA0A-BE184348DA1F}"/>
          </ac:spMkLst>
        </pc:spChg>
      </pc:sldChg>
      <pc:sldChg chg="new del">
        <pc:chgData name="Junkyu Lee" userId="S::junkyul@personalmicrosoftsoftware.uci.edu::5188f9d5-6dde-4250-a1b1-a8fe41337ac1" providerId="AD" clId="Web-{828A71FF-03C3-EAB2-9872-A2BD2BAAEFB9}" dt="2018-07-27T06:55:07.299" v="414"/>
        <pc:sldMkLst>
          <pc:docMk/>
          <pc:sldMk cId="838099662" sldId="283"/>
        </pc:sldMkLst>
      </pc:sldChg>
      <pc:sldChg chg="addSp delSp modSp add replId">
        <pc:chgData name="Junkyu Lee" userId="S::junkyul@personalmicrosoftsoftware.uci.edu::5188f9d5-6dde-4250-a1b1-a8fe41337ac1" providerId="AD" clId="Web-{828A71FF-03C3-EAB2-9872-A2BD2BAAEFB9}" dt="2018-07-27T07:29:29.563" v="1823" actId="1076"/>
        <pc:sldMkLst>
          <pc:docMk/>
          <pc:sldMk cId="75565282" sldId="284"/>
        </pc:sldMkLst>
        <pc:spChg chg="del">
          <ac:chgData name="Junkyu Lee" userId="S::junkyul@personalmicrosoftsoftware.uci.edu::5188f9d5-6dde-4250-a1b1-a8fe41337ac1" providerId="AD" clId="Web-{828A71FF-03C3-EAB2-9872-A2BD2BAAEFB9}" dt="2018-07-27T07:02:09.463" v="462"/>
          <ac:spMkLst>
            <pc:docMk/>
            <pc:sldMk cId="75565282" sldId="284"/>
            <ac:spMk id="2" creationId="{D66FFCA7-5C68-41EE-A09D-54429CE1393A}"/>
          </ac:spMkLst>
        </pc:spChg>
        <pc:spChg chg="del">
          <ac:chgData name="Junkyu Lee" userId="S::junkyul@personalmicrosoftsoftware.uci.edu::5188f9d5-6dde-4250-a1b1-a8fe41337ac1" providerId="AD" clId="Web-{828A71FF-03C3-EAB2-9872-A2BD2BAAEFB9}" dt="2018-07-27T07:28:57.719" v="1801"/>
          <ac:spMkLst>
            <pc:docMk/>
            <pc:sldMk cId="75565282" sldId="284"/>
            <ac:spMk id="3" creationId="{E8C04930-1005-4AA4-8D66-1E336965C9CF}"/>
          </ac:spMkLst>
        </pc:spChg>
        <pc:spChg chg="del">
          <ac:chgData name="Junkyu Lee" userId="S::junkyul@personalmicrosoftsoftware.uci.edu::5188f9d5-6dde-4250-a1b1-a8fe41337ac1" providerId="AD" clId="Web-{828A71FF-03C3-EAB2-9872-A2BD2BAAEFB9}" dt="2018-07-27T07:01:59.916" v="460"/>
          <ac:spMkLst>
            <pc:docMk/>
            <pc:sldMk cId="75565282" sldId="284"/>
            <ac:spMk id="6" creationId="{8850EE50-F4A7-4F07-8C38-4B3AE6999778}"/>
          </ac:spMkLst>
        </pc:spChg>
        <pc:spChg chg="mod">
          <ac:chgData name="Junkyu Lee" userId="S::junkyul@personalmicrosoftsoftware.uci.edu::5188f9d5-6dde-4250-a1b1-a8fe41337ac1" providerId="AD" clId="Web-{828A71FF-03C3-EAB2-9872-A2BD2BAAEFB9}" dt="2018-07-27T07:02:11.947" v="463" actId="1076"/>
          <ac:spMkLst>
            <pc:docMk/>
            <pc:sldMk cId="75565282" sldId="284"/>
            <ac:spMk id="7" creationId="{D096FFA4-78E6-4588-8E04-BC6DA425AD09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29:29.563" v="1823" actId="1076"/>
          <ac:spMkLst>
            <pc:docMk/>
            <pc:sldMk cId="75565282" sldId="284"/>
            <ac:spMk id="10" creationId="{4B7461B0-0E9B-4617-8439-8E5909DDD183}"/>
          </ac:spMkLst>
        </pc:spChg>
        <pc:picChg chg="mod">
          <ac:chgData name="Junkyu Lee" userId="S::junkyul@personalmicrosoftsoftware.uci.edu::5188f9d5-6dde-4250-a1b1-a8fe41337ac1" providerId="AD" clId="Web-{828A71FF-03C3-EAB2-9872-A2BD2BAAEFB9}" dt="2018-07-27T07:02:07.182" v="461" actId="14100"/>
          <ac:picMkLst>
            <pc:docMk/>
            <pc:sldMk cId="75565282" sldId="284"/>
            <ac:picMk id="4" creationId="{38E2C5A7-FC6F-4800-940F-EA17EC366877}"/>
          </ac:picMkLst>
        </pc:picChg>
        <pc:picChg chg="add mod">
          <ac:chgData name="Junkyu Lee" userId="S::junkyul@personalmicrosoftsoftware.uci.edu::5188f9d5-6dde-4250-a1b1-a8fe41337ac1" providerId="AD" clId="Web-{828A71FF-03C3-EAB2-9872-A2BD2BAAEFB9}" dt="2018-07-27T07:02:18.197" v="466" actId="14100"/>
          <ac:picMkLst>
            <pc:docMk/>
            <pc:sldMk cId="75565282" sldId="284"/>
            <ac:picMk id="5" creationId="{17D17FA3-FE35-4E26-93C3-1C4DB3ED91F0}"/>
          </ac:picMkLst>
        </pc:picChg>
      </pc:sldChg>
      <pc:sldChg chg="addSp delSp modSp new ord">
        <pc:chgData name="Junkyu Lee" userId="S::junkyul@personalmicrosoftsoftware.uci.edu::5188f9d5-6dde-4250-a1b1-a8fe41337ac1" providerId="AD" clId="Web-{828A71FF-03C3-EAB2-9872-A2BD2BAAEFB9}" dt="2018-07-27T07:48:30.901" v="2235" actId="1076"/>
        <pc:sldMkLst>
          <pc:docMk/>
          <pc:sldMk cId="2226555190" sldId="285"/>
        </pc:sldMkLst>
        <pc:spChg chg="del mod">
          <ac:chgData name="Junkyu Lee" userId="S::junkyul@personalmicrosoftsoftware.uci.edu::5188f9d5-6dde-4250-a1b1-a8fe41337ac1" providerId="AD" clId="Web-{828A71FF-03C3-EAB2-9872-A2BD2BAAEFB9}" dt="2018-07-27T07:48:25.995" v="2233"/>
          <ac:spMkLst>
            <pc:docMk/>
            <pc:sldMk cId="2226555190" sldId="285"/>
            <ac:spMk id="2" creationId="{B5EB350B-069C-464E-81CE-0BCA45B1B4F5}"/>
          </ac:spMkLst>
        </pc:spChg>
        <pc:spChg chg="mod">
          <ac:chgData name="Junkyu Lee" userId="S::junkyul@personalmicrosoftsoftware.uci.edu::5188f9d5-6dde-4250-a1b1-a8fe41337ac1" providerId="AD" clId="Web-{828A71FF-03C3-EAB2-9872-A2BD2BAAEFB9}" dt="2018-07-27T07:48:30.901" v="2235" actId="1076"/>
          <ac:spMkLst>
            <pc:docMk/>
            <pc:sldMk cId="2226555190" sldId="285"/>
            <ac:spMk id="3" creationId="{DD927E45-77D4-4318-94ED-C43DFF0CBA51}"/>
          </ac:spMkLst>
        </pc:spChg>
        <pc:spChg chg="add del mod">
          <ac:chgData name="Junkyu Lee" userId="S::junkyul@personalmicrosoftsoftware.uci.edu::5188f9d5-6dde-4250-a1b1-a8fe41337ac1" providerId="AD" clId="Web-{828A71FF-03C3-EAB2-9872-A2BD2BAAEFB9}" dt="2018-07-27T07:48:28.838" v="2234"/>
          <ac:spMkLst>
            <pc:docMk/>
            <pc:sldMk cId="2226555190" sldId="285"/>
            <ac:spMk id="5" creationId="{AC5A104D-59B5-405D-BFD3-3D49C4171FFE}"/>
          </ac:spMkLst>
        </pc:spChg>
      </pc:sldChg>
      <pc:sldChg chg="addSp delSp modSp add replId">
        <pc:chgData name="Junkyu Lee" userId="S::junkyul@personalmicrosoftsoftware.uci.edu::5188f9d5-6dde-4250-a1b1-a8fe41337ac1" providerId="AD" clId="Web-{828A71FF-03C3-EAB2-9872-A2BD2BAAEFB9}" dt="2018-07-27T07:48:37.526" v="2236" actId="1076"/>
        <pc:sldMkLst>
          <pc:docMk/>
          <pc:sldMk cId="1229811644" sldId="286"/>
        </pc:sldMkLst>
        <pc:spChg chg="add mod">
          <ac:chgData name="Junkyu Lee" userId="S::junkyul@personalmicrosoftsoftware.uci.edu::5188f9d5-6dde-4250-a1b1-a8fe41337ac1" providerId="AD" clId="Web-{828A71FF-03C3-EAB2-9872-A2BD2BAAEFB9}" dt="2018-07-27T07:28:49.594" v="1799" actId="1076"/>
          <ac:spMkLst>
            <pc:docMk/>
            <pc:sldMk cId="1229811644" sldId="286"/>
            <ac:spMk id="2" creationId="{CABAB108-EBEA-457E-A2CA-00E10E072805}"/>
          </ac:spMkLst>
        </pc:spChg>
        <pc:spChg chg="del">
          <ac:chgData name="Junkyu Lee" userId="S::junkyul@personalmicrosoftsoftware.uci.edu::5188f9d5-6dde-4250-a1b1-a8fe41337ac1" providerId="AD" clId="Web-{828A71FF-03C3-EAB2-9872-A2BD2BAAEFB9}" dt="2018-07-27T07:21:17.009" v="1417"/>
          <ac:spMkLst>
            <pc:docMk/>
            <pc:sldMk cId="1229811644" sldId="286"/>
            <ac:spMk id="3" creationId="{E8C04930-1005-4AA4-8D66-1E336965C9CF}"/>
          </ac:spMkLst>
        </pc:spChg>
        <pc:spChg chg="del">
          <ac:chgData name="Junkyu Lee" userId="S::junkyul@personalmicrosoftsoftware.uci.edu::5188f9d5-6dde-4250-a1b1-a8fe41337ac1" providerId="AD" clId="Web-{828A71FF-03C3-EAB2-9872-A2BD2BAAEFB9}" dt="2018-07-27T07:21:17.009" v="1416"/>
          <ac:spMkLst>
            <pc:docMk/>
            <pc:sldMk cId="1229811644" sldId="286"/>
            <ac:spMk id="9" creationId="{62F94998-D4B5-4509-A714-E7FE5F6549F8}"/>
          </ac:spMkLst>
        </pc:spChg>
        <pc:spChg chg="del mod">
          <ac:chgData name="Junkyu Lee" userId="S::junkyul@personalmicrosoftsoftware.uci.edu::5188f9d5-6dde-4250-a1b1-a8fe41337ac1" providerId="AD" clId="Web-{828A71FF-03C3-EAB2-9872-A2BD2BAAEFB9}" dt="2018-07-27T07:28:42.860" v="1797"/>
          <ac:spMkLst>
            <pc:docMk/>
            <pc:sldMk cId="1229811644" sldId="286"/>
            <ac:spMk id="10" creationId="{FED07666-88B7-4275-A2BF-5953E0AF88B1}"/>
          </ac:spMkLst>
        </pc:spChg>
        <pc:spChg chg="del mod">
          <ac:chgData name="Junkyu Lee" userId="S::junkyul@personalmicrosoftsoftware.uci.edu::5188f9d5-6dde-4250-a1b1-a8fe41337ac1" providerId="AD" clId="Web-{828A71FF-03C3-EAB2-9872-A2BD2BAAEFB9}" dt="2018-07-27T07:28:42.860" v="1796"/>
          <ac:spMkLst>
            <pc:docMk/>
            <pc:sldMk cId="1229811644" sldId="286"/>
            <ac:spMk id="11" creationId="{17BBF9D2-7981-49AA-AC83-19DA7C08BCB0}"/>
          </ac:spMkLst>
        </pc:spChg>
        <pc:spChg chg="mod">
          <ac:chgData name="Junkyu Lee" userId="S::junkyul@personalmicrosoftsoftware.uci.edu::5188f9d5-6dde-4250-a1b1-a8fe41337ac1" providerId="AD" clId="Web-{828A71FF-03C3-EAB2-9872-A2BD2BAAEFB9}" dt="2018-07-27T07:48:37.526" v="2236" actId="1076"/>
          <ac:spMkLst>
            <pc:docMk/>
            <pc:sldMk cId="1229811644" sldId="286"/>
            <ac:spMk id="12" creationId="{016E4A2D-CA1F-46F7-AA0A-BE184348DA1F}"/>
          </ac:spMkLst>
        </pc:spChg>
      </pc:sldChg>
      <pc:sldChg chg="addSp delSp modSp add ord replId">
        <pc:chgData name="Junkyu Lee" userId="S::junkyul@personalmicrosoftsoftware.uci.edu::5188f9d5-6dde-4250-a1b1-a8fe41337ac1" providerId="AD" clId="Web-{828A71FF-03C3-EAB2-9872-A2BD2BAAEFB9}" dt="2018-07-27T07:48:21.417" v="2232" actId="1076"/>
        <pc:sldMkLst>
          <pc:docMk/>
          <pc:sldMk cId="3585553122" sldId="287"/>
        </pc:sldMkLst>
        <pc:spChg chg="add mod">
          <ac:chgData name="Junkyu Lee" userId="S::junkyul@personalmicrosoftsoftware.uci.edu::5188f9d5-6dde-4250-a1b1-a8fe41337ac1" providerId="AD" clId="Web-{828A71FF-03C3-EAB2-9872-A2BD2BAAEFB9}" dt="2018-07-27T07:27:54.516" v="1765" actId="20577"/>
          <ac:spMkLst>
            <pc:docMk/>
            <pc:sldMk cId="3585553122" sldId="287"/>
            <ac:spMk id="9" creationId="{AF100F9C-6FA8-4420-96E8-688FF741F9FE}"/>
          </ac:spMkLst>
        </pc:spChg>
        <pc:spChg chg="mod">
          <ac:chgData name="Junkyu Lee" userId="S::junkyul@personalmicrosoftsoftware.uci.edu::5188f9d5-6dde-4250-a1b1-a8fe41337ac1" providerId="AD" clId="Web-{828A71FF-03C3-EAB2-9872-A2BD2BAAEFB9}" dt="2018-07-27T07:27:24.328" v="1746" actId="1076"/>
          <ac:spMkLst>
            <pc:docMk/>
            <pc:sldMk cId="3585553122" sldId="287"/>
            <ac:spMk id="10" creationId="{FED07666-88B7-4275-A2BF-5953E0AF88B1}"/>
          </ac:spMkLst>
        </pc:spChg>
        <pc:spChg chg="mod">
          <ac:chgData name="Junkyu Lee" userId="S::junkyul@personalmicrosoftsoftware.uci.edu::5188f9d5-6dde-4250-a1b1-a8fe41337ac1" providerId="AD" clId="Web-{828A71FF-03C3-EAB2-9872-A2BD2BAAEFB9}" dt="2018-07-27T07:25:11.901" v="1632" actId="20577"/>
          <ac:spMkLst>
            <pc:docMk/>
            <pc:sldMk cId="3585553122" sldId="287"/>
            <ac:spMk id="11" creationId="{17BBF9D2-7981-49AA-AC83-19DA7C08BCB0}"/>
          </ac:spMkLst>
        </pc:spChg>
        <pc:spChg chg="del">
          <ac:chgData name="Junkyu Lee" userId="S::junkyul@personalmicrosoftsoftware.uci.edu::5188f9d5-6dde-4250-a1b1-a8fe41337ac1" providerId="AD" clId="Web-{828A71FF-03C3-EAB2-9872-A2BD2BAAEFB9}" dt="2018-07-27T07:24:57.667" v="1621"/>
          <ac:spMkLst>
            <pc:docMk/>
            <pc:sldMk cId="3585553122" sldId="287"/>
            <ac:spMk id="12" creationId="{016E4A2D-CA1F-46F7-AA0A-BE184348DA1F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48:21.417" v="2232" actId="1076"/>
          <ac:spMkLst>
            <pc:docMk/>
            <pc:sldMk cId="3585553122" sldId="287"/>
            <ac:spMk id="13" creationId="{BD7DC867-2979-4A5B-BD85-ABA31E943F3C}"/>
          </ac:spMkLst>
        </pc:spChg>
      </pc:sldChg>
      <pc:sldChg chg="addSp delSp modSp add replId">
        <pc:chgData name="Junkyu Lee" userId="S::junkyul@personalmicrosoftsoftware.uci.edu::5188f9d5-6dde-4250-a1b1-a8fe41337ac1" providerId="AD" clId="Web-{828A71FF-03C3-EAB2-9872-A2BD2BAAEFB9}" dt="2018-07-27T07:36:46.772" v="2058" actId="1076"/>
        <pc:sldMkLst>
          <pc:docMk/>
          <pc:sldMk cId="3547607942" sldId="288"/>
        </pc:sldMkLst>
        <pc:spChg chg="add mod">
          <ac:chgData name="Junkyu Lee" userId="S::junkyul@personalmicrosoftsoftware.uci.edu::5188f9d5-6dde-4250-a1b1-a8fe41337ac1" providerId="AD" clId="Web-{828A71FF-03C3-EAB2-9872-A2BD2BAAEFB9}" dt="2018-07-27T07:36:46.772" v="2058" actId="1076"/>
          <ac:spMkLst>
            <pc:docMk/>
            <pc:sldMk cId="3547607942" sldId="288"/>
            <ac:spMk id="2" creationId="{9BAB2157-ADF4-4202-ABFE-A766A6B88AB1}"/>
          </ac:spMkLst>
        </pc:spChg>
        <pc:spChg chg="del mod">
          <ac:chgData name="Junkyu Lee" userId="S::junkyul@personalmicrosoftsoftware.uci.edu::5188f9d5-6dde-4250-a1b1-a8fe41337ac1" providerId="AD" clId="Web-{828A71FF-03C3-EAB2-9872-A2BD2BAAEFB9}" dt="2018-07-27T07:36:43.421" v="2056"/>
          <ac:spMkLst>
            <pc:docMk/>
            <pc:sldMk cId="3547607942" sldId="288"/>
            <ac:spMk id="9" creationId="{F977998A-5344-479D-879C-EB2F732C4654}"/>
          </ac:spMkLst>
        </pc:spChg>
        <pc:picChg chg="mod">
          <ac:chgData name="Junkyu Lee" userId="S::junkyul@personalmicrosoftsoftware.uci.edu::5188f9d5-6dde-4250-a1b1-a8fe41337ac1" providerId="AD" clId="Web-{828A71FF-03C3-EAB2-9872-A2BD2BAAEFB9}" dt="2018-07-27T07:30:03.282" v="1834" actId="1076"/>
          <ac:picMkLst>
            <pc:docMk/>
            <pc:sldMk cId="3547607942" sldId="288"/>
            <ac:picMk id="4" creationId="{544855B0-C384-49FF-9088-912537C5B730}"/>
          </ac:picMkLst>
        </pc:picChg>
        <pc:picChg chg="mod">
          <ac:chgData name="Junkyu Lee" userId="S::junkyul@personalmicrosoftsoftware.uci.edu::5188f9d5-6dde-4250-a1b1-a8fe41337ac1" providerId="AD" clId="Web-{828A71FF-03C3-EAB2-9872-A2BD2BAAEFB9}" dt="2018-07-27T07:30:05.016" v="1835" actId="1076"/>
          <ac:picMkLst>
            <pc:docMk/>
            <pc:sldMk cId="3547607942" sldId="288"/>
            <ac:picMk id="6" creationId="{B7C5B01B-B4FF-47A9-A3D3-93E25CDD6421}"/>
          </ac:picMkLst>
        </pc:picChg>
      </pc:sldChg>
      <pc:sldChg chg="addSp delSp modSp add replId">
        <pc:chgData name="Junkyu Lee" userId="S::junkyul@personalmicrosoftsoftware.uci.edu::5188f9d5-6dde-4250-a1b1-a8fe41337ac1" providerId="AD" clId="Web-{828A71FF-03C3-EAB2-9872-A2BD2BAAEFB9}" dt="2018-07-27T07:36:40.764" v="2055" actId="1076"/>
        <pc:sldMkLst>
          <pc:docMk/>
          <pc:sldMk cId="2308268678" sldId="289"/>
        </pc:sldMkLst>
        <pc:spChg chg="add mod">
          <ac:chgData name="Junkyu Lee" userId="S::junkyul@personalmicrosoftsoftware.uci.edu::5188f9d5-6dde-4250-a1b1-a8fe41337ac1" providerId="AD" clId="Web-{828A71FF-03C3-EAB2-9872-A2BD2BAAEFB9}" dt="2018-07-27T07:31:26.117" v="1870" actId="1076"/>
          <ac:spMkLst>
            <pc:docMk/>
            <pc:sldMk cId="2308268678" sldId="289"/>
            <ac:spMk id="2" creationId="{2E8DD5FB-907C-43E6-A632-971D8228DD10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36:40.764" v="2055" actId="1076"/>
          <ac:spMkLst>
            <pc:docMk/>
            <pc:sldMk cId="2308268678" sldId="289"/>
            <ac:spMk id="3" creationId="{B2440F26-4397-46B9-A341-27210FB4BBAA}"/>
          </ac:spMkLst>
        </pc:spChg>
        <pc:spChg chg="del mod">
          <ac:chgData name="Junkyu Lee" userId="S::junkyul@personalmicrosoftsoftware.uci.edu::5188f9d5-6dde-4250-a1b1-a8fe41337ac1" providerId="AD" clId="Web-{828A71FF-03C3-EAB2-9872-A2BD2BAAEFB9}" dt="2018-07-27T07:36:37.967" v="2053"/>
          <ac:spMkLst>
            <pc:docMk/>
            <pc:sldMk cId="2308268678" sldId="289"/>
            <ac:spMk id="9" creationId="{F977998A-5344-479D-879C-EB2F732C4654}"/>
          </ac:spMkLst>
        </pc:spChg>
        <pc:picChg chg="mod">
          <ac:chgData name="Junkyu Lee" userId="S::junkyul@personalmicrosoftsoftware.uci.edu::5188f9d5-6dde-4250-a1b1-a8fe41337ac1" providerId="AD" clId="Web-{828A71FF-03C3-EAB2-9872-A2BD2BAAEFB9}" dt="2018-07-27T07:31:28.867" v="1871" actId="1076"/>
          <ac:picMkLst>
            <pc:docMk/>
            <pc:sldMk cId="2308268678" sldId="289"/>
            <ac:picMk id="6" creationId="{B7C5B01B-B4FF-47A9-A3D3-93E25CDD6421}"/>
          </ac:picMkLst>
        </pc:picChg>
      </pc:sldChg>
      <pc:sldChg chg="addSp delSp modSp add replId">
        <pc:chgData name="Junkyu Lee" userId="S::junkyul@personalmicrosoftsoftware.uci.edu::5188f9d5-6dde-4250-a1b1-a8fe41337ac1" providerId="AD" clId="Web-{828A71FF-03C3-EAB2-9872-A2BD2BAAEFB9}" dt="2018-07-27T07:36:33.576" v="2052"/>
        <pc:sldMkLst>
          <pc:docMk/>
          <pc:sldMk cId="4274955977" sldId="290"/>
        </pc:sldMkLst>
        <pc:spChg chg="add mod">
          <ac:chgData name="Junkyu Lee" userId="S::junkyul@personalmicrosoftsoftware.uci.edu::5188f9d5-6dde-4250-a1b1-a8fe41337ac1" providerId="AD" clId="Web-{828A71FF-03C3-EAB2-9872-A2BD2BAAEFB9}" dt="2018-07-27T07:34:01.804" v="2010" actId="14100"/>
          <ac:spMkLst>
            <pc:docMk/>
            <pc:sldMk cId="4274955977" sldId="290"/>
            <ac:spMk id="3" creationId="{BD378FEA-5E14-43A4-A8AA-0D69C5B84C10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36:29.795" v="2047" actId="1076"/>
          <ac:spMkLst>
            <pc:docMk/>
            <pc:sldMk cId="4274955977" sldId="290"/>
            <ac:spMk id="5" creationId="{6A15B198-A7C1-4A3E-806E-B35E594F2D53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33:44.116" v="2000" actId="1076"/>
          <ac:spMkLst>
            <pc:docMk/>
            <pc:sldMk cId="4274955977" sldId="290"/>
            <ac:spMk id="7" creationId="{8E88A4BC-CE07-418B-8A62-8E2E8FF9CBFB}"/>
          </ac:spMkLst>
        </pc:spChg>
        <pc:spChg chg="del mod">
          <ac:chgData name="Junkyu Lee" userId="S::junkyul@personalmicrosoftsoftware.uci.edu::5188f9d5-6dde-4250-a1b1-a8fe41337ac1" providerId="AD" clId="Web-{828A71FF-03C3-EAB2-9872-A2BD2BAAEFB9}" dt="2018-07-27T07:36:33.576" v="2052"/>
          <ac:spMkLst>
            <pc:docMk/>
            <pc:sldMk cId="4274955977" sldId="290"/>
            <ac:spMk id="9" creationId="{F977998A-5344-479D-879C-EB2F732C4654}"/>
          </ac:spMkLst>
        </pc:spChg>
      </pc:sldChg>
      <pc:sldChg chg="addSp delSp modSp add replId">
        <pc:chgData name="Junkyu Lee" userId="S::junkyul@personalmicrosoftsoftware.uci.edu::5188f9d5-6dde-4250-a1b1-a8fe41337ac1" providerId="AD" clId="Web-{828A71FF-03C3-EAB2-9872-A2BD2BAAEFB9}" dt="2018-07-27T07:36:22.342" v="2042" actId="1076"/>
        <pc:sldMkLst>
          <pc:docMk/>
          <pc:sldMk cId="2010164337" sldId="291"/>
        </pc:sldMkLst>
        <pc:spChg chg="mod">
          <ac:chgData name="Junkyu Lee" userId="S::junkyul@personalmicrosoftsoftware.uci.edu::5188f9d5-6dde-4250-a1b1-a8fe41337ac1" providerId="AD" clId="Web-{828A71FF-03C3-EAB2-9872-A2BD2BAAEFB9}" dt="2018-07-27T07:34:24.851" v="2015" actId="14100"/>
          <ac:spMkLst>
            <pc:docMk/>
            <pc:sldMk cId="2010164337" sldId="291"/>
            <ac:spMk id="2" creationId="{2E8DD5FB-907C-43E6-A632-971D8228DD10}"/>
          </ac:spMkLst>
        </pc:spChg>
        <pc:spChg chg="del">
          <ac:chgData name="Junkyu Lee" userId="S::junkyul@personalmicrosoftsoftware.uci.edu::5188f9d5-6dde-4250-a1b1-a8fe41337ac1" providerId="AD" clId="Web-{828A71FF-03C3-EAB2-9872-A2BD2BAAEFB9}" dt="2018-07-27T07:34:34.913" v="2019"/>
          <ac:spMkLst>
            <pc:docMk/>
            <pc:sldMk cId="2010164337" sldId="291"/>
            <ac:spMk id="3" creationId="{BD378FEA-5E14-43A4-A8AA-0D69C5B84C10}"/>
          </ac:spMkLst>
        </pc:spChg>
        <pc:spChg chg="add del">
          <ac:chgData name="Junkyu Lee" userId="S::junkyul@personalmicrosoftsoftware.uci.edu::5188f9d5-6dde-4250-a1b1-a8fe41337ac1" providerId="AD" clId="Web-{828A71FF-03C3-EAB2-9872-A2BD2BAAEFB9}" dt="2018-07-27T07:34:56.820" v="2025"/>
          <ac:spMkLst>
            <pc:docMk/>
            <pc:sldMk cId="2010164337" sldId="291"/>
            <ac:spMk id="5" creationId="{0501217C-BEAC-4C36-B383-C8E1E2683BFE}"/>
          </ac:spMkLst>
        </pc:spChg>
        <pc:spChg chg="mod">
          <ac:chgData name="Junkyu Lee" userId="S::junkyul@personalmicrosoftsoftware.uci.edu::5188f9d5-6dde-4250-a1b1-a8fe41337ac1" providerId="AD" clId="Web-{828A71FF-03C3-EAB2-9872-A2BD2BAAEFB9}" dt="2018-07-27T07:35:04.617" v="2027" actId="1076"/>
          <ac:spMkLst>
            <pc:docMk/>
            <pc:sldMk cId="2010164337" sldId="291"/>
            <ac:spMk id="7" creationId="{8E88A4BC-CE07-418B-8A62-8E2E8FF9CBFB}"/>
          </ac:spMkLst>
        </pc:spChg>
        <pc:spChg chg="mod">
          <ac:chgData name="Junkyu Lee" userId="S::junkyul@personalmicrosoftsoftware.uci.edu::5188f9d5-6dde-4250-a1b1-a8fe41337ac1" providerId="AD" clId="Web-{828A71FF-03C3-EAB2-9872-A2BD2BAAEFB9}" dt="2018-07-27T07:36:22.342" v="2042" actId="1076"/>
          <ac:spMkLst>
            <pc:docMk/>
            <pc:sldMk cId="2010164337" sldId="291"/>
            <ac:spMk id="9" creationId="{F977998A-5344-479D-879C-EB2F732C4654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35:24.070" v="2035" actId="1076"/>
          <ac:spMkLst>
            <pc:docMk/>
            <pc:sldMk cId="2010164337" sldId="291"/>
            <ac:spMk id="11" creationId="{D2FEEBA7-5749-4252-976F-F34093946CAC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35:33.602" v="2037" actId="1076"/>
          <ac:spMkLst>
            <pc:docMk/>
            <pc:sldMk cId="2010164337" sldId="291"/>
            <ac:spMk id="12" creationId="{E5252E20-90DC-433F-817F-A76983567BF1}"/>
          </ac:spMkLst>
        </pc:spChg>
        <pc:picChg chg="mod">
          <ac:chgData name="Junkyu Lee" userId="S::junkyul@personalmicrosoftsoftware.uci.edu::5188f9d5-6dde-4250-a1b1-a8fe41337ac1" providerId="AD" clId="Web-{828A71FF-03C3-EAB2-9872-A2BD2BAAEFB9}" dt="2018-07-27T07:34:44.210" v="2022" actId="1076"/>
          <ac:picMkLst>
            <pc:docMk/>
            <pc:sldMk cId="2010164337" sldId="291"/>
            <ac:picMk id="6" creationId="{B7C5B01B-B4FF-47A9-A3D3-93E25CDD6421}"/>
          </ac:picMkLst>
        </pc:picChg>
      </pc:sldChg>
      <pc:sldChg chg="addSp delSp modSp new">
        <pc:chgData name="Junkyu Lee" userId="S::junkyul@personalmicrosoftsoftware.uci.edu::5188f9d5-6dde-4250-a1b1-a8fe41337ac1" providerId="AD" clId="Web-{828A71FF-03C3-EAB2-9872-A2BD2BAAEFB9}" dt="2018-07-27T07:41:42.623" v="2128" actId="1076"/>
        <pc:sldMkLst>
          <pc:docMk/>
          <pc:sldMk cId="827233300" sldId="292"/>
        </pc:sldMkLst>
        <pc:spChg chg="del">
          <ac:chgData name="Junkyu Lee" userId="S::junkyul@personalmicrosoftsoftware.uci.edu::5188f9d5-6dde-4250-a1b1-a8fe41337ac1" providerId="AD" clId="Web-{828A71FF-03C3-EAB2-9872-A2BD2BAAEFB9}" dt="2018-07-27T07:37:39.608" v="2063"/>
          <ac:spMkLst>
            <pc:docMk/>
            <pc:sldMk cId="827233300" sldId="292"/>
            <ac:spMk id="2" creationId="{884CDCF3-F496-4F89-9499-C22FF4C0C263}"/>
          </ac:spMkLst>
        </pc:spChg>
        <pc:spChg chg="del">
          <ac:chgData name="Junkyu Lee" userId="S::junkyul@personalmicrosoftsoftware.uci.edu::5188f9d5-6dde-4250-a1b1-a8fe41337ac1" providerId="AD" clId="Web-{828A71FF-03C3-EAB2-9872-A2BD2BAAEFB9}" dt="2018-07-27T07:37:39.608" v="2062"/>
          <ac:spMkLst>
            <pc:docMk/>
            <pc:sldMk cId="827233300" sldId="292"/>
            <ac:spMk id="3" creationId="{3CE2F032-A9C5-4DC5-86E3-0DF2CA68A728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40:40.231" v="2119" actId="1076"/>
          <ac:spMkLst>
            <pc:docMk/>
            <pc:sldMk cId="827233300" sldId="292"/>
            <ac:spMk id="14" creationId="{4084E0D7-E29E-477F-A62A-2D6673CE1453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40:37.434" v="2117" actId="1076"/>
          <ac:spMkLst>
            <pc:docMk/>
            <pc:sldMk cId="827233300" sldId="292"/>
            <ac:spMk id="19" creationId="{060FB2B3-2AE2-4B2F-AF38-64371A5ABF4E}"/>
          </ac:spMkLst>
        </pc:spChg>
        <pc:picChg chg="add mod">
          <ac:chgData name="Junkyu Lee" userId="S::junkyul@personalmicrosoftsoftware.uci.edu::5188f9d5-6dde-4250-a1b1-a8fe41337ac1" providerId="AD" clId="Web-{828A71FF-03C3-EAB2-9872-A2BD2BAAEFB9}" dt="2018-07-27T07:39:03.863" v="2079" actId="1076"/>
          <ac:picMkLst>
            <pc:docMk/>
            <pc:sldMk cId="827233300" sldId="292"/>
            <ac:picMk id="4" creationId="{F0821EA7-732F-4607-A7DF-031FBC8C3C39}"/>
          </ac:picMkLst>
        </pc:picChg>
        <pc:picChg chg="add mod">
          <ac:chgData name="Junkyu Lee" userId="S::junkyul@personalmicrosoftsoftware.uci.edu::5188f9d5-6dde-4250-a1b1-a8fe41337ac1" providerId="AD" clId="Web-{828A71FF-03C3-EAB2-9872-A2BD2BAAEFB9}" dt="2018-07-27T07:39:07.176" v="2081" actId="1076"/>
          <ac:picMkLst>
            <pc:docMk/>
            <pc:sldMk cId="827233300" sldId="292"/>
            <ac:picMk id="6" creationId="{BAB06372-22DD-40B1-A96C-2D601C9FE381}"/>
          </ac:picMkLst>
        </pc:picChg>
        <pc:picChg chg="add mod">
          <ac:chgData name="Junkyu Lee" userId="S::junkyul@personalmicrosoftsoftware.uci.edu::5188f9d5-6dde-4250-a1b1-a8fe41337ac1" providerId="AD" clId="Web-{828A71FF-03C3-EAB2-9872-A2BD2BAAEFB9}" dt="2018-07-27T07:39:05.020" v="2080" actId="1076"/>
          <ac:picMkLst>
            <pc:docMk/>
            <pc:sldMk cId="827233300" sldId="292"/>
            <ac:picMk id="8" creationId="{0079A23F-1329-4176-AC45-FD56BBD10FC4}"/>
          </ac:picMkLst>
        </pc:picChg>
        <pc:picChg chg="add del mod">
          <ac:chgData name="Junkyu Lee" userId="S::junkyul@personalmicrosoftsoftware.uci.edu::5188f9d5-6dde-4250-a1b1-a8fe41337ac1" providerId="AD" clId="Web-{828A71FF-03C3-EAB2-9872-A2BD2BAAEFB9}" dt="2018-07-27T07:39:10.363" v="2082"/>
          <ac:picMkLst>
            <pc:docMk/>
            <pc:sldMk cId="827233300" sldId="292"/>
            <ac:picMk id="10" creationId="{A3C496D0-AC88-4117-AA0C-3E5BAA9DC411}"/>
          </ac:picMkLst>
        </pc:picChg>
        <pc:picChg chg="add mod">
          <ac:chgData name="Junkyu Lee" userId="S::junkyul@personalmicrosoftsoftware.uci.edu::5188f9d5-6dde-4250-a1b1-a8fe41337ac1" providerId="AD" clId="Web-{828A71FF-03C3-EAB2-9872-A2BD2BAAEFB9}" dt="2018-07-27T07:40:40.231" v="2118" actId="1076"/>
          <ac:picMkLst>
            <pc:docMk/>
            <pc:sldMk cId="827233300" sldId="292"/>
            <ac:picMk id="12" creationId="{BF378B98-3C9F-4A6E-B753-D93D99A2E9FB}"/>
          </ac:picMkLst>
        </pc:picChg>
        <pc:picChg chg="add mod">
          <ac:chgData name="Junkyu Lee" userId="S::junkyul@personalmicrosoftsoftware.uci.edu::5188f9d5-6dde-4250-a1b1-a8fe41337ac1" providerId="AD" clId="Web-{828A71FF-03C3-EAB2-9872-A2BD2BAAEFB9}" dt="2018-07-27T07:40:37.434" v="2116" actId="1076"/>
          <ac:picMkLst>
            <pc:docMk/>
            <pc:sldMk cId="827233300" sldId="292"/>
            <ac:picMk id="15" creationId="{58B70723-FF46-4FB4-9F3F-D6684EDA7B79}"/>
          </ac:picMkLst>
        </pc:picChg>
        <pc:picChg chg="add del mod">
          <ac:chgData name="Junkyu Lee" userId="S::junkyul@personalmicrosoftsoftware.uci.edu::5188f9d5-6dde-4250-a1b1-a8fe41337ac1" providerId="AD" clId="Web-{828A71FF-03C3-EAB2-9872-A2BD2BAAEFB9}" dt="2018-07-27T07:40:20.526" v="2104"/>
          <ac:picMkLst>
            <pc:docMk/>
            <pc:sldMk cId="827233300" sldId="292"/>
            <ac:picMk id="17" creationId="{9C69BC79-8F56-43BB-8397-A3FE02AA4237}"/>
          </ac:picMkLst>
        </pc:picChg>
        <pc:picChg chg="add mod">
          <ac:chgData name="Junkyu Lee" userId="S::junkyul@personalmicrosoftsoftware.uci.edu::5188f9d5-6dde-4250-a1b1-a8fe41337ac1" providerId="AD" clId="Web-{828A71FF-03C3-EAB2-9872-A2BD2BAAEFB9}" dt="2018-07-27T07:41:21.951" v="2123" actId="1076"/>
          <ac:picMkLst>
            <pc:docMk/>
            <pc:sldMk cId="827233300" sldId="292"/>
            <ac:picMk id="20" creationId="{ACB50ACD-22F0-42FE-904E-53A59C8F1F39}"/>
          </ac:picMkLst>
        </pc:picChg>
        <pc:picChg chg="add mod">
          <ac:chgData name="Junkyu Lee" userId="S::junkyul@personalmicrosoftsoftware.uci.edu::5188f9d5-6dde-4250-a1b1-a8fe41337ac1" providerId="AD" clId="Web-{828A71FF-03C3-EAB2-9872-A2BD2BAAEFB9}" dt="2018-07-27T07:41:42.623" v="2128" actId="1076"/>
          <ac:picMkLst>
            <pc:docMk/>
            <pc:sldMk cId="827233300" sldId="292"/>
            <ac:picMk id="22" creationId="{6213982C-F0DD-4842-A96A-ABAAC0A5F600}"/>
          </ac:picMkLst>
        </pc:picChg>
      </pc:sldChg>
      <pc:sldChg chg="addSp delSp modSp add replId">
        <pc:chgData name="Junkyu Lee" userId="S::junkyul@personalmicrosoftsoftware.uci.edu::5188f9d5-6dde-4250-a1b1-a8fe41337ac1" providerId="AD" clId="Web-{828A71FF-03C3-EAB2-9872-A2BD2BAAEFB9}" dt="2018-07-27T07:50:04.027" v="2258"/>
        <pc:sldMkLst>
          <pc:docMk/>
          <pc:sldMk cId="2243079347" sldId="293"/>
        </pc:sldMkLst>
        <pc:spChg chg="add mod">
          <ac:chgData name="Junkyu Lee" userId="S::junkyul@personalmicrosoftsoftware.uci.edu::5188f9d5-6dde-4250-a1b1-a8fe41337ac1" providerId="AD" clId="Web-{828A71FF-03C3-EAB2-9872-A2BD2BAAEFB9}" dt="2018-07-27T07:46:09.334" v="2206" actId="1076"/>
          <ac:spMkLst>
            <pc:docMk/>
            <pc:sldMk cId="2243079347" sldId="293"/>
            <ac:spMk id="2" creationId="{B2949D61-DE13-4F28-A247-7A2C19DF6A32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49:08.199" v="2247" actId="20577"/>
          <ac:spMkLst>
            <pc:docMk/>
            <pc:sldMk cId="2243079347" sldId="293"/>
            <ac:spMk id="3" creationId="{F5A7B202-1BBB-43D0-B827-C61952276F9A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49:01.339" v="2239" actId="20577"/>
          <ac:spMkLst>
            <pc:docMk/>
            <pc:sldMk cId="2243079347" sldId="293"/>
            <ac:spMk id="13" creationId="{08B6FB1E-7A12-4534-BD77-4D7705F0136B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49:04.495" v="2244" actId="20577"/>
          <ac:spMkLst>
            <pc:docMk/>
            <pc:sldMk cId="2243079347" sldId="293"/>
            <ac:spMk id="16" creationId="{B0483918-7AAC-4D81-9730-3B5D7C27DF15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49:11.902" v="2251" actId="20577"/>
          <ac:spMkLst>
            <pc:docMk/>
            <pc:sldMk cId="2243079347" sldId="293"/>
            <ac:spMk id="17" creationId="{46715998-74B8-4226-89E3-9CAB15864331}"/>
          </ac:spMkLst>
        </pc:spChg>
        <pc:spChg chg="mod">
          <ac:chgData name="Junkyu Lee" userId="S::junkyul@personalmicrosoftsoftware.uci.edu::5188f9d5-6dde-4250-a1b1-a8fe41337ac1" providerId="AD" clId="Web-{828A71FF-03C3-EAB2-9872-A2BD2BAAEFB9}" dt="2018-07-27T07:46:06.381" v="2205" actId="1076"/>
          <ac:spMkLst>
            <pc:docMk/>
            <pc:sldMk cId="2243079347" sldId="293"/>
            <ac:spMk id="19" creationId="{060FB2B3-2AE2-4B2F-AF38-64371A5ABF4E}"/>
          </ac:spMkLst>
        </pc:spChg>
        <pc:picChg chg="add del mod">
          <ac:chgData name="Junkyu Lee" userId="S::junkyul@personalmicrosoftsoftware.uci.edu::5188f9d5-6dde-4250-a1b1-a8fe41337ac1" providerId="AD" clId="Web-{828A71FF-03C3-EAB2-9872-A2BD2BAAEFB9}" dt="2018-07-27T07:50:04.027" v="2258"/>
          <ac:picMkLst>
            <pc:docMk/>
            <pc:sldMk cId="2243079347" sldId="293"/>
            <ac:picMk id="5" creationId="{F59A09C0-1FB1-4C31-8C46-62948B74D483}"/>
          </ac:picMkLst>
        </pc:picChg>
        <pc:picChg chg="mod">
          <ac:chgData name="Junkyu Lee" userId="S::junkyul@personalmicrosoftsoftware.uci.edu::5188f9d5-6dde-4250-a1b1-a8fe41337ac1" providerId="AD" clId="Web-{828A71FF-03C3-EAB2-9872-A2BD2BAAEFB9}" dt="2018-07-27T07:46:04.224" v="2204" actId="1076"/>
          <ac:picMkLst>
            <pc:docMk/>
            <pc:sldMk cId="2243079347" sldId="293"/>
            <ac:picMk id="15" creationId="{58B70723-FF46-4FB4-9F3F-D6684EDA7B79}"/>
          </ac:picMkLst>
        </pc:picChg>
      </pc:sldChg>
      <pc:sldChg chg="addSp delSp modSp add replId">
        <pc:chgData name="Junkyu Lee" userId="S::junkyul@personalmicrosoftsoftware.uci.edu::5188f9d5-6dde-4250-a1b1-a8fe41337ac1" providerId="AD" clId="Web-{828A71FF-03C3-EAB2-9872-A2BD2BAAEFB9}" dt="2018-07-27T07:53:10.098" v="2388" actId="20577"/>
        <pc:sldMkLst>
          <pc:docMk/>
          <pc:sldMk cId="4220827550" sldId="294"/>
        </pc:sldMkLst>
        <pc:spChg chg="del">
          <ac:chgData name="Junkyu Lee" userId="S::junkyul@personalmicrosoftsoftware.uci.edu::5188f9d5-6dde-4250-a1b1-a8fe41337ac1" providerId="AD" clId="Web-{828A71FF-03C3-EAB2-9872-A2BD2BAAEFB9}" dt="2018-07-27T07:50:14.699" v="2259"/>
          <ac:spMkLst>
            <pc:docMk/>
            <pc:sldMk cId="4220827550" sldId="294"/>
            <ac:spMk id="2" creationId="{B2949D61-DE13-4F28-A247-7A2C19DF6A32}"/>
          </ac:spMkLst>
        </pc:spChg>
        <pc:spChg chg="mod">
          <ac:chgData name="Junkyu Lee" userId="S::junkyul@personalmicrosoftsoftware.uci.edu::5188f9d5-6dde-4250-a1b1-a8fe41337ac1" providerId="AD" clId="Web-{828A71FF-03C3-EAB2-9872-A2BD2BAAEFB9}" dt="2018-07-27T07:50:21.230" v="2265" actId="1076"/>
          <ac:spMkLst>
            <pc:docMk/>
            <pc:sldMk cId="4220827550" sldId="294"/>
            <ac:spMk id="3" creationId="{F5A7B202-1BBB-43D0-B827-C61952276F9A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53:10.098" v="2388" actId="20577"/>
          <ac:spMkLst>
            <pc:docMk/>
            <pc:sldMk cId="4220827550" sldId="294"/>
            <ac:spMk id="7" creationId="{2376671B-8A33-4D98-A9A4-5D2E27FCB619}"/>
          </ac:spMkLst>
        </pc:spChg>
        <pc:spChg chg="mod">
          <ac:chgData name="Junkyu Lee" userId="S::junkyul@personalmicrosoftsoftware.uci.edu::5188f9d5-6dde-4250-a1b1-a8fe41337ac1" providerId="AD" clId="Web-{828A71FF-03C3-EAB2-9872-A2BD2BAAEFB9}" dt="2018-07-27T07:50:21.230" v="2266" actId="1076"/>
          <ac:spMkLst>
            <pc:docMk/>
            <pc:sldMk cId="4220827550" sldId="294"/>
            <ac:spMk id="13" creationId="{08B6FB1E-7A12-4534-BD77-4D7705F0136B}"/>
          </ac:spMkLst>
        </pc:spChg>
        <pc:spChg chg="del">
          <ac:chgData name="Junkyu Lee" userId="S::junkyul@personalmicrosoftsoftware.uci.edu::5188f9d5-6dde-4250-a1b1-a8fe41337ac1" providerId="AD" clId="Web-{828A71FF-03C3-EAB2-9872-A2BD2BAAEFB9}" dt="2018-07-27T07:50:16.027" v="2262"/>
          <ac:spMkLst>
            <pc:docMk/>
            <pc:sldMk cId="4220827550" sldId="294"/>
            <ac:spMk id="14" creationId="{4084E0D7-E29E-477F-A62A-2D6673CE1453}"/>
          </ac:spMkLst>
        </pc:spChg>
        <pc:spChg chg="mod">
          <ac:chgData name="Junkyu Lee" userId="S::junkyul@personalmicrosoftsoftware.uci.edu::5188f9d5-6dde-4250-a1b1-a8fe41337ac1" providerId="AD" clId="Web-{828A71FF-03C3-EAB2-9872-A2BD2BAAEFB9}" dt="2018-07-27T07:50:21.230" v="2267" actId="1076"/>
          <ac:spMkLst>
            <pc:docMk/>
            <pc:sldMk cId="4220827550" sldId="294"/>
            <ac:spMk id="16" creationId="{B0483918-7AAC-4D81-9730-3B5D7C27DF15}"/>
          </ac:spMkLst>
        </pc:spChg>
        <pc:spChg chg="mod">
          <ac:chgData name="Junkyu Lee" userId="S::junkyul@personalmicrosoftsoftware.uci.edu::5188f9d5-6dde-4250-a1b1-a8fe41337ac1" providerId="AD" clId="Web-{828A71FF-03C3-EAB2-9872-A2BD2BAAEFB9}" dt="2018-07-27T07:50:21.246" v="2268" actId="1076"/>
          <ac:spMkLst>
            <pc:docMk/>
            <pc:sldMk cId="4220827550" sldId="294"/>
            <ac:spMk id="17" creationId="{46715998-74B8-4226-89E3-9CAB15864331}"/>
          </ac:spMkLst>
        </pc:spChg>
        <pc:spChg chg="del">
          <ac:chgData name="Junkyu Lee" userId="S::junkyul@personalmicrosoftsoftware.uci.edu::5188f9d5-6dde-4250-a1b1-a8fe41337ac1" providerId="AD" clId="Web-{828A71FF-03C3-EAB2-9872-A2BD2BAAEFB9}" dt="2018-07-27T07:50:16.715" v="2263"/>
          <ac:spMkLst>
            <pc:docMk/>
            <pc:sldMk cId="4220827550" sldId="294"/>
            <ac:spMk id="19" creationId="{060FB2B3-2AE2-4B2F-AF38-64371A5ABF4E}"/>
          </ac:spMkLst>
        </pc:spChg>
        <pc:picChg chg="mod">
          <ac:chgData name="Junkyu Lee" userId="S::junkyul@personalmicrosoftsoftware.uci.edu::5188f9d5-6dde-4250-a1b1-a8fe41337ac1" providerId="AD" clId="Web-{828A71FF-03C3-EAB2-9872-A2BD2BAAEFB9}" dt="2018-07-27T07:50:29.574" v="2272" actId="1076"/>
          <ac:picMkLst>
            <pc:docMk/>
            <pc:sldMk cId="4220827550" sldId="294"/>
            <ac:picMk id="5" creationId="{F59A09C0-1FB1-4C31-8C46-62948B74D483}"/>
          </ac:picMkLst>
        </pc:picChg>
        <pc:picChg chg="del">
          <ac:chgData name="Junkyu Lee" userId="S::junkyul@personalmicrosoftsoftware.uci.edu::5188f9d5-6dde-4250-a1b1-a8fe41337ac1" providerId="AD" clId="Web-{828A71FF-03C3-EAB2-9872-A2BD2BAAEFB9}" dt="2018-07-27T07:50:14.699" v="2261"/>
          <ac:picMkLst>
            <pc:docMk/>
            <pc:sldMk cId="4220827550" sldId="294"/>
            <ac:picMk id="12" creationId="{BF378B98-3C9F-4A6E-B753-D93D99A2E9FB}"/>
          </ac:picMkLst>
        </pc:picChg>
        <pc:picChg chg="del">
          <ac:chgData name="Junkyu Lee" userId="S::junkyul@personalmicrosoftsoftware.uci.edu::5188f9d5-6dde-4250-a1b1-a8fe41337ac1" providerId="AD" clId="Web-{828A71FF-03C3-EAB2-9872-A2BD2BAAEFB9}" dt="2018-07-27T07:50:14.699" v="2260"/>
          <ac:picMkLst>
            <pc:docMk/>
            <pc:sldMk cId="4220827550" sldId="294"/>
            <ac:picMk id="15" creationId="{58B70723-FF46-4FB4-9F3F-D6684EDA7B79}"/>
          </ac:picMkLst>
        </pc:picChg>
        <pc:picChg chg="mod">
          <ac:chgData name="Junkyu Lee" userId="S::junkyul@personalmicrosoftsoftware.uci.edu::5188f9d5-6dde-4250-a1b1-a8fe41337ac1" providerId="AD" clId="Web-{828A71FF-03C3-EAB2-9872-A2BD2BAAEFB9}" dt="2018-07-27T07:50:21.230" v="2264" actId="1076"/>
          <ac:picMkLst>
            <pc:docMk/>
            <pc:sldMk cId="4220827550" sldId="294"/>
            <ac:picMk id="20" creationId="{ACB50ACD-22F0-42FE-904E-53A59C8F1F39}"/>
          </ac:picMkLst>
        </pc:picChg>
        <pc:picChg chg="mod">
          <ac:chgData name="Junkyu Lee" userId="S::junkyul@personalmicrosoftsoftware.uci.edu::5188f9d5-6dde-4250-a1b1-a8fe41337ac1" providerId="AD" clId="Web-{828A71FF-03C3-EAB2-9872-A2BD2BAAEFB9}" dt="2018-07-27T07:50:23.043" v="2269" actId="1076"/>
          <ac:picMkLst>
            <pc:docMk/>
            <pc:sldMk cId="4220827550" sldId="294"/>
            <ac:picMk id="22" creationId="{6213982C-F0DD-4842-A96A-ABAAC0A5F600}"/>
          </ac:picMkLst>
        </pc:picChg>
      </pc:sldChg>
      <pc:sldChg chg="addSp modSp add ord replId">
        <pc:chgData name="Junkyu Lee" userId="S::junkyul@personalmicrosoftsoftware.uci.edu::5188f9d5-6dde-4250-a1b1-a8fe41337ac1" providerId="AD" clId="Web-{828A71FF-03C3-EAB2-9872-A2BD2BAAEFB9}" dt="2018-07-27T07:55:31.957" v="2442"/>
        <pc:sldMkLst>
          <pc:docMk/>
          <pc:sldMk cId="3362452776" sldId="295"/>
        </pc:sldMkLst>
        <pc:spChg chg="add mod">
          <ac:chgData name="Junkyu Lee" userId="S::junkyul@personalmicrosoftsoftware.uci.edu::5188f9d5-6dde-4250-a1b1-a8fe41337ac1" providerId="AD" clId="Web-{828A71FF-03C3-EAB2-9872-A2BD2BAAEFB9}" dt="2018-07-27T07:53:55.536" v="2407" actId="1076"/>
          <ac:spMkLst>
            <pc:docMk/>
            <pc:sldMk cId="3362452776" sldId="295"/>
            <ac:spMk id="2" creationId="{30E93064-CC19-4422-A56C-8BCC32DEC0FE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54:03.801" v="2410" actId="20577"/>
          <ac:spMkLst>
            <pc:docMk/>
            <pc:sldMk cId="3362452776" sldId="295"/>
            <ac:spMk id="5" creationId="{86DDB823-AA4D-410C-A53A-63FCBA715FB2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54:28.801" v="2422" actId="1076"/>
          <ac:spMkLst>
            <pc:docMk/>
            <pc:sldMk cId="3362452776" sldId="295"/>
            <ac:spMk id="6" creationId="{02C185EB-3C0C-4F45-B1E8-D44BD8F9D510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54:42.161" v="2428" actId="1076"/>
          <ac:spMkLst>
            <pc:docMk/>
            <pc:sldMk cId="3362452776" sldId="295"/>
            <ac:spMk id="8" creationId="{2AE713D1-D336-4E27-BEF9-D214E8B15646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54:48.629" v="2431" actId="20577"/>
          <ac:spMkLst>
            <pc:docMk/>
            <pc:sldMk cId="3362452776" sldId="295"/>
            <ac:spMk id="9" creationId="{D023E374-5753-43CE-B86E-1DFEAC06CB1C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54:56.051" v="2438" actId="20577"/>
          <ac:spMkLst>
            <pc:docMk/>
            <pc:sldMk cId="3362452776" sldId="295"/>
            <ac:spMk id="10" creationId="{FC9C4DF0-8DA3-40A5-A0F2-18A84516D3A4}"/>
          </ac:spMkLst>
        </pc:spChg>
      </pc:sldChg>
      <pc:sldChg chg="addSp modSp add replId">
        <pc:chgData name="Junkyu Lee" userId="S::junkyul@personalmicrosoftsoftware.uci.edu::5188f9d5-6dde-4250-a1b1-a8fe41337ac1" providerId="AD" clId="Web-{828A71FF-03C3-EAB2-9872-A2BD2BAAEFB9}" dt="2018-07-27T07:59:55.659" v="2682" actId="14100"/>
        <pc:sldMkLst>
          <pc:docMk/>
          <pc:sldMk cId="108693393" sldId="296"/>
        </pc:sldMkLst>
        <pc:spChg chg="add mod">
          <ac:chgData name="Junkyu Lee" userId="S::junkyul@personalmicrosoftsoftware.uci.edu::5188f9d5-6dde-4250-a1b1-a8fe41337ac1" providerId="AD" clId="Web-{828A71FF-03C3-EAB2-9872-A2BD2BAAEFB9}" dt="2018-07-27T07:56:38.573" v="2461" actId="1076"/>
          <ac:spMkLst>
            <pc:docMk/>
            <pc:sldMk cId="108693393" sldId="296"/>
            <ac:spMk id="2" creationId="{DEBBE484-5E0A-44F0-9256-9C2556193A56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59:55.659" v="2682" actId="14100"/>
          <ac:spMkLst>
            <pc:docMk/>
            <pc:sldMk cId="108693393" sldId="296"/>
            <ac:spMk id="3" creationId="{028AA7C7-A878-48D8-AE0F-F56530C41B8E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56:45.620" v="2467" actId="1076"/>
          <ac:spMkLst>
            <pc:docMk/>
            <pc:sldMk cId="108693393" sldId="296"/>
            <ac:spMk id="5" creationId="{D1BE90E3-1319-49B4-889C-6A71F462AE33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56:53.011" v="2475" actId="1076"/>
          <ac:spMkLst>
            <pc:docMk/>
            <pc:sldMk cId="108693393" sldId="296"/>
            <ac:spMk id="6" creationId="{F6CA49D8-8300-4F57-8E39-6054D35260D0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7:56:58.402" v="2478" actId="20577"/>
          <ac:spMkLst>
            <pc:docMk/>
            <pc:sldMk cId="108693393" sldId="296"/>
            <ac:spMk id="8" creationId="{43D684F0-E9F3-47C9-8F47-57A89336275A}"/>
          </ac:spMkLst>
        </pc:spChg>
      </pc:sldChg>
      <pc:sldChg chg="addSp modSp add replId">
        <pc:chgData name="Junkyu Lee" userId="S::junkyul@personalmicrosoftsoftware.uci.edu::5188f9d5-6dde-4250-a1b1-a8fe41337ac1" providerId="AD" clId="Web-{828A71FF-03C3-EAB2-9872-A2BD2BAAEFB9}" dt="2018-07-27T08:02:59.836" v="2710" actId="20577"/>
        <pc:sldMkLst>
          <pc:docMk/>
          <pc:sldMk cId="3805758495" sldId="297"/>
        </pc:sldMkLst>
        <pc:spChg chg="add mod">
          <ac:chgData name="Junkyu Lee" userId="S::junkyul@personalmicrosoftsoftware.uci.edu::5188f9d5-6dde-4250-a1b1-a8fe41337ac1" providerId="AD" clId="Web-{828A71FF-03C3-EAB2-9872-A2BD2BAAEFB9}" dt="2018-07-27T08:02:24.961" v="2698" actId="20577"/>
          <ac:spMkLst>
            <pc:docMk/>
            <pc:sldMk cId="3805758495" sldId="297"/>
            <ac:spMk id="2" creationId="{91B702DC-CDE8-4E5C-9D9D-0B631D3B0353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8:02:31.836" v="2703" actId="20577"/>
          <ac:spMkLst>
            <pc:docMk/>
            <pc:sldMk cId="3805758495" sldId="297"/>
            <ac:spMk id="7" creationId="{EC37F7EF-6187-4200-B047-93DEDB37CD74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8:02:59.836" v="2710" actId="20577"/>
          <ac:spMkLst>
            <pc:docMk/>
            <pc:sldMk cId="3805758495" sldId="297"/>
            <ac:spMk id="8" creationId="{2DDCA20B-C6D0-422B-B783-815D89FF2B27}"/>
          </ac:spMkLst>
        </pc:spChg>
      </pc:sldChg>
      <pc:sldChg chg="delSp modSp add ord replId">
        <pc:chgData name="Junkyu Lee" userId="S::junkyul@personalmicrosoftsoftware.uci.edu::5188f9d5-6dde-4250-a1b1-a8fe41337ac1" providerId="AD" clId="Web-{828A71FF-03C3-EAB2-9872-A2BD2BAAEFB9}" dt="2018-07-27T08:03:46.072" v="2721"/>
        <pc:sldMkLst>
          <pc:docMk/>
          <pc:sldMk cId="2899644455" sldId="298"/>
        </pc:sldMkLst>
        <pc:spChg chg="mod">
          <ac:chgData name="Junkyu Lee" userId="S::junkyul@personalmicrosoftsoftware.uci.edu::5188f9d5-6dde-4250-a1b1-a8fe41337ac1" providerId="AD" clId="Web-{828A71FF-03C3-EAB2-9872-A2BD2BAAEFB9}" dt="2018-07-27T08:03:17.633" v="2719" actId="1076"/>
          <ac:spMkLst>
            <pc:docMk/>
            <pc:sldMk cId="2899644455" sldId="298"/>
            <ac:spMk id="9" creationId="{14D001AA-7B74-4DAF-943A-A81E28C9C212}"/>
          </ac:spMkLst>
        </pc:spChg>
        <pc:picChg chg="mod">
          <ac:chgData name="Junkyu Lee" userId="S::junkyul@personalmicrosoftsoftware.uci.edu::5188f9d5-6dde-4250-a1b1-a8fe41337ac1" providerId="AD" clId="Web-{828A71FF-03C3-EAB2-9872-A2BD2BAAEFB9}" dt="2018-07-27T08:03:19.430" v="2720" actId="1076"/>
          <ac:picMkLst>
            <pc:docMk/>
            <pc:sldMk cId="2899644455" sldId="298"/>
            <ac:picMk id="4" creationId="{5104053D-221E-4941-8A12-1E356E99671A}"/>
          </ac:picMkLst>
        </pc:picChg>
        <pc:picChg chg="del">
          <ac:chgData name="Junkyu Lee" userId="S::junkyul@personalmicrosoftsoftware.uci.edu::5188f9d5-6dde-4250-a1b1-a8fe41337ac1" providerId="AD" clId="Web-{828A71FF-03C3-EAB2-9872-A2BD2BAAEFB9}" dt="2018-07-27T08:03:13.055" v="2717"/>
          <ac:picMkLst>
            <pc:docMk/>
            <pc:sldMk cId="2899644455" sldId="298"/>
            <ac:picMk id="6" creationId="{AECBEA8C-1A46-41D1-B9CA-47ED79ACC832}"/>
          </ac:picMkLst>
        </pc:picChg>
      </pc:sldChg>
      <pc:sldChg chg="addSp delSp modSp add del replId">
        <pc:chgData name="Junkyu Lee" userId="S::junkyul@personalmicrosoftsoftware.uci.edu::5188f9d5-6dde-4250-a1b1-a8fe41337ac1" providerId="AD" clId="Web-{828A71FF-03C3-EAB2-9872-A2BD2BAAEFB9}" dt="2018-07-27T08:12:14.795" v="3079"/>
        <pc:sldMkLst>
          <pc:docMk/>
          <pc:sldMk cId="2132741702" sldId="299"/>
        </pc:sldMkLst>
        <pc:spChg chg="add mod">
          <ac:chgData name="Junkyu Lee" userId="S::junkyul@personalmicrosoftsoftware.uci.edu::5188f9d5-6dde-4250-a1b1-a8fe41337ac1" providerId="AD" clId="Web-{828A71FF-03C3-EAB2-9872-A2BD2BAAEFB9}" dt="2018-07-27T08:06:35.567" v="2832" actId="1076"/>
          <ac:spMkLst>
            <pc:docMk/>
            <pc:sldMk cId="2132741702" sldId="299"/>
            <ac:spMk id="2" creationId="{F67A9E80-DC3A-44E1-A9CC-797855D1433F}"/>
          </ac:spMkLst>
        </pc:spChg>
        <pc:spChg chg="add del mod">
          <ac:chgData name="Junkyu Lee" userId="S::junkyul@personalmicrosoftsoftware.uci.edu::5188f9d5-6dde-4250-a1b1-a8fe41337ac1" providerId="AD" clId="Web-{828A71FF-03C3-EAB2-9872-A2BD2BAAEFB9}" dt="2018-07-27T08:04:47.652" v="2751"/>
          <ac:spMkLst>
            <pc:docMk/>
            <pc:sldMk cId="2132741702" sldId="299"/>
            <ac:spMk id="5" creationId="{E59A4CCA-6AA0-4ED0-8E1B-C8258B5C554C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8:06:18.583" v="2818" actId="1076"/>
          <ac:spMkLst>
            <pc:docMk/>
            <pc:sldMk cId="2132741702" sldId="299"/>
            <ac:spMk id="6" creationId="{D0583B40-EF4B-49E5-BAA7-F13D411BCF0B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8:06:14.130" v="2815" actId="20577"/>
          <ac:spMkLst>
            <pc:docMk/>
            <pc:sldMk cId="2132741702" sldId="299"/>
            <ac:spMk id="7" creationId="{5D4C3568-FBCB-4B9C-B4E0-7319A225E2F8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8:06:31.036" v="2829" actId="20577"/>
          <ac:spMkLst>
            <pc:docMk/>
            <pc:sldMk cId="2132741702" sldId="299"/>
            <ac:spMk id="8" creationId="{DC7AE90C-85C5-4035-8E14-3F8B67AF45B9}"/>
          </ac:spMkLst>
        </pc:spChg>
      </pc:sldChg>
      <pc:sldChg chg="modSp add ord replId">
        <pc:chgData name="Junkyu Lee" userId="S::junkyul@personalmicrosoftsoftware.uci.edu::5188f9d5-6dde-4250-a1b1-a8fe41337ac1" providerId="AD" clId="Web-{828A71FF-03C3-EAB2-9872-A2BD2BAAEFB9}" dt="2018-07-27T08:12:10.934" v="3077"/>
        <pc:sldMkLst>
          <pc:docMk/>
          <pc:sldMk cId="1527505895" sldId="300"/>
        </pc:sldMkLst>
        <pc:spChg chg="mod">
          <ac:chgData name="Junkyu Lee" userId="S::junkyul@personalmicrosoftsoftware.uci.edu::5188f9d5-6dde-4250-a1b1-a8fe41337ac1" providerId="AD" clId="Web-{828A71FF-03C3-EAB2-9872-A2BD2BAAEFB9}" dt="2018-07-27T08:09:05.923" v="2952" actId="1076"/>
          <ac:spMkLst>
            <pc:docMk/>
            <pc:sldMk cId="1527505895" sldId="300"/>
            <ac:spMk id="2" creationId="{F67A9E80-DC3A-44E1-A9CC-797855D1433F}"/>
          </ac:spMkLst>
        </pc:spChg>
      </pc:sldChg>
      <pc:sldChg chg="modSp add replId">
        <pc:chgData name="Junkyu Lee" userId="S::junkyul@personalmicrosoftsoftware.uci.edu::5188f9d5-6dde-4250-a1b1-a8fe41337ac1" providerId="AD" clId="Web-{828A71FF-03C3-EAB2-9872-A2BD2BAAEFB9}" dt="2018-07-27T08:12:23.302" v="3086" actId="20577"/>
        <pc:sldMkLst>
          <pc:docMk/>
          <pc:sldMk cId="1969967225" sldId="301"/>
        </pc:sldMkLst>
        <pc:spChg chg="mod">
          <ac:chgData name="Junkyu Lee" userId="S::junkyul@personalmicrosoftsoftware.uci.edu::5188f9d5-6dde-4250-a1b1-a8fe41337ac1" providerId="AD" clId="Web-{828A71FF-03C3-EAB2-9872-A2BD2BAAEFB9}" dt="2018-07-27T08:12:23.302" v="3086" actId="20577"/>
          <ac:spMkLst>
            <pc:docMk/>
            <pc:sldMk cId="1969967225" sldId="301"/>
            <ac:spMk id="2" creationId="{F67A9E80-DC3A-44E1-A9CC-797855D1433F}"/>
          </ac:spMkLst>
        </pc:spChg>
      </pc:sldChg>
      <pc:sldChg chg="addSp modSp add replId">
        <pc:chgData name="Junkyu Lee" userId="S::junkyul@personalmicrosoftsoftware.uci.edu::5188f9d5-6dde-4250-a1b1-a8fe41337ac1" providerId="AD" clId="Web-{828A71FF-03C3-EAB2-9872-A2BD2BAAEFB9}" dt="2018-07-27T08:38:24.288" v="3779" actId="1076"/>
        <pc:sldMkLst>
          <pc:docMk/>
          <pc:sldMk cId="2266426082" sldId="302"/>
        </pc:sldMkLst>
        <pc:spChg chg="add mod">
          <ac:chgData name="Junkyu Lee" userId="S::junkyul@personalmicrosoftsoftware.uci.edu::5188f9d5-6dde-4250-a1b1-a8fe41337ac1" providerId="AD" clId="Web-{828A71FF-03C3-EAB2-9872-A2BD2BAAEFB9}" dt="2018-07-27T08:38:24.288" v="3779" actId="1076"/>
          <ac:spMkLst>
            <pc:docMk/>
            <pc:sldMk cId="2266426082" sldId="302"/>
            <ac:spMk id="2" creationId="{478ED7E1-54D6-4E23-BE17-F38155CFC114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8:38:01.553" v="3763" actId="1076"/>
          <ac:spMkLst>
            <pc:docMk/>
            <pc:sldMk cId="2266426082" sldId="302"/>
            <ac:spMk id="3" creationId="{0846309A-4034-4344-AA6D-06F6E6FE19E1}"/>
          </ac:spMkLst>
        </pc:spChg>
      </pc:sldChg>
      <pc:sldChg chg="addSp delSp modSp add replId">
        <pc:chgData name="Junkyu Lee" userId="S::junkyul@personalmicrosoftsoftware.uci.edu::5188f9d5-6dde-4250-a1b1-a8fe41337ac1" providerId="AD" clId="Web-{828A71FF-03C3-EAB2-9872-A2BD2BAAEFB9}" dt="2018-07-27T08:37:44.287" v="3754" actId="1076"/>
        <pc:sldMkLst>
          <pc:docMk/>
          <pc:sldMk cId="319126884" sldId="303"/>
        </pc:sldMkLst>
        <pc:spChg chg="del">
          <ac:chgData name="Junkyu Lee" userId="S::junkyul@personalmicrosoftsoftware.uci.edu::5188f9d5-6dde-4250-a1b1-a8fe41337ac1" providerId="AD" clId="Web-{828A71FF-03C3-EAB2-9872-A2BD2BAAEFB9}" dt="2018-07-27T08:28:41.313" v="3385"/>
          <ac:spMkLst>
            <pc:docMk/>
            <pc:sldMk cId="319126884" sldId="303"/>
            <ac:spMk id="2" creationId="{478ED7E1-54D6-4E23-BE17-F38155CFC114}"/>
          </ac:spMkLst>
        </pc:spChg>
        <pc:spChg chg="mod">
          <ac:chgData name="Junkyu Lee" userId="S::junkyul@personalmicrosoftsoftware.uci.edu::5188f9d5-6dde-4250-a1b1-a8fe41337ac1" providerId="AD" clId="Web-{828A71FF-03C3-EAB2-9872-A2BD2BAAEFB9}" dt="2018-07-27T08:36:53.577" v="3729" actId="20577"/>
          <ac:spMkLst>
            <pc:docMk/>
            <pc:sldMk cId="319126884" sldId="303"/>
            <ac:spMk id="3" creationId="{0846309A-4034-4344-AA6D-06F6E6FE19E1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8:37:44.287" v="3754" actId="1076"/>
          <ac:spMkLst>
            <pc:docMk/>
            <pc:sldMk cId="319126884" sldId="303"/>
            <ac:spMk id="5" creationId="{88C795C6-1B75-43F1-8179-FADA8A6E5C71}"/>
          </ac:spMkLst>
        </pc:spChg>
        <pc:spChg chg="add del mod">
          <ac:chgData name="Junkyu Lee" userId="S::junkyul@personalmicrosoftsoftware.uci.edu::5188f9d5-6dde-4250-a1b1-a8fe41337ac1" providerId="AD" clId="Web-{828A71FF-03C3-EAB2-9872-A2BD2BAAEFB9}" dt="2018-07-27T08:30:36.579" v="3492"/>
          <ac:spMkLst>
            <pc:docMk/>
            <pc:sldMk cId="319126884" sldId="303"/>
            <ac:spMk id="6" creationId="{1F92BCA6-3F69-448D-B47C-8DA1B3057C33}"/>
          </ac:spMkLst>
        </pc:spChg>
        <pc:spChg chg="add del mod">
          <ac:chgData name="Junkyu Lee" userId="S::junkyul@personalmicrosoftsoftware.uci.edu::5188f9d5-6dde-4250-a1b1-a8fe41337ac1" providerId="AD" clId="Web-{828A71FF-03C3-EAB2-9872-A2BD2BAAEFB9}" dt="2018-07-27T08:30:43.470" v="3495"/>
          <ac:spMkLst>
            <pc:docMk/>
            <pc:sldMk cId="319126884" sldId="303"/>
            <ac:spMk id="8" creationId="{55C44979-C2D5-42DF-9625-649CD1F907D9}"/>
          </ac:spMkLst>
        </pc:spChg>
        <pc:picChg chg="mod">
          <ac:chgData name="Junkyu Lee" userId="S::junkyul@personalmicrosoftsoftware.uci.edu::5188f9d5-6dde-4250-a1b1-a8fe41337ac1" providerId="AD" clId="Web-{828A71FF-03C3-EAB2-9872-A2BD2BAAEFB9}" dt="2018-07-27T08:37:41.358" v="3753" actId="1076"/>
          <ac:picMkLst>
            <pc:docMk/>
            <pc:sldMk cId="319126884" sldId="303"/>
            <ac:picMk id="4" creationId="{3B8B4247-CA76-4D7B-90C4-FFC833C841F3}"/>
          </ac:picMkLst>
        </pc:picChg>
      </pc:sldChg>
      <pc:sldChg chg="addSp modSp add replId">
        <pc:chgData name="Junkyu Lee" userId="S::junkyul@personalmicrosoftsoftware.uci.edu::5188f9d5-6dde-4250-a1b1-a8fe41337ac1" providerId="AD" clId="Web-{828A71FF-03C3-EAB2-9872-A2BD2BAAEFB9}" dt="2018-07-27T08:51:48.939" v="4163" actId="20577"/>
        <pc:sldMkLst>
          <pc:docMk/>
          <pc:sldMk cId="2934889719" sldId="304"/>
        </pc:sldMkLst>
        <pc:spChg chg="add mod">
          <ac:chgData name="Junkyu Lee" userId="S::junkyul@personalmicrosoftsoftware.uci.edu::5188f9d5-6dde-4250-a1b1-a8fe41337ac1" providerId="AD" clId="Web-{828A71FF-03C3-EAB2-9872-A2BD2BAAEFB9}" dt="2018-07-27T08:51:27.829" v="4135" actId="20577"/>
          <ac:spMkLst>
            <pc:docMk/>
            <pc:sldMk cId="2934889719" sldId="304"/>
            <ac:spMk id="2" creationId="{235AF6D0-A960-461B-B917-22AD259EEA46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8:49:18.221" v="4066" actId="20577"/>
          <ac:spMkLst>
            <pc:docMk/>
            <pc:sldMk cId="2934889719" sldId="304"/>
            <ac:spMk id="3" creationId="{9984E4C0-246B-4D33-82A2-775FF22D3C3B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8:51:31.579" v="4140" actId="20577"/>
          <ac:spMkLst>
            <pc:docMk/>
            <pc:sldMk cId="2934889719" sldId="304"/>
            <ac:spMk id="5" creationId="{DB39E601-ABF3-4259-9604-30D935D685F8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8:51:35.595" v="4145" actId="20577"/>
          <ac:spMkLst>
            <pc:docMk/>
            <pc:sldMk cId="2934889719" sldId="304"/>
            <ac:spMk id="6" creationId="{119506C0-A7A7-4257-BBCA-80A4334A6428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8:51:39.485" v="4150" actId="20577"/>
          <ac:spMkLst>
            <pc:docMk/>
            <pc:sldMk cId="2934889719" sldId="304"/>
            <ac:spMk id="8" creationId="{BEC6E843-A01B-41B7-B77E-B2C60937B831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8:51:44.970" v="4157" actId="20577"/>
          <ac:spMkLst>
            <pc:docMk/>
            <pc:sldMk cId="2934889719" sldId="304"/>
            <ac:spMk id="9" creationId="{8E073779-B79E-462C-A372-399F592597F3}"/>
          </ac:spMkLst>
        </pc:spChg>
        <pc:spChg chg="add mod">
          <ac:chgData name="Junkyu Lee" userId="S::junkyul@personalmicrosoftsoftware.uci.edu::5188f9d5-6dde-4250-a1b1-a8fe41337ac1" providerId="AD" clId="Web-{828A71FF-03C3-EAB2-9872-A2BD2BAAEFB9}" dt="2018-07-27T08:51:48.939" v="4163" actId="20577"/>
          <ac:spMkLst>
            <pc:docMk/>
            <pc:sldMk cId="2934889719" sldId="304"/>
            <ac:spMk id="10" creationId="{7965F532-4F81-48CE-B383-105DA4F290E6}"/>
          </ac:spMkLst>
        </pc:spChg>
      </pc:sldChg>
    </pc:docChg>
  </pc:docChgLst>
  <pc:docChgLst>
    <pc:chgData name="Junkyu Lee" userId="S::junkyul@personalmicrosoftsoftware.uci.edu::5188f9d5-6dde-4250-a1b1-a8fe41337ac1" providerId="AD" clId="Web-{F352AEEC-60D8-0B86-8AB7-EBF85E394A99}"/>
    <pc:docChg chg="addSld delSld modSld sldOrd">
      <pc:chgData name="Junkyu Lee" userId="S::junkyul@personalmicrosoftsoftware.uci.edu::5188f9d5-6dde-4250-a1b1-a8fe41337ac1" providerId="AD" clId="Web-{F352AEEC-60D8-0B86-8AB7-EBF85E394A99}" dt="2018-07-27T06:36:00.888" v="1553" actId="20577"/>
      <pc:docMkLst>
        <pc:docMk/>
      </pc:docMkLst>
      <pc:sldChg chg="modSp">
        <pc:chgData name="Junkyu Lee" userId="S::junkyul@personalmicrosoftsoftware.uci.edu::5188f9d5-6dde-4250-a1b1-a8fe41337ac1" providerId="AD" clId="Web-{F352AEEC-60D8-0B86-8AB7-EBF85E394A99}" dt="2018-07-27T05:33:11.234" v="8" actId="20577"/>
        <pc:sldMkLst>
          <pc:docMk/>
          <pc:sldMk cId="109857222" sldId="256"/>
        </pc:sldMkLst>
        <pc:spChg chg="mod">
          <ac:chgData name="Junkyu Lee" userId="S::junkyul@personalmicrosoftsoftware.uci.edu::5188f9d5-6dde-4250-a1b1-a8fe41337ac1" providerId="AD" clId="Web-{F352AEEC-60D8-0B86-8AB7-EBF85E394A99}" dt="2018-07-27T05:33:09.968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unkyu Lee" userId="S::junkyul@personalmicrosoftsoftware.uci.edu::5188f9d5-6dde-4250-a1b1-a8fe41337ac1" providerId="AD" clId="Web-{F352AEEC-60D8-0B86-8AB7-EBF85E394A99}" dt="2018-07-27T05:33:11.234" v="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Junkyu Lee" userId="S::junkyul@personalmicrosoftsoftware.uci.edu::5188f9d5-6dde-4250-a1b1-a8fe41337ac1" providerId="AD" clId="Web-{F352AEEC-60D8-0B86-8AB7-EBF85E394A99}" dt="2018-07-27T05:33:21.562" v="19" actId="20577"/>
        <pc:sldMkLst>
          <pc:docMk/>
          <pc:sldMk cId="784933895" sldId="257"/>
        </pc:sldMkLst>
        <pc:spChg chg="mod">
          <ac:chgData name="Junkyu Lee" userId="S::junkyul@personalmicrosoftsoftware.uci.edu::5188f9d5-6dde-4250-a1b1-a8fe41337ac1" providerId="AD" clId="Web-{F352AEEC-60D8-0B86-8AB7-EBF85E394A99}" dt="2018-07-27T05:33:21.562" v="19" actId="20577"/>
          <ac:spMkLst>
            <pc:docMk/>
            <pc:sldMk cId="784933895" sldId="257"/>
            <ac:spMk id="3" creationId="{832CA162-7D36-41EB-AF1D-91AF54186BC0}"/>
          </ac:spMkLst>
        </pc:spChg>
      </pc:sldChg>
      <pc:sldChg chg="modSp">
        <pc:chgData name="Junkyu Lee" userId="S::junkyul@personalmicrosoftsoftware.uci.edu::5188f9d5-6dde-4250-a1b1-a8fe41337ac1" providerId="AD" clId="Web-{F352AEEC-60D8-0B86-8AB7-EBF85E394A99}" dt="2018-07-27T05:35:10.859" v="128" actId="20577"/>
        <pc:sldMkLst>
          <pc:docMk/>
          <pc:sldMk cId="2777332165" sldId="258"/>
        </pc:sldMkLst>
        <pc:spChg chg="mod">
          <ac:chgData name="Junkyu Lee" userId="S::junkyul@personalmicrosoftsoftware.uci.edu::5188f9d5-6dde-4250-a1b1-a8fe41337ac1" providerId="AD" clId="Web-{F352AEEC-60D8-0B86-8AB7-EBF85E394A99}" dt="2018-07-27T05:33:23.890" v="23" actId="20577"/>
          <ac:spMkLst>
            <pc:docMk/>
            <pc:sldMk cId="2777332165" sldId="258"/>
            <ac:spMk id="2" creationId="{5FEBF56F-EC1A-47A7-8BED-9DA0CAEE9909}"/>
          </ac:spMkLst>
        </pc:spChg>
        <pc:spChg chg="mod">
          <ac:chgData name="Junkyu Lee" userId="S::junkyul@personalmicrosoftsoftware.uci.edu::5188f9d5-6dde-4250-a1b1-a8fe41337ac1" providerId="AD" clId="Web-{F352AEEC-60D8-0B86-8AB7-EBF85E394A99}" dt="2018-07-27T05:35:10.859" v="128" actId="20577"/>
          <ac:spMkLst>
            <pc:docMk/>
            <pc:sldMk cId="2777332165" sldId="258"/>
            <ac:spMk id="3" creationId="{FFA1D1D6-00A0-4B94-BBAB-DB3D70A41012}"/>
          </ac:spMkLst>
        </pc:spChg>
      </pc:sldChg>
      <pc:sldChg chg="addSp delSp modSp new">
        <pc:chgData name="Junkyu Lee" userId="S::junkyul@personalmicrosoftsoftware.uci.edu::5188f9d5-6dde-4250-a1b1-a8fe41337ac1" providerId="AD" clId="Web-{F352AEEC-60D8-0B86-8AB7-EBF85E394A99}" dt="2018-07-27T06:03:52.501" v="1468" actId="1076"/>
        <pc:sldMkLst>
          <pc:docMk/>
          <pc:sldMk cId="432335407" sldId="259"/>
        </pc:sldMkLst>
        <pc:spChg chg="mod">
          <ac:chgData name="Junkyu Lee" userId="S::junkyul@personalmicrosoftsoftware.uci.edu::5188f9d5-6dde-4250-a1b1-a8fe41337ac1" providerId="AD" clId="Web-{F352AEEC-60D8-0B86-8AB7-EBF85E394A99}" dt="2018-07-27T05:35:24.171" v="144" actId="20577"/>
          <ac:spMkLst>
            <pc:docMk/>
            <pc:sldMk cId="432335407" sldId="259"/>
            <ac:spMk id="2" creationId="{8ABF98BE-2B03-4B3E-9E2A-24C3CB9A3684}"/>
          </ac:spMkLst>
        </pc:spChg>
        <pc:spChg chg="del mod">
          <ac:chgData name="Junkyu Lee" userId="S::junkyul@personalmicrosoftsoftware.uci.edu::5188f9d5-6dde-4250-a1b1-a8fe41337ac1" providerId="AD" clId="Web-{F352AEEC-60D8-0B86-8AB7-EBF85E394A99}" dt="2018-07-27T05:42:08.620" v="351"/>
          <ac:spMkLst>
            <pc:docMk/>
            <pc:sldMk cId="432335407" sldId="259"/>
            <ac:spMk id="3" creationId="{1327B8DC-8875-4574-BB1D-A1901A0AF0A5}"/>
          </ac:spMkLst>
        </pc:spChg>
        <pc:spChg chg="add mod">
          <ac:chgData name="Junkyu Lee" userId="S::junkyul@personalmicrosoftsoftware.uci.edu::5188f9d5-6dde-4250-a1b1-a8fe41337ac1" providerId="AD" clId="Web-{F352AEEC-60D8-0B86-8AB7-EBF85E394A99}" dt="2018-07-27T06:03:52.501" v="1468" actId="1076"/>
          <ac:spMkLst>
            <pc:docMk/>
            <pc:sldMk cId="432335407" sldId="259"/>
            <ac:spMk id="6" creationId="{D76C2392-750F-4E95-BBAC-C8D01F270839}"/>
          </ac:spMkLst>
        </pc:spChg>
        <pc:picChg chg="add mod ord">
          <ac:chgData name="Junkyu Lee" userId="S::junkyul@personalmicrosoftsoftware.uci.edu::5188f9d5-6dde-4250-a1b1-a8fe41337ac1" providerId="AD" clId="Web-{F352AEEC-60D8-0B86-8AB7-EBF85E394A99}" dt="2018-07-27T06:03:50.517" v="1467" actId="1076"/>
          <ac:picMkLst>
            <pc:docMk/>
            <pc:sldMk cId="432335407" sldId="259"/>
            <ac:picMk id="4" creationId="{F15B7065-CC83-4F67-9946-0C11922452FC}"/>
          </ac:picMkLst>
        </pc:picChg>
      </pc:sldChg>
      <pc:sldChg chg="del">
        <pc:chgData name="Junkyu Lee" userId="S::junkyul@personalmicrosoftsoftware.uci.edu::5188f9d5-6dde-4250-a1b1-a8fe41337ac1" providerId="AD" clId="Web-{F352AEEC-60D8-0B86-8AB7-EBF85E394A99}" dt="2018-07-27T05:34:14.343" v="70"/>
        <pc:sldMkLst>
          <pc:docMk/>
          <pc:sldMk cId="1008880767" sldId="259"/>
        </pc:sldMkLst>
      </pc:sldChg>
      <pc:sldChg chg="del">
        <pc:chgData name="Junkyu Lee" userId="S::junkyul@personalmicrosoftsoftware.uci.edu::5188f9d5-6dde-4250-a1b1-a8fe41337ac1" providerId="AD" clId="Web-{F352AEEC-60D8-0B86-8AB7-EBF85E394A99}" dt="2018-07-27T05:34:14.343" v="64"/>
        <pc:sldMkLst>
          <pc:docMk/>
          <pc:sldMk cId="748494036" sldId="260"/>
        </pc:sldMkLst>
      </pc:sldChg>
      <pc:sldChg chg="modSp new">
        <pc:chgData name="Junkyu Lee" userId="S::junkyul@personalmicrosoftsoftware.uci.edu::5188f9d5-6dde-4250-a1b1-a8fe41337ac1" providerId="AD" clId="Web-{F352AEEC-60D8-0B86-8AB7-EBF85E394A99}" dt="2018-07-27T05:51:26.686" v="829" actId="20577"/>
        <pc:sldMkLst>
          <pc:docMk/>
          <pc:sldMk cId="3281003819" sldId="260"/>
        </pc:sldMkLst>
        <pc:spChg chg="mod">
          <ac:chgData name="Junkyu Lee" userId="S::junkyul@personalmicrosoftsoftware.uci.edu::5188f9d5-6dde-4250-a1b1-a8fe41337ac1" providerId="AD" clId="Web-{F352AEEC-60D8-0B86-8AB7-EBF85E394A99}" dt="2018-07-27T05:35:29.218" v="148" actId="20577"/>
          <ac:spMkLst>
            <pc:docMk/>
            <pc:sldMk cId="3281003819" sldId="260"/>
            <ac:spMk id="2" creationId="{81D3D334-4BD4-4ADD-B0AD-D76BA5A6C17E}"/>
          </ac:spMkLst>
        </pc:spChg>
        <pc:spChg chg="mod">
          <ac:chgData name="Junkyu Lee" userId="S::junkyul@personalmicrosoftsoftware.uci.edu::5188f9d5-6dde-4250-a1b1-a8fe41337ac1" providerId="AD" clId="Web-{F352AEEC-60D8-0B86-8AB7-EBF85E394A99}" dt="2018-07-27T05:51:26.686" v="829" actId="20577"/>
          <ac:spMkLst>
            <pc:docMk/>
            <pc:sldMk cId="3281003819" sldId="260"/>
            <ac:spMk id="3" creationId="{765CC58C-BBD4-4101-8E54-056D7ACADA8B}"/>
          </ac:spMkLst>
        </pc:spChg>
      </pc:sldChg>
      <pc:sldChg chg="addSp delSp modSp new">
        <pc:chgData name="Junkyu Lee" userId="S::junkyul@personalmicrosoftsoftware.uci.edu::5188f9d5-6dde-4250-a1b1-a8fe41337ac1" providerId="AD" clId="Web-{F352AEEC-60D8-0B86-8AB7-EBF85E394A99}" dt="2018-07-27T06:32:49.588" v="1515" actId="20577"/>
        <pc:sldMkLst>
          <pc:docMk/>
          <pc:sldMk cId="453331344" sldId="261"/>
        </pc:sldMkLst>
        <pc:spChg chg="mod">
          <ac:chgData name="Junkyu Lee" userId="S::junkyul@personalmicrosoftsoftware.uci.edu::5188f9d5-6dde-4250-a1b1-a8fe41337ac1" providerId="AD" clId="Web-{F352AEEC-60D8-0B86-8AB7-EBF85E394A99}" dt="2018-07-27T05:35:39.843" v="154" actId="20577"/>
          <ac:spMkLst>
            <pc:docMk/>
            <pc:sldMk cId="453331344" sldId="261"/>
            <ac:spMk id="2" creationId="{A3F63B32-EC18-484A-8D25-837DFEA02553}"/>
          </ac:spMkLst>
        </pc:spChg>
        <pc:spChg chg="del">
          <ac:chgData name="Junkyu Lee" userId="S::junkyul@personalmicrosoftsoftware.uci.edu::5188f9d5-6dde-4250-a1b1-a8fe41337ac1" providerId="AD" clId="Web-{F352AEEC-60D8-0B86-8AB7-EBF85E394A99}" dt="2018-07-27T06:27:44.498" v="1472"/>
          <ac:spMkLst>
            <pc:docMk/>
            <pc:sldMk cId="453331344" sldId="261"/>
            <ac:spMk id="3" creationId="{A855EEC4-E8E4-496A-95E5-37F790577A3E}"/>
          </ac:spMkLst>
        </pc:spChg>
        <pc:spChg chg="add mod">
          <ac:chgData name="Junkyu Lee" userId="S::junkyul@personalmicrosoftsoftware.uci.edu::5188f9d5-6dde-4250-a1b1-a8fe41337ac1" providerId="AD" clId="Web-{F352AEEC-60D8-0B86-8AB7-EBF85E394A99}" dt="2018-07-27T06:32:49.588" v="1515" actId="20577"/>
          <ac:spMkLst>
            <pc:docMk/>
            <pc:sldMk cId="453331344" sldId="261"/>
            <ac:spMk id="7" creationId="{D096FFA4-78E6-4588-8E04-BC6DA425AD09}"/>
          </ac:spMkLst>
        </pc:spChg>
        <pc:picChg chg="add mod ord">
          <ac:chgData name="Junkyu Lee" userId="S::junkyul@personalmicrosoftsoftware.uci.edu::5188f9d5-6dde-4250-a1b1-a8fe41337ac1" providerId="AD" clId="Web-{F352AEEC-60D8-0B86-8AB7-EBF85E394A99}" dt="2018-07-27T06:27:44.498" v="1472"/>
          <ac:picMkLst>
            <pc:docMk/>
            <pc:sldMk cId="453331344" sldId="261"/>
            <ac:picMk id="4" creationId="{38E2C5A7-FC6F-4800-940F-EA17EC366877}"/>
          </ac:picMkLst>
        </pc:picChg>
      </pc:sldChg>
      <pc:sldChg chg="del">
        <pc:chgData name="Junkyu Lee" userId="S::junkyul@personalmicrosoftsoftware.uci.edu::5188f9d5-6dde-4250-a1b1-a8fe41337ac1" providerId="AD" clId="Web-{F352AEEC-60D8-0B86-8AB7-EBF85E394A99}" dt="2018-07-27T05:34:14.343" v="63"/>
        <pc:sldMkLst>
          <pc:docMk/>
          <pc:sldMk cId="1993421937" sldId="261"/>
        </pc:sldMkLst>
      </pc:sldChg>
      <pc:sldChg chg="modSp new">
        <pc:chgData name="Junkyu Lee" userId="S::junkyul@personalmicrosoftsoftware.uci.edu::5188f9d5-6dde-4250-a1b1-a8fe41337ac1" providerId="AD" clId="Web-{F352AEEC-60D8-0B86-8AB7-EBF85E394A99}" dt="2018-07-27T05:41:37.057" v="348" actId="20577"/>
        <pc:sldMkLst>
          <pc:docMk/>
          <pc:sldMk cId="598603034" sldId="262"/>
        </pc:sldMkLst>
        <pc:spChg chg="mod">
          <ac:chgData name="Junkyu Lee" userId="S::junkyul@personalmicrosoftsoftware.uci.edu::5188f9d5-6dde-4250-a1b1-a8fe41337ac1" providerId="AD" clId="Web-{F352AEEC-60D8-0B86-8AB7-EBF85E394A99}" dt="2018-07-27T05:36:08.624" v="167" actId="20577"/>
          <ac:spMkLst>
            <pc:docMk/>
            <pc:sldMk cId="598603034" sldId="262"/>
            <ac:spMk id="2" creationId="{35323DB4-87FE-4E47-883B-7A44C33B584D}"/>
          </ac:spMkLst>
        </pc:spChg>
        <pc:spChg chg="mod">
          <ac:chgData name="Junkyu Lee" userId="S::junkyul@personalmicrosoftsoftware.uci.edu::5188f9d5-6dde-4250-a1b1-a8fe41337ac1" providerId="AD" clId="Web-{F352AEEC-60D8-0B86-8AB7-EBF85E394A99}" dt="2018-07-27T05:41:37.057" v="348" actId="20577"/>
          <ac:spMkLst>
            <pc:docMk/>
            <pc:sldMk cId="598603034" sldId="262"/>
            <ac:spMk id="3" creationId="{F531A7B0-6C72-4E8D-82E0-313A0816088B}"/>
          </ac:spMkLst>
        </pc:spChg>
      </pc:sldChg>
      <pc:sldChg chg="del">
        <pc:chgData name="Junkyu Lee" userId="S::junkyul@personalmicrosoftsoftware.uci.edu::5188f9d5-6dde-4250-a1b1-a8fe41337ac1" providerId="AD" clId="Web-{F352AEEC-60D8-0B86-8AB7-EBF85E394A99}" dt="2018-07-27T05:34:14.328" v="62"/>
        <pc:sldMkLst>
          <pc:docMk/>
          <pc:sldMk cId="2555960511" sldId="262"/>
        </pc:sldMkLst>
      </pc:sldChg>
      <pc:sldChg chg="del">
        <pc:chgData name="Junkyu Lee" userId="S::junkyul@personalmicrosoftsoftware.uci.edu::5188f9d5-6dde-4250-a1b1-a8fe41337ac1" providerId="AD" clId="Web-{F352AEEC-60D8-0B86-8AB7-EBF85E394A99}" dt="2018-07-27T05:34:14.328" v="61"/>
        <pc:sldMkLst>
          <pc:docMk/>
          <pc:sldMk cId="3889730578" sldId="263"/>
        </pc:sldMkLst>
      </pc:sldChg>
      <pc:sldChg chg="modSp new">
        <pc:chgData name="Junkyu Lee" userId="S::junkyul@personalmicrosoftsoftware.uci.edu::5188f9d5-6dde-4250-a1b1-a8fe41337ac1" providerId="AD" clId="Web-{F352AEEC-60D8-0B86-8AB7-EBF85E394A99}" dt="2018-07-27T05:39:17.649" v="241" actId="20577"/>
        <pc:sldMkLst>
          <pc:docMk/>
          <pc:sldMk cId="4092649679" sldId="263"/>
        </pc:sldMkLst>
        <pc:spChg chg="mod">
          <ac:chgData name="Junkyu Lee" userId="S::junkyul@personalmicrosoftsoftware.uci.edu::5188f9d5-6dde-4250-a1b1-a8fe41337ac1" providerId="AD" clId="Web-{F352AEEC-60D8-0B86-8AB7-EBF85E394A99}" dt="2018-07-27T05:39:17.649" v="241" actId="20577"/>
          <ac:spMkLst>
            <pc:docMk/>
            <pc:sldMk cId="4092649679" sldId="263"/>
            <ac:spMk id="2" creationId="{93596571-B9C2-45B2-BDD1-C15C3C4274D0}"/>
          </ac:spMkLst>
        </pc:spChg>
      </pc:sldChg>
      <pc:sldChg chg="del">
        <pc:chgData name="Junkyu Lee" userId="S::junkyul@personalmicrosoftsoftware.uci.edu::5188f9d5-6dde-4250-a1b1-a8fe41337ac1" providerId="AD" clId="Web-{F352AEEC-60D8-0B86-8AB7-EBF85E394A99}" dt="2018-07-27T05:34:14.328" v="60"/>
        <pc:sldMkLst>
          <pc:docMk/>
          <pc:sldMk cId="1246521418" sldId="264"/>
        </pc:sldMkLst>
      </pc:sldChg>
      <pc:sldChg chg="addSp delSp modSp new">
        <pc:chgData name="Junkyu Lee" userId="S::junkyul@personalmicrosoftsoftware.uci.edu::5188f9d5-6dde-4250-a1b1-a8fe41337ac1" providerId="AD" clId="Web-{F352AEEC-60D8-0B86-8AB7-EBF85E394A99}" dt="2018-07-27T06:32:55.931" v="1518"/>
        <pc:sldMkLst>
          <pc:docMk/>
          <pc:sldMk cId="3689367103" sldId="264"/>
        </pc:sldMkLst>
        <pc:spChg chg="mod">
          <ac:chgData name="Junkyu Lee" userId="S::junkyul@personalmicrosoftsoftware.uci.edu::5188f9d5-6dde-4250-a1b1-a8fe41337ac1" providerId="AD" clId="Web-{F352AEEC-60D8-0B86-8AB7-EBF85E394A99}" dt="2018-07-27T05:39:35.790" v="256" actId="20577"/>
          <ac:spMkLst>
            <pc:docMk/>
            <pc:sldMk cId="3689367103" sldId="264"/>
            <ac:spMk id="2" creationId="{8DD0B380-3AED-4E1C-8D1D-2610212DA36B}"/>
          </ac:spMkLst>
        </pc:spChg>
        <pc:spChg chg="del">
          <ac:chgData name="Junkyu Lee" userId="S::junkyul@personalmicrosoftsoftware.uci.edu::5188f9d5-6dde-4250-a1b1-a8fe41337ac1" providerId="AD" clId="Web-{F352AEEC-60D8-0B86-8AB7-EBF85E394A99}" dt="2018-07-27T06:29:13.014" v="1476"/>
          <ac:spMkLst>
            <pc:docMk/>
            <pc:sldMk cId="3689367103" sldId="264"/>
            <ac:spMk id="3" creationId="{0BECD167-C51C-4289-8D73-4DB09F0CCA67}"/>
          </ac:spMkLst>
        </pc:spChg>
        <pc:spChg chg="add">
          <ac:chgData name="Junkyu Lee" userId="S::junkyul@personalmicrosoftsoftware.uci.edu::5188f9d5-6dde-4250-a1b1-a8fe41337ac1" providerId="AD" clId="Web-{F352AEEC-60D8-0B86-8AB7-EBF85E394A99}" dt="2018-07-27T06:32:55.931" v="1518"/>
          <ac:spMkLst>
            <pc:docMk/>
            <pc:sldMk cId="3689367103" sldId="264"/>
            <ac:spMk id="7" creationId="{A598A3FD-9F8C-45A7-B4A3-A14F61871D78}"/>
          </ac:spMkLst>
        </pc:spChg>
        <pc:picChg chg="add mod ord">
          <ac:chgData name="Junkyu Lee" userId="S::junkyul@personalmicrosoftsoftware.uci.edu::5188f9d5-6dde-4250-a1b1-a8fe41337ac1" providerId="AD" clId="Web-{F352AEEC-60D8-0B86-8AB7-EBF85E394A99}" dt="2018-07-27T06:29:13.014" v="1476"/>
          <ac:picMkLst>
            <pc:docMk/>
            <pc:sldMk cId="3689367103" sldId="264"/>
            <ac:picMk id="4" creationId="{43013EDD-7464-4688-B3DB-6FB29B3DC8F1}"/>
          </ac:picMkLst>
        </pc:picChg>
      </pc:sldChg>
      <pc:sldChg chg="addSp delSp modSp new">
        <pc:chgData name="Junkyu Lee" userId="S::junkyul@personalmicrosoftsoftware.uci.edu::5188f9d5-6dde-4250-a1b1-a8fe41337ac1" providerId="AD" clId="Web-{F352AEEC-60D8-0B86-8AB7-EBF85E394A99}" dt="2018-07-27T06:32:58.260" v="1519"/>
        <pc:sldMkLst>
          <pc:docMk/>
          <pc:sldMk cId="2504867483" sldId="265"/>
        </pc:sldMkLst>
        <pc:spChg chg="mod">
          <ac:chgData name="Junkyu Lee" userId="S::junkyul@personalmicrosoftsoftware.uci.edu::5188f9d5-6dde-4250-a1b1-a8fe41337ac1" providerId="AD" clId="Web-{F352AEEC-60D8-0B86-8AB7-EBF85E394A99}" dt="2018-07-27T05:39:58.447" v="265" actId="20577"/>
          <ac:spMkLst>
            <pc:docMk/>
            <pc:sldMk cId="2504867483" sldId="265"/>
            <ac:spMk id="2" creationId="{BAB3B9DD-3471-4D54-B0FB-7D5B2331271D}"/>
          </ac:spMkLst>
        </pc:spChg>
        <pc:spChg chg="del">
          <ac:chgData name="Junkyu Lee" userId="S::junkyul@personalmicrosoftsoftware.uci.edu::5188f9d5-6dde-4250-a1b1-a8fe41337ac1" providerId="AD" clId="Web-{F352AEEC-60D8-0B86-8AB7-EBF85E394A99}" dt="2018-07-27T06:28:09.842" v="1473"/>
          <ac:spMkLst>
            <pc:docMk/>
            <pc:sldMk cId="2504867483" sldId="265"/>
            <ac:spMk id="3" creationId="{DE509A91-1120-4B55-9EEF-E44E6926C44C}"/>
          </ac:spMkLst>
        </pc:spChg>
        <pc:spChg chg="add">
          <ac:chgData name="Junkyu Lee" userId="S::junkyul@personalmicrosoftsoftware.uci.edu::5188f9d5-6dde-4250-a1b1-a8fe41337ac1" providerId="AD" clId="Web-{F352AEEC-60D8-0B86-8AB7-EBF85E394A99}" dt="2018-07-27T06:32:58.260" v="1519"/>
          <ac:spMkLst>
            <pc:docMk/>
            <pc:sldMk cId="2504867483" sldId="265"/>
            <ac:spMk id="7" creationId="{FCC8DC47-9D20-4DA5-8BE5-DEDC9669A0D2}"/>
          </ac:spMkLst>
        </pc:spChg>
        <pc:picChg chg="add mod ord">
          <ac:chgData name="Junkyu Lee" userId="S::junkyul@personalmicrosoftsoftware.uci.edu::5188f9d5-6dde-4250-a1b1-a8fe41337ac1" providerId="AD" clId="Web-{F352AEEC-60D8-0B86-8AB7-EBF85E394A99}" dt="2018-07-27T06:28:09.842" v="1473"/>
          <ac:picMkLst>
            <pc:docMk/>
            <pc:sldMk cId="2504867483" sldId="265"/>
            <ac:picMk id="4" creationId="{4382670A-6981-4136-94B6-2F5934EC08A7}"/>
          </ac:picMkLst>
        </pc:picChg>
      </pc:sldChg>
      <pc:sldChg chg="del">
        <pc:chgData name="Junkyu Lee" userId="S::junkyul@personalmicrosoftsoftware.uci.edu::5188f9d5-6dde-4250-a1b1-a8fe41337ac1" providerId="AD" clId="Web-{F352AEEC-60D8-0B86-8AB7-EBF85E394A99}" dt="2018-07-27T05:34:14.328" v="59"/>
        <pc:sldMkLst>
          <pc:docMk/>
          <pc:sldMk cId="3631703563" sldId="265"/>
        </pc:sldMkLst>
      </pc:sldChg>
      <pc:sldChg chg="addSp delSp modSp new">
        <pc:chgData name="Junkyu Lee" userId="S::junkyul@personalmicrosoftsoftware.uci.edu::5188f9d5-6dde-4250-a1b1-a8fe41337ac1" providerId="AD" clId="Web-{F352AEEC-60D8-0B86-8AB7-EBF85E394A99}" dt="2018-07-27T06:03:56.783" v="1469" actId="1076"/>
        <pc:sldMkLst>
          <pc:docMk/>
          <pc:sldMk cId="1911939764" sldId="266"/>
        </pc:sldMkLst>
        <pc:spChg chg="mod">
          <ac:chgData name="Junkyu Lee" userId="S::junkyul@personalmicrosoftsoftware.uci.edu::5188f9d5-6dde-4250-a1b1-a8fe41337ac1" providerId="AD" clId="Web-{F352AEEC-60D8-0B86-8AB7-EBF85E394A99}" dt="2018-07-27T05:45:52.029" v="574" actId="20577"/>
          <ac:spMkLst>
            <pc:docMk/>
            <pc:sldMk cId="1911939764" sldId="266"/>
            <ac:spMk id="2" creationId="{35D91593-BD01-49F1-B102-454E3536B157}"/>
          </ac:spMkLst>
        </pc:spChg>
        <pc:spChg chg="del">
          <ac:chgData name="Junkyu Lee" userId="S::junkyul@personalmicrosoftsoftware.uci.edu::5188f9d5-6dde-4250-a1b1-a8fe41337ac1" providerId="AD" clId="Web-{F352AEEC-60D8-0B86-8AB7-EBF85E394A99}" dt="2018-07-27T05:46:17.014" v="577"/>
          <ac:spMkLst>
            <pc:docMk/>
            <pc:sldMk cId="1911939764" sldId="266"/>
            <ac:spMk id="3" creationId="{EE2226A3-9F15-42C2-97B2-B52362437EF9}"/>
          </ac:spMkLst>
        </pc:spChg>
        <pc:spChg chg="add mod">
          <ac:chgData name="Junkyu Lee" userId="S::junkyul@personalmicrosoftsoftware.uci.edu::5188f9d5-6dde-4250-a1b1-a8fe41337ac1" providerId="AD" clId="Web-{F352AEEC-60D8-0B86-8AB7-EBF85E394A99}" dt="2018-07-27T06:03:56.783" v="1469" actId="1076"/>
          <ac:spMkLst>
            <pc:docMk/>
            <pc:sldMk cId="1911939764" sldId="266"/>
            <ac:spMk id="9" creationId="{9C99089C-DD12-4D19-AD33-31C50E37D03F}"/>
          </ac:spMkLst>
        </pc:spChg>
        <pc:picChg chg="add mod ord">
          <ac:chgData name="Junkyu Lee" userId="S::junkyul@personalmicrosoftsoftware.uci.edu::5188f9d5-6dde-4250-a1b1-a8fe41337ac1" providerId="AD" clId="Web-{F352AEEC-60D8-0B86-8AB7-EBF85E394A99}" dt="2018-07-27T05:46:20.154" v="578" actId="1076"/>
          <ac:picMkLst>
            <pc:docMk/>
            <pc:sldMk cId="1911939764" sldId="266"/>
            <ac:picMk id="4" creationId="{ACE27329-211D-409F-8A0C-20E16D1F85DA}"/>
          </ac:picMkLst>
        </pc:picChg>
        <pc:picChg chg="add mod">
          <ac:chgData name="Junkyu Lee" userId="S::junkyul@personalmicrosoftsoftware.uci.edu::5188f9d5-6dde-4250-a1b1-a8fe41337ac1" providerId="AD" clId="Web-{F352AEEC-60D8-0B86-8AB7-EBF85E394A99}" dt="2018-07-27T05:46:42.889" v="582" actId="1076"/>
          <ac:picMkLst>
            <pc:docMk/>
            <pc:sldMk cId="1911939764" sldId="266"/>
            <ac:picMk id="6" creationId="{71ADD272-D93C-441B-888F-E9BE3EE54559}"/>
          </ac:picMkLst>
        </pc:picChg>
      </pc:sldChg>
      <pc:sldChg chg="del">
        <pc:chgData name="Junkyu Lee" userId="S::junkyul@personalmicrosoftsoftware.uci.edu::5188f9d5-6dde-4250-a1b1-a8fe41337ac1" providerId="AD" clId="Web-{F352AEEC-60D8-0B86-8AB7-EBF85E394A99}" dt="2018-07-27T05:34:14.328" v="58"/>
        <pc:sldMkLst>
          <pc:docMk/>
          <pc:sldMk cId="2916221899" sldId="266"/>
        </pc:sldMkLst>
      </pc:sldChg>
      <pc:sldChg chg="del">
        <pc:chgData name="Junkyu Lee" userId="S::junkyul@personalmicrosoftsoftware.uci.edu::5188f9d5-6dde-4250-a1b1-a8fe41337ac1" providerId="AD" clId="Web-{F352AEEC-60D8-0B86-8AB7-EBF85E394A99}" dt="2018-07-27T05:34:14.328" v="57"/>
        <pc:sldMkLst>
          <pc:docMk/>
          <pc:sldMk cId="1919893821" sldId="267"/>
        </pc:sldMkLst>
      </pc:sldChg>
      <pc:sldChg chg="modSp new ord">
        <pc:chgData name="Junkyu Lee" userId="S::junkyul@personalmicrosoftsoftware.uci.edu::5188f9d5-6dde-4250-a1b1-a8fe41337ac1" providerId="AD" clId="Web-{F352AEEC-60D8-0B86-8AB7-EBF85E394A99}" dt="2018-07-27T06:26:21.295" v="1470"/>
        <pc:sldMkLst>
          <pc:docMk/>
          <pc:sldMk cId="2500917404" sldId="267"/>
        </pc:sldMkLst>
        <pc:spChg chg="mod">
          <ac:chgData name="Junkyu Lee" userId="S::junkyul@personalmicrosoftsoftware.uci.edu::5188f9d5-6dde-4250-a1b1-a8fe41337ac1" providerId="AD" clId="Web-{F352AEEC-60D8-0B86-8AB7-EBF85E394A99}" dt="2018-07-27T05:52:23.753" v="840" actId="20577"/>
          <ac:spMkLst>
            <pc:docMk/>
            <pc:sldMk cId="2500917404" sldId="267"/>
            <ac:spMk id="2" creationId="{588E6862-AF32-4D0A-A168-551ECD37CDF3}"/>
          </ac:spMkLst>
        </pc:spChg>
        <pc:spChg chg="mod">
          <ac:chgData name="Junkyu Lee" userId="S::junkyul@personalmicrosoftsoftware.uci.edu::5188f9d5-6dde-4250-a1b1-a8fe41337ac1" providerId="AD" clId="Web-{F352AEEC-60D8-0B86-8AB7-EBF85E394A99}" dt="2018-07-27T06:03:42.783" v="1464" actId="20577"/>
          <ac:spMkLst>
            <pc:docMk/>
            <pc:sldMk cId="2500917404" sldId="267"/>
            <ac:spMk id="3" creationId="{24250638-38A4-41B6-9A9F-6869797DFA6F}"/>
          </ac:spMkLst>
        </pc:spChg>
      </pc:sldChg>
      <pc:sldChg chg="del">
        <pc:chgData name="Junkyu Lee" userId="S::junkyul@personalmicrosoftsoftware.uci.edu::5188f9d5-6dde-4250-a1b1-a8fe41337ac1" providerId="AD" clId="Web-{F352AEEC-60D8-0B86-8AB7-EBF85E394A99}" dt="2018-07-27T05:34:14.328" v="56"/>
        <pc:sldMkLst>
          <pc:docMk/>
          <pc:sldMk cId="124741009" sldId="268"/>
        </pc:sldMkLst>
      </pc:sldChg>
      <pc:sldChg chg="addSp delSp modSp new">
        <pc:chgData name="Junkyu Lee" userId="S::junkyul@personalmicrosoftsoftware.uci.edu::5188f9d5-6dde-4250-a1b1-a8fe41337ac1" providerId="AD" clId="Web-{F352AEEC-60D8-0B86-8AB7-EBF85E394A99}" dt="2018-07-27T06:32:27.775" v="1502" actId="1076"/>
        <pc:sldMkLst>
          <pc:docMk/>
          <pc:sldMk cId="2063301186" sldId="268"/>
        </pc:sldMkLst>
        <pc:spChg chg="del">
          <ac:chgData name="Junkyu Lee" userId="S::junkyul@personalmicrosoftsoftware.uci.edu::5188f9d5-6dde-4250-a1b1-a8fe41337ac1" providerId="AD" clId="Web-{F352AEEC-60D8-0B86-8AB7-EBF85E394A99}" dt="2018-07-27T06:30:04.967" v="1477"/>
          <ac:spMkLst>
            <pc:docMk/>
            <pc:sldMk cId="2063301186" sldId="268"/>
            <ac:spMk id="3" creationId="{09245E27-1DE3-4922-9365-B61901D40DF0}"/>
          </ac:spMkLst>
        </pc:spChg>
        <pc:spChg chg="add mod">
          <ac:chgData name="Junkyu Lee" userId="S::junkyul@personalmicrosoftsoftware.uci.edu::5188f9d5-6dde-4250-a1b1-a8fe41337ac1" providerId="AD" clId="Web-{F352AEEC-60D8-0B86-8AB7-EBF85E394A99}" dt="2018-07-27T06:32:27.775" v="1502" actId="1076"/>
          <ac:spMkLst>
            <pc:docMk/>
            <pc:sldMk cId="2063301186" sldId="268"/>
            <ac:spMk id="8" creationId="{F21BF83A-C22C-49FF-B55A-86B025E0C407}"/>
          </ac:spMkLst>
        </pc:spChg>
        <pc:picChg chg="add mod ord">
          <ac:chgData name="Junkyu Lee" userId="S::junkyul@personalmicrosoftsoftware.uci.edu::5188f9d5-6dde-4250-a1b1-a8fe41337ac1" providerId="AD" clId="Web-{F352AEEC-60D8-0B86-8AB7-EBF85E394A99}" dt="2018-07-27T06:30:04.967" v="1477"/>
          <ac:picMkLst>
            <pc:docMk/>
            <pc:sldMk cId="2063301186" sldId="268"/>
            <ac:picMk id="4" creationId="{45E808AC-9874-4351-A808-E159AD202EB2}"/>
          </ac:picMkLst>
        </pc:picChg>
        <pc:picChg chg="add del mod">
          <ac:chgData name="Junkyu Lee" userId="S::junkyul@personalmicrosoftsoftware.uci.edu::5188f9d5-6dde-4250-a1b1-a8fe41337ac1" providerId="AD" clId="Web-{F352AEEC-60D8-0B86-8AB7-EBF85E394A99}" dt="2018-07-27T06:30:35.436" v="1482"/>
          <ac:picMkLst>
            <pc:docMk/>
            <pc:sldMk cId="2063301186" sldId="268"/>
            <ac:picMk id="6" creationId="{27472DA0-C493-47B2-BE46-03FC31B1A3FF}"/>
          </ac:picMkLst>
        </pc:picChg>
      </pc:sldChg>
      <pc:sldChg chg="addSp delSp modSp new">
        <pc:chgData name="Junkyu Lee" userId="S::junkyul@personalmicrosoftsoftware.uci.edu::5188f9d5-6dde-4250-a1b1-a8fe41337ac1" providerId="AD" clId="Web-{F352AEEC-60D8-0B86-8AB7-EBF85E394A99}" dt="2018-07-27T06:33:02.728" v="1520"/>
        <pc:sldMkLst>
          <pc:docMk/>
          <pc:sldMk cId="2046322228" sldId="269"/>
        </pc:sldMkLst>
        <pc:spChg chg="del">
          <ac:chgData name="Junkyu Lee" userId="S::junkyul@personalmicrosoftsoftware.uci.edu::5188f9d5-6dde-4250-a1b1-a8fe41337ac1" providerId="AD" clId="Web-{F352AEEC-60D8-0B86-8AB7-EBF85E394A99}" dt="2018-07-27T06:28:32.857" v="1475"/>
          <ac:spMkLst>
            <pc:docMk/>
            <pc:sldMk cId="2046322228" sldId="269"/>
            <ac:spMk id="3" creationId="{D9F2F29C-9721-4AFD-B0D4-C38819D28270}"/>
          </ac:spMkLst>
        </pc:spChg>
        <pc:spChg chg="add">
          <ac:chgData name="Junkyu Lee" userId="S::junkyul@personalmicrosoftsoftware.uci.edu::5188f9d5-6dde-4250-a1b1-a8fe41337ac1" providerId="AD" clId="Web-{F352AEEC-60D8-0B86-8AB7-EBF85E394A99}" dt="2018-07-27T06:33:02.728" v="1520"/>
          <ac:spMkLst>
            <pc:docMk/>
            <pc:sldMk cId="2046322228" sldId="269"/>
            <ac:spMk id="7" creationId="{F7B88923-C3EA-4DED-BA66-FDFA6E406FFE}"/>
          </ac:spMkLst>
        </pc:spChg>
        <pc:picChg chg="add mod ord">
          <ac:chgData name="Junkyu Lee" userId="S::junkyul@personalmicrosoftsoftware.uci.edu::5188f9d5-6dde-4250-a1b1-a8fe41337ac1" providerId="AD" clId="Web-{F352AEEC-60D8-0B86-8AB7-EBF85E394A99}" dt="2018-07-27T06:28:32.857" v="1475"/>
          <ac:picMkLst>
            <pc:docMk/>
            <pc:sldMk cId="2046322228" sldId="269"/>
            <ac:picMk id="4" creationId="{3B8B4247-CA76-4D7B-90C4-FFC833C841F3}"/>
          </ac:picMkLst>
        </pc:picChg>
      </pc:sldChg>
      <pc:sldChg chg="del">
        <pc:chgData name="Junkyu Lee" userId="S::junkyul@personalmicrosoftsoftware.uci.edu::5188f9d5-6dde-4250-a1b1-a8fe41337ac1" providerId="AD" clId="Web-{F352AEEC-60D8-0B86-8AB7-EBF85E394A99}" dt="2018-07-27T05:34:14.328" v="55"/>
        <pc:sldMkLst>
          <pc:docMk/>
          <pc:sldMk cId="2315021681" sldId="269"/>
        </pc:sldMkLst>
      </pc:sldChg>
      <pc:sldChg chg="del">
        <pc:chgData name="Junkyu Lee" userId="S::junkyul@personalmicrosoftsoftware.uci.edu::5188f9d5-6dde-4250-a1b1-a8fe41337ac1" providerId="AD" clId="Web-{F352AEEC-60D8-0B86-8AB7-EBF85E394A99}" dt="2018-07-27T05:34:14.328" v="54"/>
        <pc:sldMkLst>
          <pc:docMk/>
          <pc:sldMk cId="268929698" sldId="270"/>
        </pc:sldMkLst>
      </pc:sldChg>
      <pc:sldChg chg="addSp delSp modSp new">
        <pc:chgData name="Junkyu Lee" userId="S::junkyul@personalmicrosoftsoftware.uci.edu::5188f9d5-6dde-4250-a1b1-a8fe41337ac1" providerId="AD" clId="Web-{F352AEEC-60D8-0B86-8AB7-EBF85E394A99}" dt="2018-07-27T06:32:30.166" v="1503"/>
        <pc:sldMkLst>
          <pc:docMk/>
          <pc:sldMk cId="1764875620" sldId="270"/>
        </pc:sldMkLst>
        <pc:spChg chg="del">
          <ac:chgData name="Junkyu Lee" userId="S::junkyul@personalmicrosoftsoftware.uci.edu::5188f9d5-6dde-4250-a1b1-a8fe41337ac1" providerId="AD" clId="Web-{F352AEEC-60D8-0B86-8AB7-EBF85E394A99}" dt="2018-07-27T06:30:32.357" v="1481"/>
          <ac:spMkLst>
            <pc:docMk/>
            <pc:sldMk cId="1764875620" sldId="270"/>
            <ac:spMk id="3" creationId="{23C04B09-F490-4ECA-94BA-E5E456857ADD}"/>
          </ac:spMkLst>
        </pc:spChg>
        <pc:spChg chg="add">
          <ac:chgData name="Junkyu Lee" userId="S::junkyul@personalmicrosoftsoftware.uci.edu::5188f9d5-6dde-4250-a1b1-a8fe41337ac1" providerId="AD" clId="Web-{F352AEEC-60D8-0B86-8AB7-EBF85E394A99}" dt="2018-07-27T06:32:30.166" v="1503"/>
          <ac:spMkLst>
            <pc:docMk/>
            <pc:sldMk cId="1764875620" sldId="270"/>
            <ac:spMk id="7" creationId="{3A53951D-7659-4B5A-AD8A-C430ACAE8F85}"/>
          </ac:spMkLst>
        </pc:spChg>
        <pc:picChg chg="add mod ord">
          <ac:chgData name="Junkyu Lee" userId="S::junkyul@personalmicrosoftsoftware.uci.edu::5188f9d5-6dde-4250-a1b1-a8fe41337ac1" providerId="AD" clId="Web-{F352AEEC-60D8-0B86-8AB7-EBF85E394A99}" dt="2018-07-27T06:30:32.357" v="1481"/>
          <ac:picMkLst>
            <pc:docMk/>
            <pc:sldMk cId="1764875620" sldId="270"/>
            <ac:picMk id="4" creationId="{2684D2A4-2B09-4DE0-975B-0F0B6180A17B}"/>
          </ac:picMkLst>
        </pc:picChg>
      </pc:sldChg>
      <pc:sldChg chg="del">
        <pc:chgData name="Junkyu Lee" userId="S::junkyul@personalmicrosoftsoftware.uci.edu::5188f9d5-6dde-4250-a1b1-a8fe41337ac1" providerId="AD" clId="Web-{F352AEEC-60D8-0B86-8AB7-EBF85E394A99}" dt="2018-07-27T05:34:14.328" v="53"/>
        <pc:sldMkLst>
          <pc:docMk/>
          <pc:sldMk cId="3294818570" sldId="271"/>
        </pc:sldMkLst>
      </pc:sldChg>
      <pc:sldChg chg="addSp delSp modSp new">
        <pc:chgData name="Junkyu Lee" userId="S::junkyul@personalmicrosoftsoftware.uci.edu::5188f9d5-6dde-4250-a1b1-a8fe41337ac1" providerId="AD" clId="Web-{F352AEEC-60D8-0B86-8AB7-EBF85E394A99}" dt="2018-07-27T06:33:50.697" v="1527" actId="20577"/>
        <pc:sldMkLst>
          <pc:docMk/>
          <pc:sldMk cId="3393389452" sldId="271"/>
        </pc:sldMkLst>
        <pc:spChg chg="del">
          <ac:chgData name="Junkyu Lee" userId="S::junkyul@personalmicrosoftsoftware.uci.edu::5188f9d5-6dde-4250-a1b1-a8fe41337ac1" providerId="AD" clId="Web-{F352AEEC-60D8-0B86-8AB7-EBF85E394A99}" dt="2018-07-27T06:33:39.947" v="1522"/>
          <ac:spMkLst>
            <pc:docMk/>
            <pc:sldMk cId="3393389452" sldId="271"/>
            <ac:spMk id="3" creationId="{7513442E-CB76-49EF-A339-23C5B6D1F854}"/>
          </ac:spMkLst>
        </pc:spChg>
        <pc:spChg chg="add mod">
          <ac:chgData name="Junkyu Lee" userId="S::junkyul@personalmicrosoftsoftware.uci.edu::5188f9d5-6dde-4250-a1b1-a8fe41337ac1" providerId="AD" clId="Web-{F352AEEC-60D8-0B86-8AB7-EBF85E394A99}" dt="2018-07-27T06:33:50.697" v="1527" actId="20577"/>
          <ac:spMkLst>
            <pc:docMk/>
            <pc:sldMk cId="3393389452" sldId="271"/>
            <ac:spMk id="6" creationId="{AADA9FBC-9886-46D8-8FBC-B149896298D6}"/>
          </ac:spMkLst>
        </pc:spChg>
        <pc:picChg chg="add mod ord">
          <ac:chgData name="Junkyu Lee" userId="S::junkyul@personalmicrosoftsoftware.uci.edu::5188f9d5-6dde-4250-a1b1-a8fe41337ac1" providerId="AD" clId="Web-{F352AEEC-60D8-0B86-8AB7-EBF85E394A99}" dt="2018-07-27T06:33:39.947" v="1522"/>
          <ac:picMkLst>
            <pc:docMk/>
            <pc:sldMk cId="3393389452" sldId="271"/>
            <ac:picMk id="4" creationId="{35B9AD2D-8E06-4404-B6D3-BDFC3ED0D59A}"/>
          </ac:picMkLst>
        </pc:picChg>
      </pc:sldChg>
      <pc:sldChg chg="addSp delSp modSp new">
        <pc:chgData name="Junkyu Lee" userId="S::junkyul@personalmicrosoftsoftware.uci.edu::5188f9d5-6dde-4250-a1b1-a8fe41337ac1" providerId="AD" clId="Web-{F352AEEC-60D8-0B86-8AB7-EBF85E394A99}" dt="2018-07-27T06:35:59.872" v="1550" actId="20577"/>
        <pc:sldMkLst>
          <pc:docMk/>
          <pc:sldMk cId="1503988492" sldId="272"/>
        </pc:sldMkLst>
        <pc:spChg chg="del">
          <ac:chgData name="Junkyu Lee" userId="S::junkyul@personalmicrosoftsoftware.uci.edu::5188f9d5-6dde-4250-a1b1-a8fe41337ac1" providerId="AD" clId="Web-{F352AEEC-60D8-0B86-8AB7-EBF85E394A99}" dt="2018-07-27T06:34:28.839" v="1531"/>
          <ac:spMkLst>
            <pc:docMk/>
            <pc:sldMk cId="1503988492" sldId="272"/>
            <ac:spMk id="3" creationId="{2548099A-CFC1-40CF-A9EF-1B280DBB0B68}"/>
          </ac:spMkLst>
        </pc:spChg>
        <pc:spChg chg="add mod">
          <ac:chgData name="Junkyu Lee" userId="S::junkyul@personalmicrosoftsoftware.uci.edu::5188f9d5-6dde-4250-a1b1-a8fe41337ac1" providerId="AD" clId="Web-{F352AEEC-60D8-0B86-8AB7-EBF85E394A99}" dt="2018-07-27T06:35:59.872" v="1550" actId="20577"/>
          <ac:spMkLst>
            <pc:docMk/>
            <pc:sldMk cId="1503988492" sldId="272"/>
            <ac:spMk id="9" creationId="{F977998A-5344-479D-879C-EB2F732C4654}"/>
          </ac:spMkLst>
        </pc:spChg>
        <pc:picChg chg="add mod ord">
          <ac:chgData name="Junkyu Lee" userId="S::junkyul@personalmicrosoftsoftware.uci.edu::5188f9d5-6dde-4250-a1b1-a8fe41337ac1" providerId="AD" clId="Web-{F352AEEC-60D8-0B86-8AB7-EBF85E394A99}" dt="2018-07-27T06:34:48.417" v="1532" actId="1076"/>
          <ac:picMkLst>
            <pc:docMk/>
            <pc:sldMk cId="1503988492" sldId="272"/>
            <ac:picMk id="4" creationId="{544855B0-C384-49FF-9088-912537C5B730}"/>
          </ac:picMkLst>
        </pc:picChg>
        <pc:picChg chg="add mod">
          <ac:chgData name="Junkyu Lee" userId="S::junkyul@personalmicrosoftsoftware.uci.edu::5188f9d5-6dde-4250-a1b1-a8fe41337ac1" providerId="AD" clId="Web-{F352AEEC-60D8-0B86-8AB7-EBF85E394A99}" dt="2018-07-27T06:34:58.995" v="1537" actId="1076"/>
          <ac:picMkLst>
            <pc:docMk/>
            <pc:sldMk cId="1503988492" sldId="272"/>
            <ac:picMk id="6" creationId="{B7C5B01B-B4FF-47A9-A3D3-93E25CDD6421}"/>
          </ac:picMkLst>
        </pc:picChg>
      </pc:sldChg>
      <pc:sldChg chg="del">
        <pc:chgData name="Junkyu Lee" userId="S::junkyul@personalmicrosoftsoftware.uci.edu::5188f9d5-6dde-4250-a1b1-a8fe41337ac1" providerId="AD" clId="Web-{F352AEEC-60D8-0B86-8AB7-EBF85E394A99}" dt="2018-07-27T05:34:14.328" v="48"/>
        <pc:sldMkLst>
          <pc:docMk/>
          <pc:sldMk cId="3710191216" sldId="272"/>
        </pc:sldMkLst>
      </pc:sldChg>
      <pc:sldChg chg="addSp delSp modSp new">
        <pc:chgData name="Junkyu Lee" userId="S::junkyul@personalmicrosoftsoftware.uci.edu::5188f9d5-6dde-4250-a1b1-a8fe41337ac1" providerId="AD" clId="Web-{F352AEEC-60D8-0B86-8AB7-EBF85E394A99}" dt="2018-07-27T06:35:46.388" v="1543" actId="14100"/>
        <pc:sldMkLst>
          <pc:docMk/>
          <pc:sldMk cId="318182754" sldId="273"/>
        </pc:sldMkLst>
        <pc:spChg chg="del">
          <ac:chgData name="Junkyu Lee" userId="S::junkyul@personalmicrosoftsoftware.uci.edu::5188f9d5-6dde-4250-a1b1-a8fe41337ac1" providerId="AD" clId="Web-{F352AEEC-60D8-0B86-8AB7-EBF85E394A99}" dt="2018-07-27T06:35:20.167" v="1539"/>
          <ac:spMkLst>
            <pc:docMk/>
            <pc:sldMk cId="318182754" sldId="273"/>
            <ac:spMk id="3" creationId="{AE807A49-0FFA-4DD6-80DD-63B0E24F263F}"/>
          </ac:spMkLst>
        </pc:spChg>
        <pc:picChg chg="add mod ord">
          <ac:chgData name="Junkyu Lee" userId="S::junkyul@personalmicrosoftsoftware.uci.edu::5188f9d5-6dde-4250-a1b1-a8fe41337ac1" providerId="AD" clId="Web-{F352AEEC-60D8-0B86-8AB7-EBF85E394A99}" dt="2018-07-27T06:35:22.621" v="1540" actId="1076"/>
          <ac:picMkLst>
            <pc:docMk/>
            <pc:sldMk cId="318182754" sldId="273"/>
            <ac:picMk id="4" creationId="{0D1171F2-6A88-432F-81B7-C3EB1ECC0263}"/>
          </ac:picMkLst>
        </pc:picChg>
        <pc:picChg chg="add mod">
          <ac:chgData name="Junkyu Lee" userId="S::junkyul@personalmicrosoftsoftware.uci.edu::5188f9d5-6dde-4250-a1b1-a8fe41337ac1" providerId="AD" clId="Web-{F352AEEC-60D8-0B86-8AB7-EBF85E394A99}" dt="2018-07-27T06:35:46.388" v="1543" actId="14100"/>
          <ac:picMkLst>
            <pc:docMk/>
            <pc:sldMk cId="318182754" sldId="273"/>
            <ac:picMk id="6" creationId="{50BBCFEF-13E1-4273-880B-59FA02CFBBC4}"/>
          </ac:picMkLst>
        </pc:picChg>
      </pc:sldChg>
      <pc:sldChg chg="del">
        <pc:chgData name="Junkyu Lee" userId="S::junkyul@personalmicrosoftsoftware.uci.edu::5188f9d5-6dde-4250-a1b1-a8fe41337ac1" providerId="AD" clId="Web-{F352AEEC-60D8-0B86-8AB7-EBF85E394A99}" dt="2018-07-27T05:34:14.312" v="47"/>
        <pc:sldMkLst>
          <pc:docMk/>
          <pc:sldMk cId="3756005352" sldId="273"/>
        </pc:sldMkLst>
      </pc:sldChg>
      <pc:sldChg chg="del">
        <pc:chgData name="Junkyu Lee" userId="S::junkyul@personalmicrosoftsoftware.uci.edu::5188f9d5-6dde-4250-a1b1-a8fe41337ac1" providerId="AD" clId="Web-{F352AEEC-60D8-0B86-8AB7-EBF85E394A99}" dt="2018-07-27T05:34:14.312" v="46"/>
        <pc:sldMkLst>
          <pc:docMk/>
          <pc:sldMk cId="2127864609" sldId="274"/>
        </pc:sldMkLst>
      </pc:sldChg>
      <pc:sldChg chg="del">
        <pc:chgData name="Junkyu Lee" userId="S::junkyul@personalmicrosoftsoftware.uci.edu::5188f9d5-6dde-4250-a1b1-a8fe41337ac1" providerId="AD" clId="Web-{F352AEEC-60D8-0B86-8AB7-EBF85E394A99}" dt="2018-07-27T05:34:14.328" v="50"/>
        <pc:sldMkLst>
          <pc:docMk/>
          <pc:sldMk cId="2805961038" sldId="275"/>
        </pc:sldMkLst>
      </pc:sldChg>
      <pc:sldChg chg="del">
        <pc:chgData name="Junkyu Lee" userId="S::junkyul@personalmicrosoftsoftware.uci.edu::5188f9d5-6dde-4250-a1b1-a8fe41337ac1" providerId="AD" clId="Web-{F352AEEC-60D8-0B86-8AB7-EBF85E394A99}" dt="2018-07-27T05:34:14.328" v="52"/>
        <pc:sldMkLst>
          <pc:docMk/>
          <pc:sldMk cId="424657469" sldId="277"/>
        </pc:sldMkLst>
      </pc:sldChg>
      <pc:sldChg chg="del">
        <pc:chgData name="Junkyu Lee" userId="S::junkyul@personalmicrosoftsoftware.uci.edu::5188f9d5-6dde-4250-a1b1-a8fe41337ac1" providerId="AD" clId="Web-{F352AEEC-60D8-0B86-8AB7-EBF85E394A99}" dt="2018-07-27T05:34:14.328" v="51"/>
        <pc:sldMkLst>
          <pc:docMk/>
          <pc:sldMk cId="1556240838" sldId="278"/>
        </pc:sldMkLst>
      </pc:sldChg>
      <pc:sldChg chg="del">
        <pc:chgData name="Junkyu Lee" userId="S::junkyul@personalmicrosoftsoftware.uci.edu::5188f9d5-6dde-4250-a1b1-a8fe41337ac1" providerId="AD" clId="Web-{F352AEEC-60D8-0B86-8AB7-EBF85E394A99}" dt="2018-07-27T05:34:14.328" v="49"/>
        <pc:sldMkLst>
          <pc:docMk/>
          <pc:sldMk cId="1457616106" sldId="279"/>
        </pc:sldMkLst>
      </pc:sldChg>
      <pc:sldChg chg="del">
        <pc:chgData name="Junkyu Lee" userId="S::junkyul@personalmicrosoftsoftware.uci.edu::5188f9d5-6dde-4250-a1b1-a8fe41337ac1" providerId="AD" clId="Web-{F352AEEC-60D8-0B86-8AB7-EBF85E394A99}" dt="2018-07-27T05:34:14.312" v="45"/>
        <pc:sldMkLst>
          <pc:docMk/>
          <pc:sldMk cId="3220004880" sldId="280"/>
        </pc:sldMkLst>
      </pc:sldChg>
      <pc:sldChg chg="del">
        <pc:chgData name="Junkyu Lee" userId="S::junkyul@personalmicrosoftsoftware.uci.edu::5188f9d5-6dde-4250-a1b1-a8fe41337ac1" providerId="AD" clId="Web-{F352AEEC-60D8-0B86-8AB7-EBF85E394A99}" dt="2018-07-27T05:34:14.312" v="44"/>
        <pc:sldMkLst>
          <pc:docMk/>
          <pc:sldMk cId="3601634470" sldId="281"/>
        </pc:sldMkLst>
      </pc:sldChg>
      <pc:sldChg chg="del">
        <pc:chgData name="Junkyu Lee" userId="S::junkyul@personalmicrosoftsoftware.uci.edu::5188f9d5-6dde-4250-a1b1-a8fe41337ac1" providerId="AD" clId="Web-{F352AEEC-60D8-0B86-8AB7-EBF85E394A99}" dt="2018-07-27T05:34:14.312" v="43"/>
        <pc:sldMkLst>
          <pc:docMk/>
          <pc:sldMk cId="771297422" sldId="282"/>
        </pc:sldMkLst>
      </pc:sldChg>
      <pc:sldChg chg="del">
        <pc:chgData name="Junkyu Lee" userId="S::junkyul@personalmicrosoftsoftware.uci.edu::5188f9d5-6dde-4250-a1b1-a8fe41337ac1" providerId="AD" clId="Web-{F352AEEC-60D8-0B86-8AB7-EBF85E394A99}" dt="2018-07-27T05:34:14.312" v="42"/>
        <pc:sldMkLst>
          <pc:docMk/>
          <pc:sldMk cId="4112808747" sldId="283"/>
        </pc:sldMkLst>
      </pc:sldChg>
      <pc:sldChg chg="del">
        <pc:chgData name="Junkyu Lee" userId="S::junkyul@personalmicrosoftsoftware.uci.edu::5188f9d5-6dde-4250-a1b1-a8fe41337ac1" providerId="AD" clId="Web-{F352AEEC-60D8-0B86-8AB7-EBF85E394A99}" dt="2018-07-27T05:34:14.312" v="41"/>
        <pc:sldMkLst>
          <pc:docMk/>
          <pc:sldMk cId="2830969772" sldId="284"/>
        </pc:sldMkLst>
      </pc:sldChg>
      <pc:sldChg chg="del">
        <pc:chgData name="Junkyu Lee" userId="S::junkyul@personalmicrosoftsoftware.uci.edu::5188f9d5-6dde-4250-a1b1-a8fe41337ac1" providerId="AD" clId="Web-{F352AEEC-60D8-0B86-8AB7-EBF85E394A99}" dt="2018-07-27T05:34:14.343" v="69"/>
        <pc:sldMkLst>
          <pc:docMk/>
          <pc:sldMk cId="4072724756" sldId="285"/>
        </pc:sldMkLst>
      </pc:sldChg>
      <pc:sldChg chg="del">
        <pc:chgData name="Junkyu Lee" userId="S::junkyul@personalmicrosoftsoftware.uci.edu::5188f9d5-6dde-4250-a1b1-a8fe41337ac1" providerId="AD" clId="Web-{F352AEEC-60D8-0B86-8AB7-EBF85E394A99}" dt="2018-07-27T05:34:14.343" v="68"/>
        <pc:sldMkLst>
          <pc:docMk/>
          <pc:sldMk cId="3426994251" sldId="286"/>
        </pc:sldMkLst>
      </pc:sldChg>
      <pc:sldChg chg="del">
        <pc:chgData name="Junkyu Lee" userId="S::junkyul@personalmicrosoftsoftware.uci.edu::5188f9d5-6dde-4250-a1b1-a8fe41337ac1" providerId="AD" clId="Web-{F352AEEC-60D8-0B86-8AB7-EBF85E394A99}" dt="2018-07-27T05:34:14.343" v="67"/>
        <pc:sldMkLst>
          <pc:docMk/>
          <pc:sldMk cId="643862298" sldId="287"/>
        </pc:sldMkLst>
      </pc:sldChg>
      <pc:sldChg chg="del">
        <pc:chgData name="Junkyu Lee" userId="S::junkyul@personalmicrosoftsoftware.uci.edu::5188f9d5-6dde-4250-a1b1-a8fe41337ac1" providerId="AD" clId="Web-{F352AEEC-60D8-0B86-8AB7-EBF85E394A99}" dt="2018-07-27T05:34:14.343" v="66"/>
        <pc:sldMkLst>
          <pc:docMk/>
          <pc:sldMk cId="2318666847" sldId="288"/>
        </pc:sldMkLst>
      </pc:sldChg>
      <pc:sldChg chg="del">
        <pc:chgData name="Junkyu Lee" userId="S::junkyul@personalmicrosoftsoftware.uci.edu::5188f9d5-6dde-4250-a1b1-a8fe41337ac1" providerId="AD" clId="Web-{F352AEEC-60D8-0B86-8AB7-EBF85E394A99}" dt="2018-07-27T05:34:14.343" v="65"/>
        <pc:sldMkLst>
          <pc:docMk/>
          <pc:sldMk cId="3276703958" sldId="289"/>
        </pc:sldMkLst>
      </pc:sldChg>
      <pc:sldChg chg="del">
        <pc:chgData name="Junkyu Lee" userId="S::junkyul@personalmicrosoftsoftware.uci.edu::5188f9d5-6dde-4250-a1b1-a8fe41337ac1" providerId="AD" clId="Web-{F352AEEC-60D8-0B86-8AB7-EBF85E394A99}" dt="2018-07-27T05:34:14.343" v="71"/>
        <pc:sldMkLst>
          <pc:docMk/>
          <pc:sldMk cId="4021464184" sldId="290"/>
        </pc:sldMkLst>
      </pc:sldChg>
    </pc:docChg>
  </pc:docChgLst>
  <pc:docChgLst>
    <pc:chgData name="Junkyu Lee" userId="S::junkyul@personalmicrosoftsoftware.uci.edu::5188f9d5-6dde-4250-a1b1-a8fe41337ac1" providerId="AD" clId="Web-{5E3C9738-C840-A9F8-CCB8-772B8EC0B426}"/>
    <pc:docChg chg="modSld">
      <pc:chgData name="Junkyu Lee" userId="S::junkyul@personalmicrosoftsoftware.uci.edu::5188f9d5-6dde-4250-a1b1-a8fe41337ac1" providerId="AD" clId="Web-{5E3C9738-C840-A9F8-CCB8-772B8EC0B426}" dt="2018-07-29T19:38:04.428" v="12" actId="20577"/>
      <pc:docMkLst>
        <pc:docMk/>
      </pc:docMkLst>
      <pc:sldChg chg="modSp">
        <pc:chgData name="Junkyu Lee" userId="S::junkyul@personalmicrosoftsoftware.uci.edu::5188f9d5-6dde-4250-a1b1-a8fe41337ac1" providerId="AD" clId="Web-{5E3C9738-C840-A9F8-CCB8-772B8EC0B426}" dt="2018-07-29T19:38:02.881" v="10" actId="20577"/>
        <pc:sldMkLst>
          <pc:docMk/>
          <pc:sldMk cId="2266426082" sldId="302"/>
        </pc:sldMkLst>
        <pc:spChg chg="mod">
          <ac:chgData name="Junkyu Lee" userId="S::junkyul@personalmicrosoftsoftware.uci.edu::5188f9d5-6dde-4250-a1b1-a8fe41337ac1" providerId="AD" clId="Web-{5E3C9738-C840-A9F8-CCB8-772B8EC0B426}" dt="2018-07-29T19:38:02.881" v="10" actId="20577"/>
          <ac:spMkLst>
            <pc:docMk/>
            <pc:sldMk cId="2266426082" sldId="302"/>
            <ac:spMk id="3" creationId="{0846309A-4034-4344-AA6D-06F6E6FE19E1}"/>
          </ac:spMkLst>
        </pc:spChg>
      </pc:sldChg>
      <pc:sldChg chg="modSp">
        <pc:chgData name="Junkyu Lee" userId="S::junkyul@personalmicrosoftsoftware.uci.edu::5188f9d5-6dde-4250-a1b1-a8fe41337ac1" providerId="AD" clId="Web-{5E3C9738-C840-A9F8-CCB8-772B8EC0B426}" dt="2018-07-29T19:37:58.459" v="4" actId="20577"/>
        <pc:sldMkLst>
          <pc:docMk/>
          <pc:sldMk cId="319126884" sldId="303"/>
        </pc:sldMkLst>
        <pc:spChg chg="mod">
          <ac:chgData name="Junkyu Lee" userId="S::junkyul@personalmicrosoftsoftware.uci.edu::5188f9d5-6dde-4250-a1b1-a8fe41337ac1" providerId="AD" clId="Web-{5E3C9738-C840-A9F8-CCB8-772B8EC0B426}" dt="2018-07-29T19:37:58.459" v="4" actId="20577"/>
          <ac:spMkLst>
            <pc:docMk/>
            <pc:sldMk cId="319126884" sldId="303"/>
            <ac:spMk id="3" creationId="{0846309A-4034-4344-AA6D-06F6E6FE19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CS-171 Summer 1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Week 5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7. 27. 2018</a:t>
            </a:r>
          </a:p>
          <a:p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Junkyu</a:t>
            </a:r>
            <a:r>
              <a:rPr lang="en-US" dirty="0">
                <a:cs typeface="Calibri"/>
              </a:rPr>
              <a:t> Lee (junkyul@uci.edu)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45E808AC-9874-4351-A808-E159AD202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28" y="171527"/>
            <a:ext cx="6939588" cy="6470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1BF83A-C22C-49FF-B55A-86B025E0C407}"/>
              </a:ext>
            </a:extLst>
          </p:cNvPr>
          <p:cNvSpPr txBox="1"/>
          <p:nvPr/>
        </p:nvSpPr>
        <p:spPr>
          <a:xfrm>
            <a:off x="7131205" y="21744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2017 fq midterm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01E98-9A0A-43DC-B525-3A46207D9B9E}"/>
              </a:ext>
            </a:extLst>
          </p:cNvPr>
          <p:cNvSpPr txBox="1"/>
          <p:nvPr/>
        </p:nvSpPr>
        <p:spPr>
          <a:xfrm>
            <a:off x="7242717" y="1258229"/>
            <a:ext cx="4871224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(h1)</a:t>
            </a:r>
            <a:r>
              <a:rPr lang="en-US" dirty="0">
                <a:cs typeface="Calibri"/>
              </a:rPr>
              <a:t> = number of misplaced tiles from goal state</a:t>
            </a:r>
          </a:p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There are 8 tiles</a:t>
            </a:r>
          </a:p>
          <a:p>
            <a:pPr algn="ctr"/>
            <a:endParaRPr lang="en-US" dirty="0">
              <a:solidFill>
                <a:srgbClr val="FF0000"/>
              </a:solidFill>
              <a:cs typeface="Calibri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Hill-climbing local search moves to a state with lower heuristic value</a:t>
            </a:r>
          </a:p>
          <a:p>
            <a:pPr algn="ctr"/>
            <a:endParaRPr lang="en-US" dirty="0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State a -&gt; state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8F9D0-0A4B-4334-99D7-5799D9D314EC}"/>
              </a:ext>
            </a:extLst>
          </p:cNvPr>
          <p:cNvSpPr txBox="1"/>
          <p:nvPr/>
        </p:nvSpPr>
        <p:spPr>
          <a:xfrm>
            <a:off x="2196791" y="3999571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6</a:t>
            </a:r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D88E2-A5DD-40CB-A42C-8E7BB1809324}"/>
              </a:ext>
            </a:extLst>
          </p:cNvPr>
          <p:cNvSpPr txBox="1"/>
          <p:nvPr/>
        </p:nvSpPr>
        <p:spPr>
          <a:xfrm>
            <a:off x="5793059" y="3962400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9141C-2F68-4B9C-B9A0-F86245003A1A}"/>
              </a:ext>
            </a:extLst>
          </p:cNvPr>
          <p:cNvSpPr txBox="1"/>
          <p:nvPr/>
        </p:nvSpPr>
        <p:spPr>
          <a:xfrm>
            <a:off x="1462668" y="5635083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87806-846E-4CF3-85C2-FAB62F455EB5}"/>
              </a:ext>
            </a:extLst>
          </p:cNvPr>
          <p:cNvSpPr txBox="1"/>
          <p:nvPr/>
        </p:nvSpPr>
        <p:spPr>
          <a:xfrm>
            <a:off x="3274741" y="5635083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34D30-E0A6-4EC1-A4AD-DEF24037D827}"/>
              </a:ext>
            </a:extLst>
          </p:cNvPr>
          <p:cNvSpPr txBox="1"/>
          <p:nvPr/>
        </p:nvSpPr>
        <p:spPr>
          <a:xfrm>
            <a:off x="4919546" y="5635083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B3112-1524-4014-A0F9-2B7077EA7257}"/>
              </a:ext>
            </a:extLst>
          </p:cNvPr>
          <p:cNvSpPr txBox="1"/>
          <p:nvPr/>
        </p:nvSpPr>
        <p:spPr>
          <a:xfrm>
            <a:off x="6573643" y="5635083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6EE8AE-F9D4-41AB-93F9-4F3B6521F600}"/>
              </a:ext>
            </a:extLst>
          </p:cNvPr>
          <p:cNvSpPr txBox="1"/>
          <p:nvPr/>
        </p:nvSpPr>
        <p:spPr>
          <a:xfrm>
            <a:off x="6350619" y="6071839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3132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indoor, table&#10;&#10;Description generated with very high confidence">
            <a:extLst>
              <a:ext uri="{FF2B5EF4-FFF2-40B4-BE49-F238E27FC236}">
                <a16:creationId xmlns:a16="http://schemas.microsoft.com/office/drawing/2014/main" id="{2684D2A4-2B09-4DE0-975B-0F0B6180A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40" y="169107"/>
            <a:ext cx="9554504" cy="2098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53951D-7659-4B5A-AD8A-C430ACAE8F85}"/>
              </a:ext>
            </a:extLst>
          </p:cNvPr>
          <p:cNvSpPr txBox="1"/>
          <p:nvPr/>
        </p:nvSpPr>
        <p:spPr>
          <a:xfrm>
            <a:off x="8961864" y="17098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2017 fq midterm</a:t>
            </a:r>
          </a:p>
        </p:txBody>
      </p:sp>
    </p:spTree>
    <p:extLst>
      <p:ext uri="{BB962C8B-B14F-4D97-AF65-F5344CB8AC3E}">
        <p14:creationId xmlns:p14="http://schemas.microsoft.com/office/powerpoint/2010/main" val="176487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indoor, table&#10;&#10;Description generated with very high confidence">
            <a:extLst>
              <a:ext uri="{FF2B5EF4-FFF2-40B4-BE49-F238E27FC236}">
                <a16:creationId xmlns:a16="http://schemas.microsoft.com/office/drawing/2014/main" id="{2684D2A4-2B09-4DE0-975B-0F0B6180A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40" y="169107"/>
            <a:ext cx="9554504" cy="2098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53951D-7659-4B5A-AD8A-C430ACAE8F85}"/>
              </a:ext>
            </a:extLst>
          </p:cNvPr>
          <p:cNvSpPr txBox="1"/>
          <p:nvPr/>
        </p:nvSpPr>
        <p:spPr>
          <a:xfrm>
            <a:off x="8961864" y="17098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2017 fq midterm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7929C-C2D4-4EF2-BDA5-90B5A09DBA60}"/>
              </a:ext>
            </a:extLst>
          </p:cNvPr>
          <p:cNvSpPr txBox="1"/>
          <p:nvPr/>
        </p:nvSpPr>
        <p:spPr>
          <a:xfrm>
            <a:off x="459058" y="607742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0D692-489B-4150-A4FB-955B0FD03105}"/>
              </a:ext>
            </a:extLst>
          </p:cNvPr>
          <p:cNvSpPr txBox="1"/>
          <p:nvPr/>
        </p:nvSpPr>
        <p:spPr>
          <a:xfrm>
            <a:off x="459058" y="1081669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A319A-07D8-475E-8410-448C7EF5045D}"/>
              </a:ext>
            </a:extLst>
          </p:cNvPr>
          <p:cNvSpPr txBox="1"/>
          <p:nvPr/>
        </p:nvSpPr>
        <p:spPr>
          <a:xfrm>
            <a:off x="459058" y="1546303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BBA5B-F44C-40B1-B45D-BB0A9A7A3D4E}"/>
              </a:ext>
            </a:extLst>
          </p:cNvPr>
          <p:cNvSpPr txBox="1"/>
          <p:nvPr/>
        </p:nvSpPr>
        <p:spPr>
          <a:xfrm>
            <a:off x="2763644" y="1918009"/>
            <a:ext cx="605139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Finite space, infinite time, random restart</a:t>
            </a:r>
          </a:p>
        </p:txBody>
      </p:sp>
    </p:spTree>
    <p:extLst>
      <p:ext uri="{BB962C8B-B14F-4D97-AF65-F5344CB8AC3E}">
        <p14:creationId xmlns:p14="http://schemas.microsoft.com/office/powerpoint/2010/main" val="66688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7FFF16-9D67-4228-B1F4-3780A62C7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0" y="80014"/>
            <a:ext cx="10038885" cy="6522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A975B1-D04C-45DE-840F-3835FCE0406D}"/>
              </a:ext>
            </a:extLst>
          </p:cNvPr>
          <p:cNvSpPr txBox="1"/>
          <p:nvPr/>
        </p:nvSpPr>
        <p:spPr>
          <a:xfrm>
            <a:off x="8701669" y="3103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2011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sq</a:t>
            </a:r>
            <a:r>
              <a:rPr lang="en-US" dirty="0">
                <a:cs typeface="Calibri"/>
              </a:rPr>
              <a:t>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49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7FFF16-9D67-4228-B1F4-3780A62C7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0" y="80014"/>
            <a:ext cx="10038885" cy="6522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A975B1-D04C-45DE-840F-3835FCE0406D}"/>
              </a:ext>
            </a:extLst>
          </p:cNvPr>
          <p:cNvSpPr txBox="1"/>
          <p:nvPr/>
        </p:nvSpPr>
        <p:spPr>
          <a:xfrm>
            <a:off x="8701669" y="3103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2011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sq</a:t>
            </a:r>
            <a:r>
              <a:rPr lang="en-US" dirty="0">
                <a:cs typeface="Calibri"/>
              </a:rPr>
              <a:t> final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471E55-DEAA-4268-AC9E-E2AEDF69AA71}"/>
              </a:ext>
            </a:extLst>
          </p:cNvPr>
          <p:cNvSpPr txBox="1"/>
          <p:nvPr/>
        </p:nvSpPr>
        <p:spPr>
          <a:xfrm>
            <a:off x="923692" y="1109547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E7CE9-EB94-4938-AE59-291DF3BC8F87}"/>
              </a:ext>
            </a:extLst>
          </p:cNvPr>
          <p:cNvSpPr txBox="1"/>
          <p:nvPr/>
        </p:nvSpPr>
        <p:spPr>
          <a:xfrm>
            <a:off x="923692" y="1657815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77E69-07A2-4992-89CA-1A6905CEACCE}"/>
              </a:ext>
            </a:extLst>
          </p:cNvPr>
          <p:cNvSpPr txBox="1"/>
          <p:nvPr/>
        </p:nvSpPr>
        <p:spPr>
          <a:xfrm>
            <a:off x="923692" y="2224668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C44B9-C4D3-42B7-A448-AC0E8058308C}"/>
              </a:ext>
            </a:extLst>
          </p:cNvPr>
          <p:cNvSpPr txBox="1"/>
          <p:nvPr/>
        </p:nvSpPr>
        <p:spPr>
          <a:xfrm>
            <a:off x="923692" y="2763643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84000-DC14-46A1-A911-3E6B569A9DA5}"/>
              </a:ext>
            </a:extLst>
          </p:cNvPr>
          <p:cNvSpPr txBox="1"/>
          <p:nvPr/>
        </p:nvSpPr>
        <p:spPr>
          <a:xfrm>
            <a:off x="923692" y="3265448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cs typeface="Calibri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CAC8E7-38EF-47CC-9B56-172F2463EEBB}"/>
              </a:ext>
            </a:extLst>
          </p:cNvPr>
          <p:cNvSpPr txBox="1"/>
          <p:nvPr/>
        </p:nvSpPr>
        <p:spPr>
          <a:xfrm>
            <a:off x="923691" y="3832301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C92E5-DB26-46C1-B808-8AB0F7D9B581}"/>
              </a:ext>
            </a:extLst>
          </p:cNvPr>
          <p:cNvSpPr txBox="1"/>
          <p:nvPr/>
        </p:nvSpPr>
        <p:spPr>
          <a:xfrm>
            <a:off x="960862" y="4668643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E6F9FD-3E09-4AD6-B4CC-19670C67B30C}"/>
              </a:ext>
            </a:extLst>
          </p:cNvPr>
          <p:cNvSpPr txBox="1"/>
          <p:nvPr/>
        </p:nvSpPr>
        <p:spPr>
          <a:xfrm>
            <a:off x="923691" y="5514277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2A3F6-4E2E-4C0B-BF24-1785E5D4023B}"/>
              </a:ext>
            </a:extLst>
          </p:cNvPr>
          <p:cNvSpPr txBox="1"/>
          <p:nvPr/>
        </p:nvSpPr>
        <p:spPr>
          <a:xfrm>
            <a:off x="9342864" y="3832302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Reduction in the uncertainty</a:t>
            </a:r>
            <a:r>
              <a:rPr lang="en-US" dirty="0">
                <a:cs typeface="Calibri"/>
              </a:rPr>
              <a:t> after applying attribute</a:t>
            </a:r>
            <a:endParaRPr lang="en-US" dirty="0"/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DB989A-A197-4C26-9F1A-A4396E1260DA}"/>
              </a:ext>
            </a:extLst>
          </p:cNvPr>
          <p:cNvSpPr txBox="1"/>
          <p:nvPr/>
        </p:nvSpPr>
        <p:spPr>
          <a:xfrm>
            <a:off x="9445083" y="554215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Irrelevant to the accuracy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DD31D6-47E2-42E8-B811-AFFE69F56E3D}"/>
              </a:ext>
            </a:extLst>
          </p:cNvPr>
          <p:cNvSpPr txBox="1"/>
          <p:nvPr/>
        </p:nvSpPr>
        <p:spPr>
          <a:xfrm>
            <a:off x="9445083" y="225254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22964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3013EDD-7464-4688-B3DB-6FB29B3DC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1" y="50723"/>
            <a:ext cx="5927598" cy="6683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98A3FD-9F8C-45A7-B4A3-A14F61871D78}"/>
              </a:ext>
            </a:extLst>
          </p:cNvPr>
          <p:cNvSpPr txBox="1"/>
          <p:nvPr/>
        </p:nvSpPr>
        <p:spPr>
          <a:xfrm>
            <a:off x="5402766" y="5018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2018 wq </a:t>
            </a:r>
            <a:r>
              <a:rPr lang="en-US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368936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3013EDD-7464-4688-B3DB-6FB29B3DC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1" y="50723"/>
            <a:ext cx="5927598" cy="6683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98A3FD-9F8C-45A7-B4A3-A14F61871D78}"/>
              </a:ext>
            </a:extLst>
          </p:cNvPr>
          <p:cNvSpPr txBox="1"/>
          <p:nvPr/>
        </p:nvSpPr>
        <p:spPr>
          <a:xfrm>
            <a:off x="5402766" y="5018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2018 wq </a:t>
            </a:r>
            <a:r>
              <a:rPr lang="en-US"/>
              <a:t>final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93064-CC19-4422-A56C-8BCC32DEC0FE}"/>
              </a:ext>
            </a:extLst>
          </p:cNvPr>
          <p:cNvSpPr txBox="1"/>
          <p:nvPr/>
        </p:nvSpPr>
        <p:spPr>
          <a:xfrm>
            <a:off x="2875156" y="360927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DB823-AA4D-410C-A53A-63FCBA715FB2}"/>
              </a:ext>
            </a:extLst>
          </p:cNvPr>
          <p:cNvSpPr txBox="1"/>
          <p:nvPr/>
        </p:nvSpPr>
        <p:spPr>
          <a:xfrm>
            <a:off x="2559205" y="401815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185EB-3C0C-4F45-B1E8-D44BD8F9D510}"/>
              </a:ext>
            </a:extLst>
          </p:cNvPr>
          <p:cNvSpPr txBox="1"/>
          <p:nvPr/>
        </p:nvSpPr>
        <p:spPr>
          <a:xfrm>
            <a:off x="217449" y="5068229"/>
            <a:ext cx="39215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13D1-D336-4E27-BEF9-D214E8B15646}"/>
              </a:ext>
            </a:extLst>
          </p:cNvPr>
          <p:cNvSpPr txBox="1"/>
          <p:nvPr/>
        </p:nvSpPr>
        <p:spPr>
          <a:xfrm>
            <a:off x="4482790" y="5328424"/>
            <a:ext cx="39215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</a:t>
            </a:r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3E374-5753-43CE-B86E-1DFEAC06CB1C}"/>
              </a:ext>
            </a:extLst>
          </p:cNvPr>
          <p:cNvSpPr txBox="1"/>
          <p:nvPr/>
        </p:nvSpPr>
        <p:spPr>
          <a:xfrm>
            <a:off x="4547839" y="5700131"/>
            <a:ext cx="39215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</a:t>
            </a:r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9C4DF0-8DA3-40A5-A0F2-18A84516D3A4}"/>
              </a:ext>
            </a:extLst>
          </p:cNvPr>
          <p:cNvSpPr txBox="1"/>
          <p:nvPr/>
        </p:nvSpPr>
        <p:spPr>
          <a:xfrm>
            <a:off x="5114693" y="6127594"/>
            <a:ext cx="39215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36245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382670A-6981-4136-94B6-2F5934EC0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08" y="138326"/>
            <a:ext cx="9709924" cy="4250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C8DC47-9D20-4DA5-8BE5-DEDC9669A0D2}"/>
              </a:ext>
            </a:extLst>
          </p:cNvPr>
          <p:cNvSpPr txBox="1"/>
          <p:nvPr/>
        </p:nvSpPr>
        <p:spPr>
          <a:xfrm>
            <a:off x="9333571" y="13381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2018 wq </a:t>
            </a:r>
            <a:r>
              <a:rPr lang="en-US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2504867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382670A-6981-4136-94B6-2F5934EC0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08" y="138326"/>
            <a:ext cx="9709924" cy="4250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C8DC47-9D20-4DA5-8BE5-DEDC9669A0D2}"/>
              </a:ext>
            </a:extLst>
          </p:cNvPr>
          <p:cNvSpPr txBox="1"/>
          <p:nvPr/>
        </p:nvSpPr>
        <p:spPr>
          <a:xfrm>
            <a:off x="9333571" y="13381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2018 wq </a:t>
            </a:r>
            <a:r>
              <a:rPr lang="en-US"/>
              <a:t>final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BE484-5E0A-44F0-9256-9C2556193A56}"/>
              </a:ext>
            </a:extLst>
          </p:cNvPr>
          <p:cNvSpPr txBox="1"/>
          <p:nvPr/>
        </p:nvSpPr>
        <p:spPr>
          <a:xfrm>
            <a:off x="1760034" y="3479180"/>
            <a:ext cx="18046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6~10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BE90E3-1319-49B4-889C-6A71F462AE33}"/>
              </a:ext>
            </a:extLst>
          </p:cNvPr>
          <p:cNvSpPr txBox="1"/>
          <p:nvPr/>
        </p:nvSpPr>
        <p:spPr>
          <a:xfrm>
            <a:off x="3246864" y="3479180"/>
            <a:ext cx="18046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11~15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A49D8-8300-4F57-8E39-6054D35260D0}"/>
              </a:ext>
            </a:extLst>
          </p:cNvPr>
          <p:cNvSpPr txBox="1"/>
          <p:nvPr/>
        </p:nvSpPr>
        <p:spPr>
          <a:xfrm>
            <a:off x="4687229" y="3479180"/>
            <a:ext cx="18046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16~20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684F0-E9F3-47C9-8F47-57A89336275A}"/>
              </a:ext>
            </a:extLst>
          </p:cNvPr>
          <p:cNvSpPr txBox="1"/>
          <p:nvPr/>
        </p:nvSpPr>
        <p:spPr>
          <a:xfrm>
            <a:off x="6304156" y="3479180"/>
            <a:ext cx="18046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21~25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AA7C7-A878-48D8-AE0F-F56530C41B8E}"/>
              </a:ext>
            </a:extLst>
          </p:cNvPr>
          <p:cNvSpPr txBox="1"/>
          <p:nvPr/>
        </p:nvSpPr>
        <p:spPr>
          <a:xfrm>
            <a:off x="867936" y="4594302"/>
            <a:ext cx="901576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In practice, </a:t>
            </a:r>
            <a:r>
              <a:rPr lang="en-US" dirty="0">
                <a:cs typeface="Calibri"/>
              </a:rPr>
              <a:t>training and testing data sets are not enough to evaluate the predictive performance of learning algorithms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Cross validation splits data set to training / test sets to make assessment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Easy to understand and use and quite work well in practice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693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E2C5A7-FC6F-4800-940F-EA17EC366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22" y="84544"/>
            <a:ext cx="11231369" cy="5082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96FFA4-78E6-4588-8E04-BC6DA425AD09}"/>
              </a:ext>
            </a:extLst>
          </p:cNvPr>
          <p:cNvSpPr txBox="1"/>
          <p:nvPr/>
        </p:nvSpPr>
        <p:spPr>
          <a:xfrm>
            <a:off x="9742449" y="85864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2018 wq </a:t>
            </a:r>
            <a:r>
              <a:rPr lang="en-US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4533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1705-27B3-4290-BE96-99D999DD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Word of the day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A162-7D36-41EB-AF1D-91AF54186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Discussion 13:00 – 13:50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Discussion 14:00 – 14:50</a:t>
            </a:r>
          </a:p>
          <a:p>
            <a:pPr lvl="1"/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4933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E2C5A7-FC6F-4800-940F-EA17EC366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22" y="84544"/>
            <a:ext cx="11231369" cy="5082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96FFA4-78E6-4588-8E04-BC6DA425AD09}"/>
              </a:ext>
            </a:extLst>
          </p:cNvPr>
          <p:cNvSpPr txBox="1"/>
          <p:nvPr/>
        </p:nvSpPr>
        <p:spPr>
          <a:xfrm>
            <a:off x="9742449" y="85864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2018 wq </a:t>
            </a:r>
            <a:r>
              <a:rPr lang="en-US"/>
              <a:t>final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0EE50-F4A7-4F07-8C38-4B3AE6999778}"/>
              </a:ext>
            </a:extLst>
          </p:cNvPr>
          <p:cNvSpPr txBox="1"/>
          <p:nvPr/>
        </p:nvSpPr>
        <p:spPr>
          <a:xfrm>
            <a:off x="1425496" y="3349083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X3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04930-1005-4AA4-8D66-1E336965C9CF}"/>
              </a:ext>
            </a:extLst>
          </p:cNvPr>
          <p:cNvSpPr txBox="1"/>
          <p:nvPr/>
        </p:nvSpPr>
        <p:spPr>
          <a:xfrm>
            <a:off x="979449" y="5068228"/>
            <a:ext cx="292905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Label 0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 : 4 data points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Label 1 : 4 data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0C96A-1F7D-47E7-94EC-4ECF710C0750}"/>
              </a:ext>
            </a:extLst>
          </p:cNvPr>
          <p:cNvSpPr txBox="1"/>
          <p:nvPr/>
        </p:nvSpPr>
        <p:spPr>
          <a:xfrm>
            <a:off x="9432073" y="1778620"/>
            <a:ext cx="44604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F94998-D4B5-4509-A714-E7FE5F6549F8}"/>
              </a:ext>
            </a:extLst>
          </p:cNvPr>
          <p:cNvSpPr txBox="1"/>
          <p:nvPr/>
        </p:nvSpPr>
        <p:spPr>
          <a:xfrm>
            <a:off x="3637158" y="5068228"/>
            <a:ext cx="5791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(Y) = -4/8 * log(4/8) - 4/8 *log(4/8) = 1 bit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4/8 : probability of a data label being Y=0, Y=1</a:t>
            </a:r>
          </a:p>
        </p:txBody>
      </p:sp>
    </p:spTree>
    <p:extLst>
      <p:ext uri="{BB962C8B-B14F-4D97-AF65-F5344CB8AC3E}">
        <p14:creationId xmlns:p14="http://schemas.microsoft.com/office/powerpoint/2010/main" val="361436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E2C5A7-FC6F-4800-940F-EA17EC366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22" y="84544"/>
            <a:ext cx="11231369" cy="5082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96FFA4-78E6-4588-8E04-BC6DA425AD09}"/>
              </a:ext>
            </a:extLst>
          </p:cNvPr>
          <p:cNvSpPr txBox="1"/>
          <p:nvPr/>
        </p:nvSpPr>
        <p:spPr>
          <a:xfrm>
            <a:off x="9742449" y="85864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2018 wq </a:t>
            </a:r>
            <a:r>
              <a:rPr lang="en-US"/>
              <a:t>final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0EE50-F4A7-4F07-8C38-4B3AE6999778}"/>
              </a:ext>
            </a:extLst>
          </p:cNvPr>
          <p:cNvSpPr txBox="1"/>
          <p:nvPr/>
        </p:nvSpPr>
        <p:spPr>
          <a:xfrm>
            <a:off x="1425496" y="3349083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X3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0C96A-1F7D-47E7-94EC-4ECF710C0750}"/>
              </a:ext>
            </a:extLst>
          </p:cNvPr>
          <p:cNvSpPr txBox="1"/>
          <p:nvPr/>
        </p:nvSpPr>
        <p:spPr>
          <a:xfrm>
            <a:off x="9432073" y="1778620"/>
            <a:ext cx="44604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07666-88B7-4275-A2BF-5953E0AF88B1}"/>
              </a:ext>
            </a:extLst>
          </p:cNvPr>
          <p:cNvSpPr txBox="1"/>
          <p:nvPr/>
        </p:nvSpPr>
        <p:spPr>
          <a:xfrm>
            <a:off x="7883912" y="4826618"/>
            <a:ext cx="2929054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Using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 Attribute 3,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If X3=0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Y=0: [010] [010] [110]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Y=1: [000]</a:t>
            </a: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If X3=1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Y0 = [001] 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Y1 = [011] [111] [111]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BF9D2-7981-49AA-AC83-19DA7C08BCB0}"/>
              </a:ext>
            </a:extLst>
          </p:cNvPr>
          <p:cNvSpPr txBox="1"/>
          <p:nvPr/>
        </p:nvSpPr>
        <p:spPr>
          <a:xfrm>
            <a:off x="2141034" y="4761571"/>
            <a:ext cx="292905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00F9C-6FA8-4420-96E8-688FF741F9FE}"/>
              </a:ext>
            </a:extLst>
          </p:cNvPr>
          <p:cNvSpPr txBox="1"/>
          <p:nvPr/>
        </p:nvSpPr>
        <p:spPr>
          <a:xfrm>
            <a:off x="356838" y="4826618"/>
            <a:ext cx="3653883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Using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 Attribute 1,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If X1=0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Y=0: [001] [010] [010] 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Y=1: [000] [011]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If X1=1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Y0 = [110]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Y1 = [111] [111]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DC867-2979-4A5B-BD85-ABA31E943F3C}"/>
              </a:ext>
            </a:extLst>
          </p:cNvPr>
          <p:cNvSpPr txBox="1"/>
          <p:nvPr/>
        </p:nvSpPr>
        <p:spPr>
          <a:xfrm>
            <a:off x="3962399" y="4826618"/>
            <a:ext cx="3653883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Using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 Attribute 2,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If X2=0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Y=0: [001]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Y=1: [000] 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If X2=1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Y0 = [010] [010] [110]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Y1 = [011] [111] [111]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5553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27E45-77D4-4318-94ED-C43DFF0CB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95" y="905649"/>
            <a:ext cx="10515600" cy="471375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Entropy</a:t>
            </a:r>
          </a:p>
          <a:p>
            <a:pPr lvl="1"/>
            <a:r>
              <a:rPr lang="en-US" dirty="0">
                <a:cs typeface="Calibri"/>
              </a:rPr>
              <a:t>Random variable X = {x1, x2} with p(x1), p(x2)</a:t>
            </a:r>
          </a:p>
          <a:p>
            <a:pPr lvl="1"/>
            <a:r>
              <a:rPr lang="en-US" dirty="0">
                <a:cs typeface="Calibri"/>
              </a:rPr>
              <a:t>H(X) = -  [p(x1) * log (p(x1)) + p(x2) * log (p(x2))]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Conditional entropy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Joint distribution P(X, Y), conditional distribution P(Y|X), marginal P(X)</a:t>
            </a:r>
          </a:p>
          <a:p>
            <a:pPr lvl="1"/>
            <a:r>
              <a:rPr lang="en-US" dirty="0">
                <a:cs typeface="Calibri"/>
              </a:rPr>
              <a:t>Random variable X = {x1, x2}, Y = {y1, y2}</a:t>
            </a:r>
          </a:p>
          <a:p>
            <a:pPr lvl="1"/>
            <a:r>
              <a:rPr lang="en-US" dirty="0">
                <a:cs typeface="Calibri"/>
              </a:rPr>
              <a:t>H(Y|X) =  p(x1) * H(Y|x1) + p(x2) * H(Y|x2)</a:t>
            </a:r>
          </a:p>
          <a:p>
            <a:pPr lvl="2"/>
            <a:r>
              <a:rPr lang="en-US" dirty="0">
                <a:cs typeface="Calibri"/>
              </a:rPr>
              <a:t>H(Y|x1) = -[p(y1|x1) * log ( p(y1|x1) ) + p(y2|x1) * log( p(y2|x1) )]</a:t>
            </a:r>
          </a:p>
          <a:p>
            <a:pPr lvl="2"/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H(Y|X) = - [  { p(x1) [p(y1|x1) * log (p(y1|x1)) + p(y2|x1) * log (p(y2|x1) }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                  + { p(x2) [p(y1|x2) * log (p(y1|x2)) + p(y2|x2) * log (p(y2|x2) }]</a:t>
            </a:r>
            <a:endParaRPr lang="en-US"/>
          </a:p>
          <a:p>
            <a:pPr lvl="1"/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H(Y|X) = - [  p(x1, y1) log ( p(y1|x1) ) + p(x1, y2) log ( p(y2|x1) )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                  +  p(x2, y1) log ( p(y1|x2) ) + p(x2, y2) log ( p(y2|x2) ) ]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6555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E2C5A7-FC6F-4800-940F-EA17EC366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22" y="84544"/>
            <a:ext cx="11231369" cy="5082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96FFA4-78E6-4588-8E04-BC6DA425AD09}"/>
              </a:ext>
            </a:extLst>
          </p:cNvPr>
          <p:cNvSpPr txBox="1"/>
          <p:nvPr/>
        </p:nvSpPr>
        <p:spPr>
          <a:xfrm>
            <a:off x="9742449" y="85864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2018 wq </a:t>
            </a:r>
            <a:r>
              <a:rPr lang="en-US"/>
              <a:t>final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0EE50-F4A7-4F07-8C38-4B3AE6999778}"/>
              </a:ext>
            </a:extLst>
          </p:cNvPr>
          <p:cNvSpPr txBox="1"/>
          <p:nvPr/>
        </p:nvSpPr>
        <p:spPr>
          <a:xfrm>
            <a:off x="1425496" y="3349083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X3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0C96A-1F7D-47E7-94EC-4ECF710C0750}"/>
              </a:ext>
            </a:extLst>
          </p:cNvPr>
          <p:cNvSpPr txBox="1"/>
          <p:nvPr/>
        </p:nvSpPr>
        <p:spPr>
          <a:xfrm>
            <a:off x="9432073" y="1778620"/>
            <a:ext cx="44604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6E4A2D-CA1F-46F7-AA0A-BE184348DA1F}"/>
              </a:ext>
            </a:extLst>
          </p:cNvPr>
          <p:cNvSpPr txBox="1"/>
          <p:nvPr/>
        </p:nvSpPr>
        <p:spPr>
          <a:xfrm>
            <a:off x="3367671" y="4798740"/>
            <a:ext cx="8132956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(Y|X3) = P(X3=0)*H(Y|X3=0) + P(X3=1)*H(Y|X3=1)</a:t>
            </a:r>
            <a:br>
              <a:rPr lang="en-US" b="1" dirty="0">
                <a:solidFill>
                  <a:srgbClr val="FF0000"/>
                </a:solidFill>
                <a:cs typeface="Calibri"/>
              </a:rPr>
            </a:br>
            <a:r>
              <a:rPr lang="en-US" b="1" dirty="0">
                <a:solidFill>
                  <a:srgbClr val="FF0000"/>
                </a:solidFill>
                <a:cs typeface="Calibri"/>
              </a:rPr>
              <a:t>H(Y|X3=0) = -[P(Y=0|X3=0) * log (P(Y=0 | X3=) + P(Y=1|X3=0) * log (P(Y=1 | X3=)]</a:t>
            </a:r>
            <a:endParaRPr lang="en-US" dirty="0">
              <a:cs typeface="Calibri"/>
            </a:endParaRP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                    = -[¾  * log(¾) + ¼*log(¼)</a:t>
            </a: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H(Y|X3=1) = -[¼ *log(¼) + ¾*log(¾)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AB108-EBEA-457E-A2CA-00E10E072805}"/>
              </a:ext>
            </a:extLst>
          </p:cNvPr>
          <p:cNvSpPr txBox="1"/>
          <p:nvPr/>
        </p:nvSpPr>
        <p:spPr>
          <a:xfrm>
            <a:off x="654205" y="4826618"/>
            <a:ext cx="2929054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Using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 Attribute 3,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If X3=0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Y=0: [010] [010] [110]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Y=1: [000]</a:t>
            </a: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If X3=1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Y0 = [001] 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Y1 = [011] [111] [111]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811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E2C5A7-FC6F-4800-940F-EA17EC366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22" y="84544"/>
            <a:ext cx="8071857" cy="3651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96FFA4-78E6-4588-8E04-BC6DA425AD09}"/>
              </a:ext>
            </a:extLst>
          </p:cNvPr>
          <p:cNvSpPr txBox="1"/>
          <p:nvPr/>
        </p:nvSpPr>
        <p:spPr>
          <a:xfrm>
            <a:off x="9445083" y="14310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2018 wq </a:t>
            </a:r>
            <a:r>
              <a:rPr lang="en-US"/>
              <a:t>final</a:t>
            </a:r>
          </a:p>
        </p:txBody>
      </p:sp>
      <p:pic>
        <p:nvPicPr>
          <p:cNvPr id="5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7D17FA3-FE35-4E26-93C3-1C4DB3ED9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692" y="3522007"/>
            <a:ext cx="6153615" cy="3335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7461B0-0E9B-4617-8439-8E5909DDD183}"/>
              </a:ext>
            </a:extLst>
          </p:cNvPr>
          <p:cNvSpPr txBox="1"/>
          <p:nvPr/>
        </p:nvSpPr>
        <p:spPr>
          <a:xfrm>
            <a:off x="3144644" y="4129667"/>
            <a:ext cx="2929054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</a:rPr>
              <a:t>Select attribute X3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rgbClr val="FF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Select attribute X2</a:t>
            </a:r>
          </a:p>
        </p:txBody>
      </p:sp>
    </p:spTree>
    <p:extLst>
      <p:ext uri="{BB962C8B-B14F-4D97-AF65-F5344CB8AC3E}">
        <p14:creationId xmlns:p14="http://schemas.microsoft.com/office/powerpoint/2010/main" val="75565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44855B0-C384-49FF-9088-912537C5B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614" y="4260"/>
            <a:ext cx="6663033" cy="664663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C5B01B-B4FF-47A9-A3D3-93E25CDD6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79" y="380227"/>
            <a:ext cx="5716857" cy="13489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AB2157-ADF4-4202-ABFE-A766A6B88AB1}"/>
              </a:ext>
            </a:extLst>
          </p:cNvPr>
          <p:cNvSpPr txBox="1"/>
          <p:nvPr/>
        </p:nvSpPr>
        <p:spPr>
          <a:xfrm>
            <a:off x="9138425" y="182508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2016 </a:t>
            </a:r>
            <a:r>
              <a:rPr lang="en-US" dirty="0" err="1"/>
              <a:t>smq</a:t>
            </a:r>
            <a:r>
              <a:rPr lang="en-US" dirty="0"/>
              <a:t> final</a:t>
            </a:r>
          </a:p>
        </p:txBody>
      </p:sp>
    </p:spTree>
    <p:extLst>
      <p:ext uri="{BB962C8B-B14F-4D97-AF65-F5344CB8AC3E}">
        <p14:creationId xmlns:p14="http://schemas.microsoft.com/office/powerpoint/2010/main" val="3547607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44855B0-C384-49FF-9088-912537C5B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614" y="4260"/>
            <a:ext cx="6663033" cy="664663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C5B01B-B4FF-47A9-A3D3-93E25CDD6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620" y="120032"/>
            <a:ext cx="5716857" cy="13489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8DD5FB-907C-43E6-A632-971D8228DD10}"/>
              </a:ext>
            </a:extLst>
          </p:cNvPr>
          <p:cNvSpPr txBox="1"/>
          <p:nvPr/>
        </p:nvSpPr>
        <p:spPr>
          <a:xfrm>
            <a:off x="5058937" y="3674326"/>
            <a:ext cx="497344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 (check any point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 with the table on the left)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40F26-4397-46B9-A341-27210FB4BBAA}"/>
              </a:ext>
            </a:extLst>
          </p:cNvPr>
          <p:cNvSpPr txBox="1"/>
          <p:nvPr/>
        </p:nvSpPr>
        <p:spPr>
          <a:xfrm>
            <a:off x="9212766" y="158347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2016 </a:t>
            </a:r>
            <a:r>
              <a:rPr lang="en-US" dirty="0" err="1"/>
              <a:t>smq</a:t>
            </a:r>
            <a:r>
              <a:rPr lang="en-US" dirty="0"/>
              <a:t> final</a:t>
            </a:r>
          </a:p>
        </p:txBody>
      </p:sp>
    </p:spTree>
    <p:extLst>
      <p:ext uri="{BB962C8B-B14F-4D97-AF65-F5344CB8AC3E}">
        <p14:creationId xmlns:p14="http://schemas.microsoft.com/office/powerpoint/2010/main" val="2308268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44855B0-C384-49FF-9088-912537C5B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614" y="4260"/>
            <a:ext cx="6663033" cy="664663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C5B01B-B4FF-47A9-A3D3-93E25CDD6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620" y="120032"/>
            <a:ext cx="5716857" cy="13489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8DD5FB-907C-43E6-A632-971D8228DD10}"/>
              </a:ext>
            </a:extLst>
          </p:cNvPr>
          <p:cNvSpPr txBox="1"/>
          <p:nvPr/>
        </p:nvSpPr>
        <p:spPr>
          <a:xfrm>
            <a:off x="5058937" y="3674326"/>
            <a:ext cx="497344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 (check any point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 with the table on the left)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8A4BC-CE07-418B-8A62-8E2E8FF9CBFB}"/>
              </a:ext>
            </a:extLst>
          </p:cNvPr>
          <p:cNvSpPr txBox="1"/>
          <p:nvPr/>
        </p:nvSpPr>
        <p:spPr>
          <a:xfrm>
            <a:off x="6666571" y="4742985"/>
            <a:ext cx="497344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rgbClr val="FF0000"/>
              </a:solidFill>
              <a:cs typeface="Calibri"/>
            </a:endParaRP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If attribute A is less than 6 then X (Y=0)</a:t>
            </a: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Else</a:t>
            </a: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      If attribute B is less than 4  then X (Y=0)</a:t>
            </a: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      Else O (Y=1)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78FEA-5E14-43A4-A8AA-0D69C5B84C10}"/>
              </a:ext>
            </a:extLst>
          </p:cNvPr>
          <p:cNvSpPr txBox="1"/>
          <p:nvPr/>
        </p:nvSpPr>
        <p:spPr>
          <a:xfrm>
            <a:off x="1165302" y="4742985"/>
            <a:ext cx="14143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5B198-A7C1-4A3E-806E-B35E594F2D53}"/>
              </a:ext>
            </a:extLst>
          </p:cNvPr>
          <p:cNvSpPr txBox="1"/>
          <p:nvPr/>
        </p:nvSpPr>
        <p:spPr>
          <a:xfrm>
            <a:off x="9249937" y="176932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2016 </a:t>
            </a:r>
            <a:r>
              <a:rPr lang="en-US" dirty="0" err="1"/>
              <a:t>smq</a:t>
            </a:r>
            <a:r>
              <a:rPr lang="en-US" dirty="0"/>
              <a:t> final</a:t>
            </a:r>
          </a:p>
        </p:txBody>
      </p:sp>
    </p:spTree>
    <p:extLst>
      <p:ext uri="{BB962C8B-B14F-4D97-AF65-F5344CB8AC3E}">
        <p14:creationId xmlns:p14="http://schemas.microsoft.com/office/powerpoint/2010/main" val="4274955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44855B0-C384-49FF-9088-912537C5B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614" y="4260"/>
            <a:ext cx="6663033" cy="664663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C5B01B-B4FF-47A9-A3D3-93E25CDD6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2" y="4831422"/>
            <a:ext cx="8021441" cy="1887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77998A-5344-479D-879C-EB2F732C4654}"/>
              </a:ext>
            </a:extLst>
          </p:cNvPr>
          <p:cNvSpPr txBox="1"/>
          <p:nvPr/>
        </p:nvSpPr>
        <p:spPr>
          <a:xfrm>
            <a:off x="9277815" y="16169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2016 </a:t>
            </a:r>
            <a:r>
              <a:rPr lang="en-US" dirty="0" err="1"/>
              <a:t>smq</a:t>
            </a:r>
            <a:r>
              <a:rPr lang="en-US" dirty="0"/>
              <a:t> final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DD5FB-907C-43E6-A632-971D8228DD10}"/>
              </a:ext>
            </a:extLst>
          </p:cNvPr>
          <p:cNvSpPr txBox="1"/>
          <p:nvPr/>
        </p:nvSpPr>
        <p:spPr>
          <a:xfrm>
            <a:off x="5058937" y="3674326"/>
            <a:ext cx="95900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 </a:t>
            </a:r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8A4BC-CE07-418B-8A62-8E2E8FF9CBFB}"/>
              </a:ext>
            </a:extLst>
          </p:cNvPr>
          <p:cNvSpPr txBox="1"/>
          <p:nvPr/>
        </p:nvSpPr>
        <p:spPr>
          <a:xfrm>
            <a:off x="6415668" y="1388327"/>
            <a:ext cx="497344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rgbClr val="FF0000"/>
              </a:solidFill>
              <a:cs typeface="Calibri"/>
            </a:endParaRP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If attribute A is less than 6 then X (Y=0)</a:t>
            </a: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Else</a:t>
            </a: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      If attribute B is less than 4  then X (Y=0)</a:t>
            </a: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      Else O (Y=1)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EEBA7-5749-4252-976F-F34093946CAC}"/>
              </a:ext>
            </a:extLst>
          </p:cNvPr>
          <p:cNvSpPr txBox="1"/>
          <p:nvPr/>
        </p:nvSpPr>
        <p:spPr>
          <a:xfrm>
            <a:off x="5793059" y="5774473"/>
            <a:ext cx="123778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252E20-90DC-433F-817F-A76983567BF1}"/>
              </a:ext>
            </a:extLst>
          </p:cNvPr>
          <p:cNvSpPr txBox="1"/>
          <p:nvPr/>
        </p:nvSpPr>
        <p:spPr>
          <a:xfrm>
            <a:off x="5793059" y="6146180"/>
            <a:ext cx="123778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0164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821EA7-732F-4607-A7DF-031FBC8C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0" y="196307"/>
            <a:ext cx="2609850" cy="219075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AB06372-22DD-40B1-A96C-2D601C9FE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625" y="233943"/>
            <a:ext cx="2590800" cy="2152650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79A23F-1329-4176-AC45-FD56BBD10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985" y="200119"/>
            <a:ext cx="2445835" cy="2145957"/>
          </a:xfrm>
          <a:prstGeom prst="rect">
            <a:avLst/>
          </a:prstGeom>
        </p:spPr>
      </p:pic>
      <p:pic>
        <p:nvPicPr>
          <p:cNvPr id="12" name="Picture 1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BF378B98-3C9F-4A6E-B753-D93D99A2E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449" y="2746918"/>
            <a:ext cx="6441687" cy="7043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84E0D7-E29E-477F-A62A-2D6673CE1453}"/>
              </a:ext>
            </a:extLst>
          </p:cNvPr>
          <p:cNvSpPr txBox="1"/>
          <p:nvPr/>
        </p:nvSpPr>
        <p:spPr>
          <a:xfrm>
            <a:off x="2057399" y="241052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Test Data Set</a:t>
            </a: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58B70723-FF46-4FB4-9F3F-D6684EDA7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902" y="2727054"/>
            <a:ext cx="1924050" cy="23145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60FB2B3-2AE2-4B2F-AF38-64371A5ABF4E}"/>
              </a:ext>
            </a:extLst>
          </p:cNvPr>
          <p:cNvSpPr txBox="1"/>
          <p:nvPr/>
        </p:nvSpPr>
        <p:spPr>
          <a:xfrm>
            <a:off x="-107795" y="240122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Training Data Set</a:t>
            </a:r>
          </a:p>
        </p:txBody>
      </p:sp>
      <p:pic>
        <p:nvPicPr>
          <p:cNvPr id="20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B50ACD-22F0-42FE-904E-53A59C8F1F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4961" y="3551272"/>
            <a:ext cx="6488151" cy="1706919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6213982C-F0DD-4842-A96A-ABAAC0A5F6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4059" y="5508005"/>
            <a:ext cx="7352370" cy="85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3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6862-AF32-4D0A-A168-551ECD37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submissions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0638-38A4-41B6-9A9F-6869797DF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224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 err="1">
                <a:cs typeface="Calibri"/>
              </a:rPr>
              <a:t>MyAI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cs typeface="Calibri"/>
              </a:rPr>
              <a:t>Don't change the name of this file</a:t>
            </a:r>
          </a:p>
          <a:p>
            <a:pPr lvl="1"/>
            <a:r>
              <a:rPr lang="en-US" dirty="0">
                <a:cs typeface="Calibri"/>
              </a:rPr>
              <a:t>If you add additional files to the program, let us know</a:t>
            </a:r>
          </a:p>
          <a:p>
            <a:pPr lvl="2"/>
            <a:r>
              <a:rPr lang="en-US" dirty="0">
                <a:cs typeface="Calibri"/>
              </a:rPr>
              <a:t>evaluation program only copies MyAI.py / MyAI.java / MyAI.cpp, MyAI.hpp from student submission to the base project</a:t>
            </a:r>
          </a:p>
          <a:p>
            <a:r>
              <a:rPr lang="en-US" dirty="0">
                <a:cs typeface="Calibri"/>
              </a:rPr>
              <a:t>Use $make submission to create a zip file</a:t>
            </a:r>
          </a:p>
          <a:p>
            <a:pPr lvl="1"/>
            <a:r>
              <a:rPr lang="en-US" dirty="0">
                <a:cs typeface="Calibri"/>
              </a:rPr>
              <a:t>At least 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submit a zip file</a:t>
            </a:r>
          </a:p>
          <a:p>
            <a:r>
              <a:rPr lang="en-US" dirty="0">
                <a:cs typeface="Calibri"/>
              </a:rPr>
              <a:t>Don't submit codes with more than 1 language</a:t>
            </a:r>
          </a:p>
          <a:p>
            <a:r>
              <a:rPr lang="en-US" dirty="0">
                <a:cs typeface="Calibri"/>
              </a:rPr>
              <a:t>Comment out all print statements (comment out all print statements in </a:t>
            </a:r>
            <a:r>
              <a:rPr lang="en-US" dirty="0" err="1">
                <a:cs typeface="Calibri"/>
              </a:rPr>
              <a:t>MyAI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Test your program in </a:t>
            </a:r>
            <a:r>
              <a:rPr lang="en-US" dirty="0" err="1">
                <a:cs typeface="Calibri"/>
              </a:rPr>
              <a:t>Openlab</a:t>
            </a:r>
          </a:p>
          <a:p>
            <a:pPr lvl="1"/>
            <a:r>
              <a:rPr lang="en-US" dirty="0">
                <a:cs typeface="Calibri"/>
              </a:rPr>
              <a:t>Compile (</a:t>
            </a:r>
            <a:r>
              <a:rPr lang="en-US" dirty="0" err="1">
                <a:cs typeface="Calibri"/>
              </a:rPr>
              <a:t>cpp</a:t>
            </a:r>
            <a:r>
              <a:rPr lang="en-US" dirty="0">
                <a:cs typeface="Calibri"/>
              </a:rPr>
              <a:t>/java) and run your code in </a:t>
            </a:r>
            <a:r>
              <a:rPr lang="en-US" dirty="0" err="1">
                <a:cs typeface="Calibri"/>
              </a:rPr>
              <a:t>openlab</a:t>
            </a:r>
          </a:p>
          <a:p>
            <a:pPr lvl="1"/>
            <a:r>
              <a:rPr lang="en-US" dirty="0">
                <a:cs typeface="Calibri"/>
              </a:rPr>
              <a:t>External libraries (NUMPY ok)</a:t>
            </a:r>
          </a:p>
          <a:p>
            <a:r>
              <a:rPr lang="en-US" dirty="0">
                <a:cs typeface="Calibri"/>
              </a:rPr>
              <a:t>Evaluation </a:t>
            </a:r>
          </a:p>
          <a:p>
            <a:pPr lvl="1"/>
            <a:r>
              <a:rPr lang="en-US" dirty="0" err="1">
                <a:cs typeface="Calibri"/>
              </a:rPr>
              <a:t>Openlab</a:t>
            </a:r>
            <a:r>
              <a:rPr lang="en-US" dirty="0">
                <a:cs typeface="Calibri"/>
              </a:rPr>
              <a:t>, 3 X 1000 problems, processes are distributed across many different nodes in a random way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cs typeface="Calibri"/>
              </a:rPr>
              <a:t>2 hour, 8 GB maximum is a hard deadline.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pPr lvl="2"/>
            <a:r>
              <a:rPr lang="en-US" dirty="0">
                <a:cs typeface="Calibri"/>
              </a:rPr>
              <a:t>Each process guarantees to use 8 GB memory</a:t>
            </a:r>
          </a:p>
          <a:p>
            <a:pPr lvl="2"/>
            <a:r>
              <a:rPr lang="en-US" dirty="0">
                <a:cs typeface="Calibri"/>
              </a:rPr>
              <a:t>After exceeding 2 hour, 8 GB limit, kill process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0917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821EA7-732F-4607-A7DF-031FBC8C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0" y="196307"/>
            <a:ext cx="2609850" cy="219075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AB06372-22DD-40B1-A96C-2D601C9FE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625" y="233943"/>
            <a:ext cx="2590800" cy="2152650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79A23F-1329-4176-AC45-FD56BBD10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985" y="200119"/>
            <a:ext cx="2445835" cy="2145957"/>
          </a:xfrm>
          <a:prstGeom prst="rect">
            <a:avLst/>
          </a:prstGeom>
        </p:spPr>
      </p:pic>
      <p:pic>
        <p:nvPicPr>
          <p:cNvPr id="12" name="Picture 1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BF378B98-3C9F-4A6E-B753-D93D99A2E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449" y="2746918"/>
            <a:ext cx="6441687" cy="7043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84E0D7-E29E-477F-A62A-2D6673CE1453}"/>
              </a:ext>
            </a:extLst>
          </p:cNvPr>
          <p:cNvSpPr txBox="1"/>
          <p:nvPr/>
        </p:nvSpPr>
        <p:spPr>
          <a:xfrm>
            <a:off x="2057399" y="241052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Test Data Set</a:t>
            </a: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58B70723-FF46-4FB4-9F3F-D6684EDA7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780" y="3368249"/>
            <a:ext cx="1924050" cy="23145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60FB2B3-2AE2-4B2F-AF38-64371A5ABF4E}"/>
              </a:ext>
            </a:extLst>
          </p:cNvPr>
          <p:cNvSpPr txBox="1"/>
          <p:nvPr/>
        </p:nvSpPr>
        <p:spPr>
          <a:xfrm>
            <a:off x="-79917" y="307030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Training Data Set</a:t>
            </a:r>
          </a:p>
        </p:txBody>
      </p:sp>
      <p:pic>
        <p:nvPicPr>
          <p:cNvPr id="20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B50ACD-22F0-42FE-904E-53A59C8F1F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4961" y="3551272"/>
            <a:ext cx="6488151" cy="1706919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6213982C-F0DD-4842-A96A-ABAAC0A5F6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4059" y="5508005"/>
            <a:ext cx="7352370" cy="8507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949D61-DE13-4F28-A247-7A2C19DF6A32}"/>
              </a:ext>
            </a:extLst>
          </p:cNvPr>
          <p:cNvSpPr txBox="1"/>
          <p:nvPr/>
        </p:nvSpPr>
        <p:spPr>
          <a:xfrm>
            <a:off x="-33454" y="2336181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X represents Y=0</a:t>
            </a:r>
            <a:endParaRPr lang="en-US" dirty="0"/>
          </a:p>
          <a:p>
            <a:pPr algn="ctr"/>
            <a:r>
              <a:rPr lang="en-US" dirty="0">
                <a:cs typeface="Calibri"/>
              </a:rPr>
              <a:t>O represents Y=1</a:t>
            </a:r>
            <a:endParaRPr lang="en-US" dirty="0"/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7B202-1BBB-43D0-B827-C61952276F9A}"/>
              </a:ext>
            </a:extLst>
          </p:cNvPr>
          <p:cNvSpPr txBox="1"/>
          <p:nvPr/>
        </p:nvSpPr>
        <p:spPr>
          <a:xfrm>
            <a:off x="6043961" y="4575717"/>
            <a:ext cx="10519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3/12</a:t>
            </a:r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B6FB1E-7A12-4534-BD77-4D7705F0136B}"/>
              </a:ext>
            </a:extLst>
          </p:cNvPr>
          <p:cNvSpPr txBox="1"/>
          <p:nvPr/>
        </p:nvSpPr>
        <p:spPr>
          <a:xfrm>
            <a:off x="6043961" y="4835912"/>
            <a:ext cx="10519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0/2</a:t>
            </a:r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483918-7AAC-4D81-9730-3B5D7C27DF15}"/>
              </a:ext>
            </a:extLst>
          </p:cNvPr>
          <p:cNvSpPr txBox="1"/>
          <p:nvPr/>
        </p:nvSpPr>
        <p:spPr>
          <a:xfrm>
            <a:off x="7586546" y="4835912"/>
            <a:ext cx="10519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1/2</a:t>
            </a:r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715998-74B8-4226-89E3-9CAB15864331}"/>
              </a:ext>
            </a:extLst>
          </p:cNvPr>
          <p:cNvSpPr txBox="1"/>
          <p:nvPr/>
        </p:nvSpPr>
        <p:spPr>
          <a:xfrm>
            <a:off x="7586546" y="4575717"/>
            <a:ext cx="10519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2/12</a:t>
            </a:r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3079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821EA7-732F-4607-A7DF-031FBC8C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0" y="196307"/>
            <a:ext cx="2609850" cy="219075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AB06372-22DD-40B1-A96C-2D601C9FE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625" y="233943"/>
            <a:ext cx="2590800" cy="2152650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79A23F-1329-4176-AC45-FD56BBD10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985" y="200119"/>
            <a:ext cx="2445835" cy="2145957"/>
          </a:xfrm>
          <a:prstGeom prst="rect">
            <a:avLst/>
          </a:prstGeom>
        </p:spPr>
      </p:pic>
      <p:pic>
        <p:nvPicPr>
          <p:cNvPr id="20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B50ACD-22F0-42FE-904E-53A59C8F1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76" y="2352516"/>
            <a:ext cx="6488151" cy="1706919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6213982C-F0DD-4842-A96A-ABAAC0A5F6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22" y="4262786"/>
            <a:ext cx="7352370" cy="850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A7B202-1BBB-43D0-B827-C61952276F9A}"/>
              </a:ext>
            </a:extLst>
          </p:cNvPr>
          <p:cNvSpPr txBox="1"/>
          <p:nvPr/>
        </p:nvSpPr>
        <p:spPr>
          <a:xfrm>
            <a:off x="3739376" y="3376961"/>
            <a:ext cx="10519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3/12</a:t>
            </a:r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B6FB1E-7A12-4534-BD77-4D7705F0136B}"/>
              </a:ext>
            </a:extLst>
          </p:cNvPr>
          <p:cNvSpPr txBox="1"/>
          <p:nvPr/>
        </p:nvSpPr>
        <p:spPr>
          <a:xfrm>
            <a:off x="3739376" y="3637156"/>
            <a:ext cx="10519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0/2</a:t>
            </a:r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483918-7AAC-4D81-9730-3B5D7C27DF15}"/>
              </a:ext>
            </a:extLst>
          </p:cNvPr>
          <p:cNvSpPr txBox="1"/>
          <p:nvPr/>
        </p:nvSpPr>
        <p:spPr>
          <a:xfrm>
            <a:off x="5281961" y="3637156"/>
            <a:ext cx="10519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1/2</a:t>
            </a:r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715998-74B8-4226-89E3-9CAB15864331}"/>
              </a:ext>
            </a:extLst>
          </p:cNvPr>
          <p:cNvSpPr txBox="1"/>
          <p:nvPr/>
        </p:nvSpPr>
        <p:spPr>
          <a:xfrm>
            <a:off x="5281961" y="3376961"/>
            <a:ext cx="10519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2/12</a:t>
            </a:r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5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F59A09C0-1FB1-4C31-8C46-62948B74D4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4033" y="2712147"/>
            <a:ext cx="4973443" cy="2158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76671B-8A33-4D98-A9A4-5D2E27FCB619}"/>
              </a:ext>
            </a:extLst>
          </p:cNvPr>
          <p:cNvSpPr txBox="1"/>
          <p:nvPr/>
        </p:nvSpPr>
        <p:spPr>
          <a:xfrm>
            <a:off x="1267522" y="5430645"/>
            <a:ext cx="1041895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Overfitting</a:t>
            </a:r>
            <a:r>
              <a:rPr lang="en-US" dirty="0">
                <a:cs typeface="Calibri"/>
              </a:rPr>
              <a:t>: Training error small, Test error large 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DT3, region C in the picture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cs typeface="Calibri"/>
              </a:rPr>
              <a:t>Underfitting: Training error large, Test error large 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DT1, region A in the picture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0827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3DB4-87FE-4E47-883B-7A44C33B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Classifiers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1A7B0-6C72-4E8D-82E0-313A081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Decision Boundaries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Decision Tree</a:t>
            </a:r>
          </a:p>
          <a:p>
            <a:r>
              <a:rPr lang="en-US" dirty="0">
                <a:cs typeface="Calibri"/>
              </a:rPr>
              <a:t>Linear Classifiers</a:t>
            </a:r>
          </a:p>
          <a:p>
            <a:r>
              <a:rPr lang="en-US" dirty="0">
                <a:cs typeface="Calibri"/>
              </a:rPr>
              <a:t>K Nearest Neighbor</a:t>
            </a:r>
          </a:p>
          <a:p>
            <a:r>
              <a:rPr lang="en-US" dirty="0">
                <a:cs typeface="Calibri"/>
              </a:rPr>
              <a:t>Naïve Bayes Model</a:t>
            </a:r>
          </a:p>
          <a:p>
            <a:r>
              <a:rPr lang="en-US" dirty="0">
                <a:cs typeface="Calibri"/>
              </a:rPr>
              <a:t>Perceptron and Neural Net</a:t>
            </a:r>
          </a:p>
          <a:p>
            <a:r>
              <a:rPr lang="en-US" dirty="0">
                <a:cs typeface="Calibri"/>
              </a:rPr>
              <a:t>Support Vector Machines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8603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5B9AD2D-8E06-4404-B6D3-BDFC3ED0D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26" y="134841"/>
            <a:ext cx="9687854" cy="5948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A9FBC-9886-46D8-8FBC-B149896298D6}"/>
              </a:ext>
            </a:extLst>
          </p:cNvPr>
          <p:cNvSpPr txBox="1"/>
          <p:nvPr/>
        </p:nvSpPr>
        <p:spPr>
          <a:xfrm>
            <a:off x="9556595" y="5018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2016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smq</a:t>
            </a:r>
            <a:r>
              <a:rPr lang="en-US" dirty="0">
                <a:cs typeface="Calibri"/>
              </a:rPr>
              <a:t>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89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5B9AD2D-8E06-4404-B6D3-BDFC3ED0D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26" y="134841"/>
            <a:ext cx="9687854" cy="5948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A9FBC-9886-46D8-8FBC-B149896298D6}"/>
              </a:ext>
            </a:extLst>
          </p:cNvPr>
          <p:cNvSpPr txBox="1"/>
          <p:nvPr/>
        </p:nvSpPr>
        <p:spPr>
          <a:xfrm>
            <a:off x="9556595" y="5018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2016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smq</a:t>
            </a:r>
            <a:r>
              <a:rPr lang="en-US" dirty="0">
                <a:cs typeface="Calibri"/>
              </a:rPr>
              <a:t> final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702DC-CDE8-4E5C-9D9D-0B631D3B0353}"/>
              </a:ext>
            </a:extLst>
          </p:cNvPr>
          <p:cNvSpPr txBox="1"/>
          <p:nvPr/>
        </p:nvSpPr>
        <p:spPr>
          <a:xfrm>
            <a:off x="6136888" y="1221058"/>
            <a:ext cx="10519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7F7EF-6187-4200-B047-93DEDB37CD74}"/>
              </a:ext>
            </a:extLst>
          </p:cNvPr>
          <p:cNvSpPr txBox="1"/>
          <p:nvPr/>
        </p:nvSpPr>
        <p:spPr>
          <a:xfrm>
            <a:off x="6592229" y="1685692"/>
            <a:ext cx="10519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CA20B-C6D0-422B-B783-815D89FF2B27}"/>
              </a:ext>
            </a:extLst>
          </p:cNvPr>
          <p:cNvSpPr txBox="1"/>
          <p:nvPr/>
        </p:nvSpPr>
        <p:spPr>
          <a:xfrm>
            <a:off x="6666570" y="2178204"/>
            <a:ext cx="10519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5758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104053D-221E-4941-8A12-1E356E996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00" y="69307"/>
            <a:ext cx="7489042" cy="64514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D001AA-7B74-4DAF-943A-A81E28C9C212}"/>
              </a:ext>
            </a:extLst>
          </p:cNvPr>
          <p:cNvSpPr txBox="1"/>
          <p:nvPr/>
        </p:nvSpPr>
        <p:spPr>
          <a:xfrm>
            <a:off x="9826082" y="11523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2015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fq</a:t>
            </a:r>
            <a:r>
              <a:rPr lang="en-US" dirty="0">
                <a:cs typeface="Calibri"/>
              </a:rPr>
              <a:t>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44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104053D-221E-4941-8A12-1E356E996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00" y="69307"/>
            <a:ext cx="7489042" cy="64514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D001AA-7B74-4DAF-943A-A81E28C9C212}"/>
              </a:ext>
            </a:extLst>
          </p:cNvPr>
          <p:cNvSpPr txBox="1"/>
          <p:nvPr/>
        </p:nvSpPr>
        <p:spPr>
          <a:xfrm>
            <a:off x="9826082" y="11523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2015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fq</a:t>
            </a:r>
            <a:r>
              <a:rPr lang="en-US" dirty="0">
                <a:cs typeface="Calibri"/>
              </a:rPr>
              <a:t> final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7A9E80-DC3A-44E1-A9CC-797855D1433F}"/>
              </a:ext>
            </a:extLst>
          </p:cNvPr>
          <p:cNvSpPr txBox="1"/>
          <p:nvPr/>
        </p:nvSpPr>
        <p:spPr>
          <a:xfrm>
            <a:off x="7530789" y="3153937"/>
            <a:ext cx="4443760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dirty="0">
                <a:cs typeface="Calibri"/>
              </a:rPr>
              <a:t> = 1 + 3*X1 + 2 *X2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Mean Squared Error 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Training Data</a:t>
            </a:r>
          </a:p>
          <a:p>
            <a:pPr algn="ctr"/>
            <a:r>
              <a:rPr lang="en-US" dirty="0">
                <a:cs typeface="Calibri"/>
              </a:rPr>
              <a:t>½ * [(20-18)^2 + (28-26)^2] = 4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Testing Data</a:t>
            </a:r>
          </a:p>
          <a:p>
            <a:pPr algn="ctr"/>
            <a:r>
              <a:rPr lang="en-US" dirty="0">
                <a:cs typeface="Calibri"/>
              </a:rPr>
              <a:t>1/1 * [(15-18)^2] =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83B40-EF4B-49E5-BAA7-F13D411BCF0B}"/>
              </a:ext>
            </a:extLst>
          </p:cNvPr>
          <p:cNvSpPr txBox="1"/>
          <p:nvPr/>
        </p:nvSpPr>
        <p:spPr>
          <a:xfrm>
            <a:off x="3218984" y="4845204"/>
            <a:ext cx="39884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1 + 3*3 + 2*5 = 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C3568-FBCB-4B9C-B4E0-7319A225E2F8}"/>
              </a:ext>
            </a:extLst>
          </p:cNvPr>
          <p:cNvSpPr txBox="1"/>
          <p:nvPr/>
        </p:nvSpPr>
        <p:spPr>
          <a:xfrm>
            <a:off x="3218984" y="5384180"/>
            <a:ext cx="39884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1 + 3*7 + 2*2 = 26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7AE90C-85C5-4035-8E14-3F8B67AF45B9}"/>
              </a:ext>
            </a:extLst>
          </p:cNvPr>
          <p:cNvSpPr txBox="1"/>
          <p:nvPr/>
        </p:nvSpPr>
        <p:spPr>
          <a:xfrm>
            <a:off x="3172521" y="5923156"/>
            <a:ext cx="39884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1 + 3*4 + 2*1 =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05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104053D-221E-4941-8A12-1E356E996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00" y="69307"/>
            <a:ext cx="7489042" cy="64514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D001AA-7B74-4DAF-943A-A81E28C9C212}"/>
              </a:ext>
            </a:extLst>
          </p:cNvPr>
          <p:cNvSpPr txBox="1"/>
          <p:nvPr/>
        </p:nvSpPr>
        <p:spPr>
          <a:xfrm>
            <a:off x="9826082" y="11523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2015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fq</a:t>
            </a:r>
            <a:r>
              <a:rPr lang="en-US" dirty="0">
                <a:cs typeface="Calibri"/>
              </a:rPr>
              <a:t> final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7A9E80-DC3A-44E1-A9CC-797855D1433F}"/>
              </a:ext>
            </a:extLst>
          </p:cNvPr>
          <p:cNvSpPr txBox="1"/>
          <p:nvPr/>
        </p:nvSpPr>
        <p:spPr>
          <a:xfrm>
            <a:off x="7530789" y="3153937"/>
            <a:ext cx="4443760" cy="25853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dirty="0">
                <a:cs typeface="Calibri"/>
              </a:rPr>
              <a:t> = 1 + 3*X1 + 2 *X2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Mean Squared Error ?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Training Data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Testing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83B40-EF4B-49E5-BAA7-F13D411BCF0B}"/>
              </a:ext>
            </a:extLst>
          </p:cNvPr>
          <p:cNvSpPr txBox="1"/>
          <p:nvPr/>
        </p:nvSpPr>
        <p:spPr>
          <a:xfrm>
            <a:off x="3218984" y="4845204"/>
            <a:ext cx="39884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1 + 3*3 + 2*5 = 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C3568-FBCB-4B9C-B4E0-7319A225E2F8}"/>
              </a:ext>
            </a:extLst>
          </p:cNvPr>
          <p:cNvSpPr txBox="1"/>
          <p:nvPr/>
        </p:nvSpPr>
        <p:spPr>
          <a:xfrm>
            <a:off x="3218984" y="5384180"/>
            <a:ext cx="39884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1 + 3*7 + 2*2 = 26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7AE90C-85C5-4035-8E14-3F8B67AF45B9}"/>
              </a:ext>
            </a:extLst>
          </p:cNvPr>
          <p:cNvSpPr txBox="1"/>
          <p:nvPr/>
        </p:nvSpPr>
        <p:spPr>
          <a:xfrm>
            <a:off x="3172521" y="5923156"/>
            <a:ext cx="39884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1 + 3*4 + 2*1 =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67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B8B4247-CA76-4D7B-90C4-FFC833C84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36" y="28555"/>
            <a:ext cx="10806228" cy="6421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B88923-C3EA-4DED-BA66-FDFA6E406FFE}"/>
              </a:ext>
            </a:extLst>
          </p:cNvPr>
          <p:cNvSpPr txBox="1"/>
          <p:nvPr/>
        </p:nvSpPr>
        <p:spPr>
          <a:xfrm>
            <a:off x="9677400" y="39400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2018 wq </a:t>
            </a:r>
            <a:r>
              <a:rPr lang="en-US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2046322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B8B4247-CA76-4D7B-90C4-FFC833C84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36" y="28555"/>
            <a:ext cx="10806228" cy="6421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B88923-C3EA-4DED-BA66-FDFA6E406FFE}"/>
              </a:ext>
            </a:extLst>
          </p:cNvPr>
          <p:cNvSpPr txBox="1"/>
          <p:nvPr/>
        </p:nvSpPr>
        <p:spPr>
          <a:xfrm>
            <a:off x="9677400" y="39400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2018 wq </a:t>
            </a:r>
            <a:r>
              <a:rPr lang="en-US"/>
              <a:t>final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8ED7E1-54D6-4E23-BE17-F38155CFC114}"/>
              </a:ext>
            </a:extLst>
          </p:cNvPr>
          <p:cNvSpPr txBox="1"/>
          <p:nvPr/>
        </p:nvSpPr>
        <p:spPr>
          <a:xfrm>
            <a:off x="6248400" y="867937"/>
            <a:ext cx="5187175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We have 5</a:t>
            </a:r>
            <a:r>
              <a:rPr lang="en-US" dirty="0">
                <a:cs typeface="Calibri"/>
              </a:rPr>
              <a:t> data points.</a:t>
            </a:r>
          </a:p>
          <a:p>
            <a:pPr algn="ctr"/>
            <a:r>
              <a:rPr lang="en-US" dirty="0">
                <a:cs typeface="Calibri"/>
              </a:rPr>
              <a:t>Symptoms C, H, V</a:t>
            </a:r>
          </a:p>
          <a:p>
            <a:pPr algn="ctr"/>
            <a:r>
              <a:rPr lang="en-US" dirty="0">
                <a:cs typeface="Calibri"/>
              </a:rPr>
              <a:t>Disease: Flu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Naïve Bayes Classifier by Conditional Independence,</a:t>
            </a:r>
          </a:p>
          <a:p>
            <a:pPr algn="ctr"/>
            <a:r>
              <a:rPr lang="en-US" dirty="0">
                <a:cs typeface="Calibri"/>
              </a:rPr>
              <a:t>P(C, H, V | F) = P(C|F) P(H|F) P(V|F)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Learn each P(C|F), P(H|F), P(V|F) from 5 data points</a:t>
            </a:r>
          </a:p>
          <a:p>
            <a:pPr algn="ctr"/>
            <a:r>
              <a:rPr lang="en-US" dirty="0">
                <a:cs typeface="Calibri"/>
              </a:rPr>
              <a:t>Also learn P(F) from 5 data 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6309A-4034-4344-AA6D-06F6E6FE19E1}"/>
              </a:ext>
            </a:extLst>
          </p:cNvPr>
          <p:cNvSpPr txBox="1"/>
          <p:nvPr/>
        </p:nvSpPr>
        <p:spPr>
          <a:xfrm>
            <a:off x="5402765" y="4371278"/>
            <a:ext cx="6423102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P(</a:t>
            </a:r>
            <a:r>
              <a:rPr lang="en-US" dirty="0">
                <a:cs typeface="Calibri"/>
              </a:rPr>
              <a:t>C=</a:t>
            </a:r>
            <a:r>
              <a:rPr lang="en-US" dirty="0" err="1">
                <a:cs typeface="Calibri"/>
              </a:rPr>
              <a:t>y|F</a:t>
            </a:r>
            <a:r>
              <a:rPr lang="en-US" dirty="0">
                <a:cs typeface="Calibri"/>
              </a:rPr>
              <a:t>=y) = 2/3 P(C=n |F=y) = 1/3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P(C=</a:t>
            </a:r>
            <a:r>
              <a:rPr lang="en-US" dirty="0" err="1">
                <a:cs typeface="Calibri"/>
              </a:rPr>
              <a:t>y|F</a:t>
            </a:r>
            <a:r>
              <a:rPr lang="en-US" dirty="0">
                <a:cs typeface="Calibri"/>
              </a:rPr>
              <a:t>=n) = 1/2 P(C=n |F=n) = ½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P(H=</a:t>
            </a:r>
            <a:r>
              <a:rPr lang="en-US" dirty="0" err="1">
                <a:cs typeface="Calibri"/>
              </a:rPr>
              <a:t>y|F</a:t>
            </a:r>
            <a:r>
              <a:rPr lang="en-US" dirty="0">
                <a:cs typeface="Calibri"/>
              </a:rPr>
              <a:t>=y) = 2/3 P(H=n |F=y) =1/3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P(H=</a:t>
            </a:r>
            <a:r>
              <a:rPr lang="en-US" dirty="0" err="1">
                <a:cs typeface="Calibri"/>
              </a:rPr>
              <a:t>y|F</a:t>
            </a:r>
            <a:r>
              <a:rPr lang="en-US" dirty="0">
                <a:cs typeface="Calibri"/>
              </a:rPr>
              <a:t>=n) = 0 P(H=n |F=n) = 1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P(V=</a:t>
            </a:r>
            <a:r>
              <a:rPr lang="en-US" dirty="0" err="1">
                <a:cs typeface="Calibri"/>
              </a:rPr>
              <a:t>y|F</a:t>
            </a:r>
            <a:r>
              <a:rPr lang="en-US" dirty="0">
                <a:cs typeface="Calibri"/>
              </a:rPr>
              <a:t>=y) = 0 P(V=n |F=y) = 1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P(V=</a:t>
            </a:r>
            <a:r>
              <a:rPr lang="en-US" dirty="0" err="1">
                <a:cs typeface="Calibri"/>
              </a:rPr>
              <a:t>y|F</a:t>
            </a:r>
            <a:r>
              <a:rPr lang="en-US" dirty="0">
                <a:cs typeface="Calibri"/>
              </a:rPr>
              <a:t>=n) = 1/2 P(V=n |F=n) = 1/2</a:t>
            </a:r>
            <a:endParaRPr lang="en-US" dirty="0"/>
          </a:p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642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F56F-EC1A-47A7-8BED-9DA0CAEE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D1D6-00A0-4B94-BBAB-DB3D70A4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Problem 1 (30 pts)</a:t>
            </a:r>
            <a:endParaRPr lang="en-US"/>
          </a:p>
          <a:p>
            <a:pPr lvl="1"/>
            <a:r>
              <a:rPr lang="en-US" dirty="0">
                <a:cs typeface="Calibri"/>
              </a:rPr>
              <a:t>1.</a:t>
            </a:r>
            <a:r>
              <a:rPr lang="en-US" dirty="0" err="1">
                <a:cs typeface="Calibri"/>
              </a:rPr>
              <a:t>a</a:t>
            </a:r>
            <a:r>
              <a:rPr lang="en-US" dirty="0">
                <a:cs typeface="Calibri"/>
              </a:rPr>
              <a:t> arc consistency</a:t>
            </a:r>
            <a:endParaRPr lang="en-US"/>
          </a:p>
          <a:p>
            <a:pPr lvl="1"/>
            <a:r>
              <a:rPr lang="en-US" dirty="0">
                <a:cs typeface="Calibri"/>
              </a:rPr>
              <a:t>1.c forward checking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Problem 2 (20 pts)</a:t>
            </a:r>
          </a:p>
          <a:p>
            <a:pPr lvl="1"/>
            <a:r>
              <a:rPr lang="en-US" dirty="0">
                <a:cs typeface="Calibri"/>
              </a:rPr>
              <a:t>T/F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Problem 3 (50 pts)</a:t>
            </a:r>
          </a:p>
          <a:p>
            <a:pPr lvl="1"/>
            <a:r>
              <a:rPr lang="en-US" dirty="0">
                <a:cs typeface="Calibri"/>
              </a:rPr>
              <a:t>CSP map-coloring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332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B8B4247-CA76-4D7B-90C4-FFC833C84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" y="-27201"/>
            <a:ext cx="10806228" cy="6421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B88923-C3EA-4DED-BA66-FDFA6E406FFE}"/>
              </a:ext>
            </a:extLst>
          </p:cNvPr>
          <p:cNvSpPr txBox="1"/>
          <p:nvPr/>
        </p:nvSpPr>
        <p:spPr>
          <a:xfrm>
            <a:off x="9677400" y="39400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2018 wq </a:t>
            </a:r>
            <a:r>
              <a:rPr lang="en-US"/>
              <a:t>final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6309A-4034-4344-AA6D-06F6E6FE19E1}"/>
              </a:ext>
            </a:extLst>
          </p:cNvPr>
          <p:cNvSpPr txBox="1"/>
          <p:nvPr/>
        </p:nvSpPr>
        <p:spPr>
          <a:xfrm>
            <a:off x="6081131" y="682084"/>
            <a:ext cx="6423102" cy="31393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P(</a:t>
            </a:r>
            <a:r>
              <a:rPr lang="en-US" dirty="0">
                <a:cs typeface="Calibri"/>
              </a:rPr>
              <a:t>C=</a:t>
            </a:r>
            <a:r>
              <a:rPr lang="en-US" dirty="0" err="1">
                <a:cs typeface="Calibri"/>
              </a:rPr>
              <a:t>y|F</a:t>
            </a:r>
            <a:r>
              <a:rPr lang="en-US" dirty="0">
                <a:cs typeface="Calibri"/>
              </a:rPr>
              <a:t>=y) = 2/3 P(C=n |F=y) = 1/3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P(C=</a:t>
            </a:r>
            <a:r>
              <a:rPr lang="en-US" dirty="0" err="1">
                <a:cs typeface="Calibri"/>
              </a:rPr>
              <a:t>y|F</a:t>
            </a:r>
            <a:r>
              <a:rPr lang="en-US" dirty="0">
                <a:cs typeface="Calibri"/>
              </a:rPr>
              <a:t>=n) = 1/2 P(C=n |F=n) = ½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P(H=</a:t>
            </a:r>
            <a:r>
              <a:rPr lang="en-US" dirty="0" err="1">
                <a:cs typeface="Calibri"/>
              </a:rPr>
              <a:t>y|F</a:t>
            </a:r>
            <a:r>
              <a:rPr lang="en-US" dirty="0">
                <a:cs typeface="Calibri"/>
              </a:rPr>
              <a:t>=y) = 2/3 P(H=n |F=y) = 1/3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P(H=</a:t>
            </a:r>
            <a:r>
              <a:rPr lang="en-US" dirty="0" err="1">
                <a:cs typeface="Calibri"/>
              </a:rPr>
              <a:t>y|F</a:t>
            </a:r>
            <a:r>
              <a:rPr lang="en-US" dirty="0">
                <a:cs typeface="Calibri"/>
              </a:rPr>
              <a:t>=n) = 0 P(H=n |F=n) = 1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P(V=</a:t>
            </a:r>
            <a:r>
              <a:rPr lang="en-US" dirty="0" err="1">
                <a:cs typeface="Calibri"/>
              </a:rPr>
              <a:t>y|F</a:t>
            </a:r>
            <a:r>
              <a:rPr lang="en-US" dirty="0">
                <a:cs typeface="Calibri"/>
              </a:rPr>
              <a:t>=y) = 0 P(V=n |F=y) = 1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P(V=</a:t>
            </a:r>
            <a:r>
              <a:rPr lang="en-US" dirty="0" err="1">
                <a:cs typeface="Calibri"/>
              </a:rPr>
              <a:t>y|F</a:t>
            </a:r>
            <a:r>
              <a:rPr lang="en-US" dirty="0">
                <a:cs typeface="Calibri"/>
              </a:rPr>
              <a:t>=n) = 1/2 P(V=n |F=n) = ½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P(F=y) = 3/5  P(F=n) = 2/5</a:t>
            </a: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795C6-1B75-43F1-8179-FADA8A6E5C71}"/>
              </a:ext>
            </a:extLst>
          </p:cNvPr>
          <p:cNvSpPr txBox="1"/>
          <p:nvPr/>
        </p:nvSpPr>
        <p:spPr>
          <a:xfrm>
            <a:off x="3609279" y="4612889"/>
            <a:ext cx="697137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(C=y, H=n, V=n | F=y) * P(F=y) / P(C=y, H=n, V=n) by Bayes rule</a:t>
            </a:r>
            <a:endParaRPr lang="en-US"/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= </a:t>
            </a:r>
            <a:r>
              <a:rPr lang="en-US" b="1" dirty="0" err="1">
                <a:solidFill>
                  <a:srgbClr val="FF0000"/>
                </a:solidFill>
                <a:cs typeface="Calibri"/>
              </a:rPr>
              <a:t>Const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 * P(C=</a:t>
            </a:r>
            <a:r>
              <a:rPr lang="en-US" b="1" dirty="0" err="1">
                <a:solidFill>
                  <a:srgbClr val="FF0000"/>
                </a:solidFill>
                <a:cs typeface="Calibri"/>
              </a:rPr>
              <a:t>y|F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=y) * P(H=n |F=y) * P(V=n |F=y) * P(F=y)</a:t>
            </a: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= </a:t>
            </a:r>
            <a:r>
              <a:rPr lang="en-US" b="1" dirty="0" err="1">
                <a:solidFill>
                  <a:srgbClr val="FF0000"/>
                </a:solidFill>
                <a:cs typeface="Calibri"/>
              </a:rPr>
              <a:t>Const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 * 1/3 * 2/3 * 1 * 3/5 = </a:t>
            </a:r>
            <a:r>
              <a:rPr lang="en-US" b="1" dirty="0" err="1">
                <a:solidFill>
                  <a:srgbClr val="FF0000"/>
                </a:solidFill>
                <a:cs typeface="Calibri"/>
              </a:rPr>
              <a:t>Const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 * (2 /15)</a:t>
            </a:r>
          </a:p>
          <a:p>
            <a:endParaRPr lang="en-US" b="1" dirty="0">
              <a:solidFill>
                <a:srgbClr val="FF0000"/>
              </a:solidFill>
              <a:cs typeface="Calibri"/>
            </a:endParaRP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Constant can be obtained by computing P(F=n |C=y, H=n, V=n)</a:t>
            </a:r>
          </a:p>
          <a:p>
            <a:r>
              <a:rPr lang="en-US" b="1" dirty="0">
                <a:solidFill>
                  <a:srgbClr val="FF0000"/>
                </a:solidFill>
                <a:cs typeface="Calibri"/>
              </a:rPr>
              <a:t>= </a:t>
            </a:r>
            <a:r>
              <a:rPr lang="en-US" b="1" dirty="0" err="1">
                <a:solidFill>
                  <a:srgbClr val="FF0000"/>
                </a:solidFill>
                <a:cs typeface="Calibri"/>
              </a:rPr>
              <a:t>Const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 * 1 /2* 1 * ½ * 2/5= </a:t>
            </a:r>
            <a:r>
              <a:rPr lang="en-US" b="1" dirty="0" err="1">
                <a:solidFill>
                  <a:srgbClr val="FF0000"/>
                </a:solidFill>
                <a:cs typeface="Calibri"/>
              </a:rPr>
              <a:t>Const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 * (1/10)</a:t>
            </a:r>
          </a:p>
          <a:p>
            <a:endParaRPr lang="en-US" b="1" dirty="0">
              <a:solidFill>
                <a:srgbClr val="FF0000"/>
              </a:solidFill>
              <a:cs typeface="Calibri"/>
            </a:endParaRPr>
          </a:p>
          <a:p>
            <a:r>
              <a:rPr lang="en-US" b="1" dirty="0" err="1">
                <a:solidFill>
                  <a:srgbClr val="FF0000"/>
                </a:solidFill>
                <a:cs typeface="Calibri"/>
              </a:rPr>
              <a:t>Const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 * (2/15) + </a:t>
            </a:r>
            <a:r>
              <a:rPr lang="en-US" b="1" dirty="0" err="1">
                <a:solidFill>
                  <a:srgbClr val="FF0000"/>
                </a:solidFill>
                <a:cs typeface="Calibri"/>
              </a:rPr>
              <a:t>Const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 * (1/10) = 1, So </a:t>
            </a:r>
            <a:r>
              <a:rPr lang="en-US" b="1" dirty="0" err="1">
                <a:solidFill>
                  <a:srgbClr val="FF0000"/>
                </a:solidFill>
                <a:cs typeface="Calibri"/>
              </a:rPr>
              <a:t>Const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 = 30/7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68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C1D6444-DC78-40CD-98B2-66555351A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35" y="77226"/>
            <a:ext cx="9600967" cy="6677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49E220-BB33-47E6-868B-FD1D1122EA55}"/>
              </a:ext>
            </a:extLst>
          </p:cNvPr>
          <p:cNvSpPr txBox="1"/>
          <p:nvPr/>
        </p:nvSpPr>
        <p:spPr>
          <a:xfrm>
            <a:off x="9630937" y="37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2014 </a:t>
            </a:r>
            <a:r>
              <a:rPr lang="en-US" dirty="0" err="1"/>
              <a:t>fq</a:t>
            </a:r>
            <a:r>
              <a:rPr lang="en-US" dirty="0"/>
              <a:t> final</a:t>
            </a:r>
          </a:p>
        </p:txBody>
      </p:sp>
    </p:spTree>
    <p:extLst>
      <p:ext uri="{BB962C8B-B14F-4D97-AF65-F5344CB8AC3E}">
        <p14:creationId xmlns:p14="http://schemas.microsoft.com/office/powerpoint/2010/main" val="344054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C1D6444-DC78-40CD-98B2-66555351A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35" y="77226"/>
            <a:ext cx="9600967" cy="6677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49E220-BB33-47E6-868B-FD1D1122EA55}"/>
              </a:ext>
            </a:extLst>
          </p:cNvPr>
          <p:cNvSpPr txBox="1"/>
          <p:nvPr/>
        </p:nvSpPr>
        <p:spPr>
          <a:xfrm>
            <a:off x="9630937" y="37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2014 </a:t>
            </a:r>
            <a:r>
              <a:rPr lang="en-US" dirty="0" err="1"/>
              <a:t>fq</a:t>
            </a:r>
            <a:r>
              <a:rPr lang="en-US" dirty="0"/>
              <a:t> final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5AF6D0-A960-461B-B917-22AD259EEA46}"/>
              </a:ext>
            </a:extLst>
          </p:cNvPr>
          <p:cNvSpPr txBox="1"/>
          <p:nvPr/>
        </p:nvSpPr>
        <p:spPr>
          <a:xfrm>
            <a:off x="4603595" y="2289717"/>
            <a:ext cx="501990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 because 1</a:t>
            </a:r>
            <a:r>
              <a:rPr lang="en-US" dirty="0">
                <a:cs typeface="Calibri"/>
              </a:rPr>
              <a:t> nearest neighbor is 0.1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9E601-ABF3-4259-9604-30D935D685F8}"/>
              </a:ext>
            </a:extLst>
          </p:cNvPr>
          <p:cNvSpPr txBox="1"/>
          <p:nvPr/>
        </p:nvSpPr>
        <p:spPr>
          <a:xfrm>
            <a:off x="5096107" y="3116766"/>
            <a:ext cx="501990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 because 3</a:t>
            </a:r>
            <a:r>
              <a:rPr lang="en-US" dirty="0">
                <a:cs typeface="Calibri"/>
              </a:rPr>
              <a:t> nearest neighbors are 0.1, 0.6, 0.8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506C0-A7A7-4257-BBCA-80A4334A6428}"/>
              </a:ext>
            </a:extLst>
          </p:cNvPr>
          <p:cNvSpPr txBox="1"/>
          <p:nvPr/>
        </p:nvSpPr>
        <p:spPr>
          <a:xfrm>
            <a:off x="4640766" y="3878767"/>
            <a:ext cx="501990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 because 1</a:t>
            </a:r>
            <a:r>
              <a:rPr lang="en-US" dirty="0">
                <a:cs typeface="Calibri"/>
              </a:rPr>
              <a:t> nearest neighbor is 2.0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6E843-A01B-41B7-B77E-B2C60937B831}"/>
              </a:ext>
            </a:extLst>
          </p:cNvPr>
          <p:cNvSpPr txBox="1"/>
          <p:nvPr/>
        </p:nvSpPr>
        <p:spPr>
          <a:xfrm>
            <a:off x="5198326" y="4705814"/>
            <a:ext cx="501990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 because 3</a:t>
            </a:r>
            <a:r>
              <a:rPr lang="en-US" dirty="0">
                <a:cs typeface="Calibri"/>
              </a:rPr>
              <a:t> nearest neighbors are 2.0, 0.8, 0.6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73779-B79E-462C-A372-399F592597F3}"/>
              </a:ext>
            </a:extLst>
          </p:cNvPr>
          <p:cNvSpPr txBox="1"/>
          <p:nvPr/>
        </p:nvSpPr>
        <p:spPr>
          <a:xfrm>
            <a:off x="7084741" y="5467815"/>
            <a:ext cx="501990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5/5</a:t>
            </a:r>
            <a:r>
              <a:rPr lang="en-US" dirty="0">
                <a:cs typeface="Calibri"/>
              </a:rPr>
              <a:t> because A classified as 0, B classified as 0, </a:t>
            </a:r>
            <a:r>
              <a:rPr lang="en-US" dirty="0" err="1">
                <a:cs typeface="Calibri"/>
              </a:rPr>
              <a:t>etc</a:t>
            </a:r>
            <a:endParaRPr lang="en-US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65F532-4F81-48CE-B383-105DA4F290E6}"/>
              </a:ext>
            </a:extLst>
          </p:cNvPr>
          <p:cNvSpPr txBox="1"/>
          <p:nvPr/>
        </p:nvSpPr>
        <p:spPr>
          <a:xfrm>
            <a:off x="7205546" y="6257692"/>
            <a:ext cx="501990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3/5</a:t>
            </a:r>
            <a:r>
              <a:rPr lang="en-US" dirty="0">
                <a:cs typeface="Calibri"/>
              </a:rPr>
              <a:t> A classified as 0 B classified as 0 C classified as 0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D classified as 0 E classified as 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4E4C0-246B-4D33-82A2-775FF22D3C3B}"/>
              </a:ext>
            </a:extLst>
          </p:cNvPr>
          <p:cNvSpPr txBox="1"/>
          <p:nvPr/>
        </p:nvSpPr>
        <p:spPr>
          <a:xfrm>
            <a:off x="8041887" y="737839"/>
            <a:ext cx="4062760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K-NN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Store training data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When predicting a label to a test data, find k-nearest points and classify the label by majority voting rule.</a:t>
            </a:r>
          </a:p>
        </p:txBody>
      </p:sp>
    </p:spTree>
    <p:extLst>
      <p:ext uri="{BB962C8B-B14F-4D97-AF65-F5344CB8AC3E}">
        <p14:creationId xmlns:p14="http://schemas.microsoft.com/office/powerpoint/2010/main" val="29348897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E5447A-F371-4C9A-9F76-E2A8AE80B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93" y="114280"/>
            <a:ext cx="11588207" cy="651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9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98BE-2B03-4B3E-9E2A-24C3CB9A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Arc consistency</a:t>
            </a:r>
            <a:endParaRPr lang="en-US" dirty="0"/>
          </a:p>
        </p:txBody>
      </p:sp>
      <p:pic>
        <p:nvPicPr>
          <p:cNvPr id="4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F15B7065-CC83-4F67-9946-0C1192245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830" y="1416747"/>
            <a:ext cx="9603854" cy="3338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C2392-750F-4E95-BBAC-C8D01F270839}"/>
              </a:ext>
            </a:extLst>
          </p:cNvPr>
          <p:cNvSpPr txBox="1"/>
          <p:nvPr/>
        </p:nvSpPr>
        <p:spPr>
          <a:xfrm>
            <a:off x="682083" y="4845205"/>
            <a:ext cx="10744199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X1</a:t>
            </a:r>
            <a:r>
              <a:rPr lang="en-US" dirty="0">
                <a:cs typeface="Calibri"/>
              </a:rPr>
              <a:t> != X2 = { (R, B), (B, R) }, …</a:t>
            </a:r>
            <a:endParaRPr lang="en-US" dirty="0"/>
          </a:p>
          <a:p>
            <a:r>
              <a:rPr lang="en-US" dirty="0">
                <a:cs typeface="Calibri"/>
              </a:rPr>
              <a:t>In case of binary CSP,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Revise(X, Y): revise domain of variable X subject to a constraint between variable X and 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Revise(X1, X2): 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For "R", there exists a pair (R,B) in the constraint X1 != X2; don't revise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For "B", there exists a pair (B,R) in the constraint X1 != X2; don't revise</a:t>
            </a:r>
          </a:p>
        </p:txBody>
      </p:sp>
    </p:spTree>
    <p:extLst>
      <p:ext uri="{BB962C8B-B14F-4D97-AF65-F5344CB8AC3E}">
        <p14:creationId xmlns:p14="http://schemas.microsoft.com/office/powerpoint/2010/main" val="43233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1593-BD01-49F1-B102-454E3536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Forward checking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E27329-211D-409F-8A0C-20E16D1F8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737" y="1434615"/>
            <a:ext cx="10515600" cy="2159700"/>
          </a:xfrm>
          <a:prstGeom prst="rect">
            <a:avLst/>
          </a:prstGeom>
        </p:spPr>
      </p:pic>
      <p:pic>
        <p:nvPicPr>
          <p:cNvPr id="6" name="Picture 6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71ADD272-D93C-441B-888F-E9BE3EE54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9" y="3603065"/>
            <a:ext cx="10103004" cy="1371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99089C-DD12-4D19-AD33-31C50E37D03F}"/>
              </a:ext>
            </a:extLst>
          </p:cNvPr>
          <p:cNvSpPr txBox="1"/>
          <p:nvPr/>
        </p:nvSpPr>
        <p:spPr>
          <a:xfrm>
            <a:off x="672790" y="5161156"/>
            <a:ext cx="10744199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X1 is assigned "R"</a:t>
            </a:r>
          </a:p>
          <a:p>
            <a:r>
              <a:rPr lang="en-US" dirty="0">
                <a:cs typeface="Calibri"/>
              </a:rPr>
              <a:t>For each constraint with X1, C(X1, Y), revise the domain of Y</a:t>
            </a:r>
          </a:p>
          <a:p>
            <a:r>
              <a:rPr lang="en-US" dirty="0">
                <a:cs typeface="Calibri"/>
              </a:rPr>
              <a:t>X1 != X2       D2 ={R,B} to {B} because X1 != X2</a:t>
            </a:r>
          </a:p>
          <a:p>
            <a:r>
              <a:rPr lang="en-US" dirty="0">
                <a:cs typeface="Calibri"/>
              </a:rPr>
              <a:t>X1 != X4       D4 ={R,B} to {B} because X1 != X2       </a:t>
            </a:r>
          </a:p>
          <a:p>
            <a:r>
              <a:rPr lang="en-US" dirty="0">
                <a:cs typeface="Calibri"/>
              </a:rPr>
              <a:t>See piazza post "Relationship between Forward checking and AC" @115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3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D334-4BD4-4ADD-B0AD-D76BA5A6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Local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C58C-BBD4-4101-8E54-056D7ACAD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Calibri"/>
              </a:rPr>
              <a:t>General Idea</a:t>
            </a:r>
          </a:p>
          <a:p>
            <a:pPr lvl="1"/>
            <a:r>
              <a:rPr lang="en-US" dirty="0">
                <a:cs typeface="Calibri"/>
              </a:rPr>
              <a:t>Start from a random initial complete assignment</a:t>
            </a:r>
          </a:p>
          <a:p>
            <a:pPr lvl="1"/>
            <a:r>
              <a:rPr lang="en-US" dirty="0">
                <a:cs typeface="Calibri"/>
              </a:rPr>
              <a:t>Heuristic evaluation function that evaluates complete assignment</a:t>
            </a:r>
          </a:p>
          <a:p>
            <a:pPr lvl="1"/>
            <a:r>
              <a:rPr lang="en-US" dirty="0">
                <a:cs typeface="Calibri"/>
              </a:rPr>
              <a:t>Modify the current complete assignment</a:t>
            </a:r>
          </a:p>
          <a:p>
            <a:pPr lvl="1"/>
            <a:r>
              <a:rPr lang="en-US" dirty="0">
                <a:cs typeface="Calibri"/>
              </a:rPr>
              <a:t>Random restarting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Hill-climbing search</a:t>
            </a:r>
          </a:p>
          <a:p>
            <a:r>
              <a:rPr lang="en-US" dirty="0">
                <a:cs typeface="Calibri"/>
              </a:rPr>
              <a:t>Tabu search</a:t>
            </a:r>
            <a:endParaRPr lang="en-US" dirty="0"/>
          </a:p>
          <a:p>
            <a:r>
              <a:rPr lang="en-US" dirty="0">
                <a:cs typeface="Calibri"/>
              </a:rPr>
              <a:t>Simulated annealing</a:t>
            </a:r>
          </a:p>
          <a:p>
            <a:r>
              <a:rPr lang="en-US" dirty="0">
                <a:cs typeface="Calibri"/>
              </a:rPr>
              <a:t>Local beam search</a:t>
            </a:r>
          </a:p>
          <a:p>
            <a:r>
              <a:rPr lang="en-US" dirty="0">
                <a:cs typeface="Calibri"/>
              </a:rPr>
              <a:t>Genetic algorithms</a:t>
            </a:r>
          </a:p>
          <a:p>
            <a:r>
              <a:rPr lang="en-US" dirty="0">
                <a:cs typeface="Calibri"/>
              </a:rPr>
              <a:t>CSP min conflict heuristic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Some interesting behaviors or properties of local search algorithms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100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45E808AC-9874-4351-A808-E159AD202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28" y="171527"/>
            <a:ext cx="6939588" cy="6470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1BF83A-C22C-49FF-B55A-86B025E0C407}"/>
              </a:ext>
            </a:extLst>
          </p:cNvPr>
          <p:cNvSpPr txBox="1"/>
          <p:nvPr/>
        </p:nvSpPr>
        <p:spPr>
          <a:xfrm>
            <a:off x="7131205" y="21744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2017 fq midterm</a:t>
            </a:r>
          </a:p>
        </p:txBody>
      </p:sp>
    </p:spTree>
    <p:extLst>
      <p:ext uri="{BB962C8B-B14F-4D97-AF65-F5344CB8AC3E}">
        <p14:creationId xmlns:p14="http://schemas.microsoft.com/office/powerpoint/2010/main" val="206330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45E808AC-9874-4351-A808-E159AD202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28" y="171527"/>
            <a:ext cx="6939588" cy="6470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1BF83A-C22C-49FF-B55A-86B025E0C407}"/>
              </a:ext>
            </a:extLst>
          </p:cNvPr>
          <p:cNvSpPr txBox="1"/>
          <p:nvPr/>
        </p:nvSpPr>
        <p:spPr>
          <a:xfrm>
            <a:off x="7131205" y="21744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2017 fq midterm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01E98-9A0A-43DC-B525-3A46207D9B9E}"/>
              </a:ext>
            </a:extLst>
          </p:cNvPr>
          <p:cNvSpPr txBox="1"/>
          <p:nvPr/>
        </p:nvSpPr>
        <p:spPr>
          <a:xfrm>
            <a:off x="7242717" y="1258229"/>
            <a:ext cx="487122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(h1)</a:t>
            </a:r>
            <a:r>
              <a:rPr lang="en-US" dirty="0">
                <a:cs typeface="Calibri"/>
              </a:rPr>
              <a:t> = number of misplaced tiles from goal state</a:t>
            </a:r>
          </a:p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There are 8 tiles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8F9D0-0A4B-4334-99D7-5799D9D314EC}"/>
              </a:ext>
            </a:extLst>
          </p:cNvPr>
          <p:cNvSpPr txBox="1"/>
          <p:nvPr/>
        </p:nvSpPr>
        <p:spPr>
          <a:xfrm>
            <a:off x="2196791" y="3999571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6</a:t>
            </a:r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D88E2-A5DD-40CB-A42C-8E7BB1809324}"/>
              </a:ext>
            </a:extLst>
          </p:cNvPr>
          <p:cNvSpPr txBox="1"/>
          <p:nvPr/>
        </p:nvSpPr>
        <p:spPr>
          <a:xfrm>
            <a:off x="5793059" y="3962400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9141C-2F68-4B9C-B9A0-F86245003A1A}"/>
              </a:ext>
            </a:extLst>
          </p:cNvPr>
          <p:cNvSpPr txBox="1"/>
          <p:nvPr/>
        </p:nvSpPr>
        <p:spPr>
          <a:xfrm>
            <a:off x="1462668" y="5635083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87806-846E-4CF3-85C2-FAB62F455EB5}"/>
              </a:ext>
            </a:extLst>
          </p:cNvPr>
          <p:cNvSpPr txBox="1"/>
          <p:nvPr/>
        </p:nvSpPr>
        <p:spPr>
          <a:xfrm>
            <a:off x="3274741" y="5635083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34D30-E0A6-4EC1-A4AD-DEF24037D827}"/>
              </a:ext>
            </a:extLst>
          </p:cNvPr>
          <p:cNvSpPr txBox="1"/>
          <p:nvPr/>
        </p:nvSpPr>
        <p:spPr>
          <a:xfrm>
            <a:off x="4919546" y="5635083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B3112-1524-4014-A0F9-2B7077EA7257}"/>
              </a:ext>
            </a:extLst>
          </p:cNvPr>
          <p:cNvSpPr txBox="1"/>
          <p:nvPr/>
        </p:nvSpPr>
        <p:spPr>
          <a:xfrm>
            <a:off x="6573643" y="5635083"/>
            <a:ext cx="438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0232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CS-171 Summer 1 Week 5 Discussion</vt:lpstr>
      <vt:lpstr>Word of the day</vt:lpstr>
      <vt:lpstr>Project submissions</vt:lpstr>
      <vt:lpstr>Quiz 4</vt:lpstr>
      <vt:lpstr>Arc consistency</vt:lpstr>
      <vt:lpstr>Forward checking</vt:lpstr>
      <vt:lpstr>Local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610</cp:revision>
  <dcterms:modified xsi:type="dcterms:W3CDTF">2018-07-29T19:38:20Z</dcterms:modified>
</cp:coreProperties>
</file>