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4" r:id="rId2"/>
    <p:sldId id="293" r:id="rId3"/>
    <p:sldId id="294" r:id="rId4"/>
    <p:sldId id="299" r:id="rId5"/>
    <p:sldId id="295" r:id="rId6"/>
    <p:sldId id="296" r:id="rId7"/>
    <p:sldId id="297" r:id="rId8"/>
    <p:sldId id="300" r:id="rId9"/>
    <p:sldId id="298" r:id="rId10"/>
    <p:sldId id="301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5" autoAdjust="0"/>
    <p:restoredTop sz="95064" autoAdjust="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91EC3-1394-40F3-BF79-7F8705E68C98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E9D6-8E4E-4B80-8E06-49E60042AC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8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D661D-A8C0-4FFE-83F7-98BA8E7A8579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F2D95-B4DD-44A7-88DD-79B38E16DC1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74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주니스에이아이 이준규입니다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제목이 좀 독특한데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배경설명부터 드리면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저에게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는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말 그대로 생존수단입니다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많은 분들이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그래서 이걸로 돈 어떻게 벌어</a:t>
            </a:r>
            <a:r>
              <a:rPr lang="en-US" altLang="ko-KR" dirty="0" smtClean="0"/>
              <a:t>?“ </a:t>
            </a:r>
            <a:r>
              <a:rPr lang="ko-KR" altLang="en-US" dirty="0" smtClean="0"/>
              <a:t>에 관심이 있을</a:t>
            </a:r>
            <a:r>
              <a:rPr lang="ko-KR" altLang="en-US" baseline="0" dirty="0" smtClean="0"/>
              <a:t> 것 같아서 해당 제목을 붙여봤습니다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9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회사차려야 하는거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(Arrythmia: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메뉴판 인식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배달앱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스타트업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명이상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42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회사차려야 하는거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(Arrythmia: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메뉴판 인식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배달앱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스타트업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명이상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3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회사차려야 하는거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(Arrythmia: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메뉴판 인식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배달앱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스타트업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명이상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66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회사차려야 하는거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(Arrythmia: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메뉴판 인식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배달앱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스타트업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명이상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9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회사차려야 하는거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(Arrythmia: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메뉴판 인식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배달앱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스타트업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명이상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7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회사차려야 하는거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(Arrythmia: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메뉴판 인식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배달앱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스타트업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명이상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04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회사차려야 하는거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(Arrythmia: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메뉴판 인식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배달앱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스타트업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명이상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62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회사차려야 하는거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(Arrythmia: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메뉴판 인식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배달앱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스타트업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명이상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928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회사차려야 하는거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(Arrythmia: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메뉴판 인식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배달앱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스타트업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명이상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67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38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5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2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9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7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08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96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0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7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6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9FDD37FB-40EE-487B-B722-864565EB4538}"/>
              </a:ext>
            </a:extLst>
          </p:cNvPr>
          <p:cNvSpPr txBox="1">
            <a:spLocks/>
          </p:cNvSpPr>
          <p:nvPr/>
        </p:nvSpPr>
        <p:spPr>
          <a:xfrm>
            <a:off x="7274820" y="5923066"/>
            <a:ext cx="4466987" cy="46435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23CC92B7-A3BD-4225-A5C6-5077A14F3614}"/>
              </a:ext>
            </a:extLst>
          </p:cNvPr>
          <p:cNvSpPr txBox="1">
            <a:spLocks/>
          </p:cNvSpPr>
          <p:nvPr/>
        </p:nvSpPr>
        <p:spPr>
          <a:xfrm>
            <a:off x="1" y="2168802"/>
            <a:ext cx="12191999" cy="1844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키워드별 실시간 웹크롤링 및 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/>
            </a:r>
            <a:b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</a:b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AI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단문글쓰기</a:t>
            </a:r>
            <a:endParaRPr lang="en-US" altLang="ko-KR" sz="4000" b="1" dirty="0">
              <a:solidFill>
                <a:srgbClr val="0D192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2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Prerequisites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14357" y="1872068"/>
            <a:ext cx="5052310" cy="2581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flask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requests, bs4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random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ThreadPool</a:t>
            </a:r>
          </a:p>
        </p:txBody>
      </p:sp>
    </p:spTree>
    <p:extLst>
      <p:ext uri="{BB962C8B-B14F-4D97-AF65-F5344CB8AC3E}">
        <p14:creationId xmlns:p14="http://schemas.microsoft.com/office/powerpoint/2010/main" val="32608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목차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57157" y="1495301"/>
            <a:ext cx="5399443" cy="32417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개요 및 목표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전체 프로세스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데이터수집</a:t>
            </a:r>
            <a:r>
              <a:rPr lang="en-US" altLang="ko-KR" sz="2000" dirty="0" smtClean="0">
                <a:solidFill>
                  <a:schemeClr val="tx1"/>
                </a:solidFill>
              </a:rPr>
              <a:t>(web-crawling)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데이터파싱</a:t>
            </a:r>
            <a:r>
              <a:rPr lang="en-US" altLang="ko-KR" sz="2000" dirty="0" smtClean="0">
                <a:solidFill>
                  <a:schemeClr val="tx1"/>
                </a:solidFill>
              </a:rPr>
              <a:t>/</a:t>
            </a:r>
            <a:r>
              <a:rPr lang="ko-KR" altLang="en-US" sz="2000" dirty="0" smtClean="0">
                <a:solidFill>
                  <a:schemeClr val="tx1"/>
                </a:solidFill>
              </a:rPr>
              <a:t>학습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문장생성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Web-page(Flask)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20498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개요 및 목표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62300" y="1587500"/>
            <a:ext cx="8166100" cy="18261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하나의 주제에 대해서 글을 쓸 때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개인의 생각만으로는 적합한 표현이 떠오르지 않아 고심할 때가 많음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인터넷에는 해당 주제에 대해 다양한 방식으로 표현한 컨텐츠가 많이 있어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이를 활용하여 짧은 글을 쓸 수 있도록 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4600" y="1752600"/>
            <a:ext cx="17145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3162300" y="3898900"/>
            <a:ext cx="8166100" cy="18261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주어진 주제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대분류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중분류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소분류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대한 컨텐츠를 실시간 수집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컨텐츠 문장 구성을 실시간 학습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학습한 내용을 기반으로 해당 주제에 대한 새로운 문장을 생성토록 함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600" y="4013200"/>
            <a:ext cx="17145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목표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54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전체 프로세스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7900" y="2171700"/>
            <a:ext cx="21209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컨텐츠수집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web-crawling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3619500" y="2171700"/>
            <a:ext cx="21209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컨텐츠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Parsing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273800" y="2171700"/>
            <a:ext cx="21209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문장구조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학습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8877300" y="2171700"/>
            <a:ext cx="21209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새로운 문장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4" idx="3"/>
            <a:endCxn id="5" idx="1"/>
          </p:cNvCxnSpPr>
          <p:nvPr/>
        </p:nvCxnSpPr>
        <p:spPr>
          <a:xfrm>
            <a:off x="3098800" y="2832100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5740400" y="28321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7" idx="1"/>
          </p:cNvCxnSpPr>
          <p:nvPr/>
        </p:nvCxnSpPr>
        <p:spPr>
          <a:xfrm>
            <a:off x="8394700" y="2832100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77900" y="3759200"/>
            <a:ext cx="10020300" cy="596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Web-Page (Flask)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데이터수집</a:t>
            </a:r>
            <a:r>
              <a:rPr lang="en-US" altLang="ko-KR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(web-crawling)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95500" y="1323878"/>
            <a:ext cx="8305800" cy="48610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컨텐츠는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네이버 블로그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에서만 수집하는 것으로 함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URL pattern: https</a:t>
            </a:r>
            <a:r>
              <a:rPr lang="en-US" altLang="ko-KR" sz="1600" dirty="0">
                <a:solidFill>
                  <a:schemeClr val="tx1"/>
                </a:solidFill>
              </a:rPr>
              <a:t>://search.naver.com/search.naver?query</a:t>
            </a:r>
            <a:r>
              <a:rPr lang="en-US" altLang="ko-KR" sz="1600" dirty="0" smtClean="0">
                <a:solidFill>
                  <a:schemeClr val="tx1"/>
                </a:solidFill>
              </a:rPr>
              <a:t>=</a:t>
            </a:r>
            <a:r>
              <a:rPr lang="ko-KR" altLang="en-US" sz="1600" u="sng" dirty="0" smtClean="0">
                <a:solidFill>
                  <a:schemeClr val="tx1"/>
                </a:solidFill>
              </a:rPr>
              <a:t>검색어</a:t>
            </a:r>
            <a:r>
              <a:rPr lang="en-US" altLang="ko-KR" sz="1600" dirty="0" smtClean="0">
                <a:solidFill>
                  <a:schemeClr val="tx1"/>
                </a:solidFill>
              </a:rPr>
              <a:t>&amp;</a:t>
            </a:r>
            <a:r>
              <a:rPr lang="en-US" altLang="ko-KR" sz="1600" dirty="0">
                <a:solidFill>
                  <a:schemeClr val="tx1"/>
                </a:solidFill>
              </a:rPr>
              <a:t>nso=&amp;where=view&amp;sm=tab_nmr&amp;mode=normal&amp;start</a:t>
            </a:r>
            <a:r>
              <a:rPr lang="en-US" altLang="ko-KR" sz="1600" dirty="0" smtClean="0">
                <a:solidFill>
                  <a:schemeClr val="tx1"/>
                </a:solidFill>
              </a:rPr>
              <a:t>=</a:t>
            </a:r>
            <a:r>
              <a:rPr lang="ko-KR" altLang="en-US" sz="1600" u="sng" dirty="0" smtClean="0">
                <a:solidFill>
                  <a:schemeClr val="tx1"/>
                </a:solidFill>
              </a:rPr>
              <a:t>스타트페이지번호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requests, BeautifulSoup package </a:t>
            </a:r>
            <a:r>
              <a:rPr lang="ko-KR" altLang="en-US" dirty="0" smtClean="0">
                <a:solidFill>
                  <a:schemeClr val="tx1"/>
                </a:solidFill>
              </a:rPr>
              <a:t>활용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- r = requests.get(url)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- soup = BeautifulSoup(r.text, 'html.parser', from_encoding='utf-8</a:t>
            </a:r>
            <a:r>
              <a:rPr lang="en-US" altLang="ko-KR" sz="1600" dirty="0" smtClean="0">
                <a:solidFill>
                  <a:schemeClr val="tx1"/>
                </a:solidFill>
              </a:rPr>
              <a:t>')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네이버 검색페이지 구조는 별도 분석 필요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수집한 컨텐츠를 </a:t>
            </a:r>
            <a:r>
              <a:rPr lang="en-US" altLang="ko-KR" dirty="0" smtClean="0">
                <a:solidFill>
                  <a:schemeClr val="tx1"/>
                </a:solidFill>
              </a:rPr>
              <a:t>dict </a:t>
            </a:r>
            <a:r>
              <a:rPr lang="ko-KR" altLang="en-US" dirty="0" smtClean="0">
                <a:solidFill>
                  <a:schemeClr val="tx1"/>
                </a:solidFill>
              </a:rPr>
              <a:t>형태로 저장 </a:t>
            </a:r>
            <a:r>
              <a:rPr lang="en-US" altLang="ko-KR" dirty="0" smtClean="0">
                <a:solidFill>
                  <a:schemeClr val="tx1"/>
                </a:solidFill>
              </a:rPr>
              <a:t>(contents.dict)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pickle, gzip</a:t>
            </a:r>
            <a:r>
              <a:rPr lang="ko-KR" altLang="en-US" sz="1600" dirty="0" smtClean="0">
                <a:solidFill>
                  <a:schemeClr val="tx1"/>
                </a:solidFill>
              </a:rPr>
              <a:t>으로 용량 최소화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추후 </a:t>
            </a:r>
            <a:r>
              <a:rPr lang="en-US" altLang="ko-KR" sz="1600" dirty="0" smtClean="0">
                <a:solidFill>
                  <a:schemeClr val="tx1"/>
                </a:solidFill>
              </a:rPr>
              <a:t>category, keyword</a:t>
            </a:r>
            <a:r>
              <a:rPr lang="ko-KR" altLang="en-US" sz="1600" dirty="0" smtClean="0">
                <a:solidFill>
                  <a:schemeClr val="tx1"/>
                </a:solidFill>
              </a:rPr>
              <a:t>별로 </a:t>
            </a:r>
            <a:r>
              <a:rPr lang="en-US" altLang="ko-KR" sz="1600" dirty="0" smtClean="0">
                <a:solidFill>
                  <a:schemeClr val="tx1"/>
                </a:solidFill>
              </a:rPr>
              <a:t>contents </a:t>
            </a:r>
            <a:r>
              <a:rPr lang="ko-KR" altLang="en-US" sz="1600" dirty="0" smtClean="0">
                <a:solidFill>
                  <a:schemeClr val="tx1"/>
                </a:solidFill>
              </a:rPr>
              <a:t>조회</a:t>
            </a:r>
            <a:r>
              <a:rPr lang="en-US" altLang="ko-KR" sz="1600" dirty="0" smtClean="0">
                <a:solidFill>
                  <a:schemeClr val="tx1"/>
                </a:solidFill>
              </a:rPr>
              <a:t>, DB</a:t>
            </a:r>
            <a:r>
              <a:rPr lang="ko-KR" altLang="en-US" sz="1600" dirty="0" smtClean="0">
                <a:solidFill>
                  <a:schemeClr val="tx1"/>
                </a:solidFill>
              </a:rPr>
              <a:t>로 구성할 수도 있음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데이터파싱</a:t>
            </a:r>
            <a:r>
              <a:rPr lang="en-US" altLang="ko-KR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학습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78000" y="1158778"/>
            <a:ext cx="8305800" cy="48610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저장해놓은 </a:t>
            </a:r>
            <a:r>
              <a:rPr lang="en-US" altLang="ko-KR" dirty="0" smtClean="0">
                <a:solidFill>
                  <a:schemeClr val="tx1"/>
                </a:solidFill>
              </a:rPr>
              <a:t>contents.dict </a:t>
            </a:r>
            <a:r>
              <a:rPr lang="ko-KR" altLang="en-US" dirty="0" smtClean="0">
                <a:solidFill>
                  <a:schemeClr val="tx1"/>
                </a:solidFill>
              </a:rPr>
              <a:t>파일을 로드하여 파싱 및 학습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구조분석을 서론</a:t>
            </a:r>
            <a:r>
              <a:rPr lang="en-US" altLang="ko-KR" sz="1600" dirty="0" smtClean="0">
                <a:solidFill>
                  <a:schemeClr val="tx1"/>
                </a:solidFill>
              </a:rPr>
              <a:t>(begin)-</a:t>
            </a:r>
            <a:r>
              <a:rPr lang="ko-KR" altLang="en-US" sz="1600" dirty="0" smtClean="0">
                <a:solidFill>
                  <a:schemeClr val="tx1"/>
                </a:solidFill>
              </a:rPr>
              <a:t>본론</a:t>
            </a:r>
            <a:r>
              <a:rPr lang="en-US" altLang="ko-KR" sz="1600" dirty="0" smtClean="0">
                <a:solidFill>
                  <a:schemeClr val="tx1"/>
                </a:solidFill>
              </a:rPr>
              <a:t>(middle)-</a:t>
            </a:r>
            <a:r>
              <a:rPr lang="ko-KR" altLang="en-US" sz="1600" dirty="0" smtClean="0">
                <a:solidFill>
                  <a:schemeClr val="tx1"/>
                </a:solidFill>
              </a:rPr>
              <a:t>결론</a:t>
            </a:r>
            <a:r>
              <a:rPr lang="en-US" altLang="ko-KR" sz="1600" dirty="0" smtClean="0">
                <a:solidFill>
                  <a:schemeClr val="tx1"/>
                </a:solidFill>
              </a:rPr>
              <a:t>(end)</a:t>
            </a:r>
            <a:r>
              <a:rPr lang="ko-KR" altLang="en-US" sz="1600" dirty="0" smtClean="0">
                <a:solidFill>
                  <a:schemeClr val="tx1"/>
                </a:solidFill>
              </a:rPr>
              <a:t>로 하면 좀 더 연결성 있는 문장 생성도 가능</a:t>
            </a:r>
            <a:r>
              <a:rPr lang="en-US" altLang="ko-KR" sz="1600" dirty="0" smtClean="0">
                <a:solidFill>
                  <a:schemeClr val="tx1"/>
                </a:solidFill>
              </a:rPr>
              <a:t>. (</a:t>
            </a:r>
            <a:r>
              <a:rPr lang="ko-KR" altLang="en-US" sz="1600" dirty="0" smtClean="0">
                <a:solidFill>
                  <a:schemeClr val="tx1"/>
                </a:solidFill>
              </a:rPr>
              <a:t>여기서는 구분없이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</a:rPr>
              <a:t>모두 </a:t>
            </a:r>
            <a:r>
              <a:rPr lang="en-US" altLang="ko-KR" sz="1600" dirty="0" smtClean="0">
                <a:solidFill>
                  <a:schemeClr val="tx1"/>
                </a:solidFill>
              </a:rPr>
              <a:t>middle</a:t>
            </a:r>
            <a:r>
              <a:rPr lang="ko-KR" altLang="en-US" sz="1600" dirty="0" smtClean="0">
                <a:solidFill>
                  <a:schemeClr val="tx1"/>
                </a:solidFill>
              </a:rPr>
              <a:t> 단문만 생성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파싱 및 학습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endParaRPr lang="en-US" altLang="ko-KR" sz="1600" dirty="0" smtClean="0">
              <a:solidFill>
                <a:schemeClr val="tx1"/>
              </a:solidFill>
            </a:endParaRPr>
          </a:p>
          <a:p>
            <a:pPr marL="93662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학습한 내용도 </a:t>
            </a:r>
            <a:r>
              <a:rPr lang="en-US" altLang="ko-KR" dirty="0" smtClean="0">
                <a:solidFill>
                  <a:schemeClr val="tx1"/>
                </a:solidFill>
              </a:rPr>
              <a:t>dict type</a:t>
            </a:r>
            <a:r>
              <a:rPr lang="ko-KR" altLang="en-US" dirty="0" smtClean="0">
                <a:solidFill>
                  <a:schemeClr val="tx1"/>
                </a:solidFill>
              </a:rPr>
              <a:t>으로 파일로 저장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확장자는 </a:t>
            </a:r>
            <a:r>
              <a:rPr lang="en-US" altLang="ko-KR" dirty="0" smtClean="0">
                <a:solidFill>
                  <a:schemeClr val="tx1"/>
                </a:solidFill>
              </a:rPr>
              <a:t>.model)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category</a:t>
            </a:r>
            <a:r>
              <a:rPr lang="ko-KR" altLang="en-US" sz="1600" dirty="0" smtClean="0">
                <a:solidFill>
                  <a:schemeClr val="tx1"/>
                </a:solidFill>
              </a:rPr>
              <a:t>별로 저장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맛집</a:t>
            </a:r>
            <a:r>
              <a:rPr lang="en-US" altLang="ko-KR" sz="1600" dirty="0" smtClean="0">
                <a:solidFill>
                  <a:schemeClr val="tx1"/>
                </a:solidFill>
              </a:rPr>
              <a:t>.model, </a:t>
            </a:r>
            <a:r>
              <a:rPr lang="ko-KR" altLang="en-US" sz="1600" dirty="0" smtClean="0">
                <a:solidFill>
                  <a:schemeClr val="tx1"/>
                </a:solidFill>
              </a:rPr>
              <a:t>여행</a:t>
            </a:r>
            <a:r>
              <a:rPr lang="en-US" altLang="ko-KR" sz="1600" dirty="0" smtClean="0">
                <a:solidFill>
                  <a:schemeClr val="tx1"/>
                </a:solidFill>
              </a:rPr>
              <a:t>.model)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7176" y="4776546"/>
            <a:ext cx="8773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앞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 단어 뒤에 나올 수 있는 연결단어를 저장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확률값으로 뒤에 올 수 있는 단어 선택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※ </a:t>
            </a:r>
            <a:r>
              <a:rPr lang="ko-KR" altLang="en-US" sz="1400" dirty="0" smtClean="0"/>
              <a:t>엄격한 의미에서 </a:t>
            </a:r>
            <a:r>
              <a:rPr lang="en-US" altLang="ko-KR" sz="1400" dirty="0" smtClean="0"/>
              <a:t>Neural Net</a:t>
            </a:r>
            <a:r>
              <a:rPr lang="ko-KR" altLang="en-US" sz="1400" dirty="0" smtClean="0"/>
              <a:t> 이용하는 </a:t>
            </a:r>
            <a:r>
              <a:rPr lang="en-US" altLang="ko-KR" sz="1400" dirty="0" smtClean="0"/>
              <a:t>AI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방식은 아니지만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적은 데이터로도 실제 사용된 문장 표현 가능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277176" y="3309322"/>
            <a:ext cx="1816100" cy="1154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컨텐츠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59752" y="3311575"/>
            <a:ext cx="2455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59752" y="3708192"/>
            <a:ext cx="2455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59752" y="4113357"/>
            <a:ext cx="2455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</a:t>
            </a:r>
            <a:r>
              <a:rPr lang="en-US" altLang="ko-KR" sz="1400" dirty="0" smtClean="0">
                <a:solidFill>
                  <a:schemeClr val="tx1"/>
                </a:solidFill>
              </a:rPr>
              <a:t>3…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03576" y="2999144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24007" y="2999144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36169" y="2999144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03576" y="3419732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24007" y="3419732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36169" y="3419732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08007" y="3867149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28438" y="3867149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0600" y="3867149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08007" y="4287737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828438" y="4287737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840600" y="4287737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292600" y="3419732"/>
            <a:ext cx="165100" cy="8680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>
            <a:off x="7356602" y="3309322"/>
            <a:ext cx="165100" cy="8680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2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문장생성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7400" y="1184178"/>
            <a:ext cx="8305800" cy="48610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대분류</a:t>
            </a:r>
            <a:r>
              <a:rPr lang="en-US" altLang="ko-KR" dirty="0" smtClean="0">
                <a:solidFill>
                  <a:schemeClr val="tx1"/>
                </a:solidFill>
              </a:rPr>
              <a:t>(category)+</a:t>
            </a:r>
            <a:r>
              <a:rPr lang="ko-KR" altLang="en-US" dirty="0" smtClean="0">
                <a:solidFill>
                  <a:schemeClr val="tx1"/>
                </a:solidFill>
              </a:rPr>
              <a:t>중분류</a:t>
            </a:r>
            <a:r>
              <a:rPr lang="en-US" altLang="ko-KR" dirty="0" smtClean="0">
                <a:solidFill>
                  <a:schemeClr val="tx1"/>
                </a:solidFill>
              </a:rPr>
              <a:t>(search)+</a:t>
            </a:r>
            <a:r>
              <a:rPr lang="ko-KR" altLang="en-US" dirty="0" smtClean="0">
                <a:solidFill>
                  <a:schemeClr val="tx1"/>
                </a:solidFill>
              </a:rPr>
              <a:t>소분류</a:t>
            </a:r>
            <a:r>
              <a:rPr lang="en-US" altLang="ko-KR" dirty="0" smtClean="0">
                <a:solidFill>
                  <a:schemeClr val="tx1"/>
                </a:solidFill>
              </a:rPr>
              <a:t>(keyword)</a:t>
            </a:r>
            <a:r>
              <a:rPr lang="ko-KR" altLang="en-US" dirty="0" smtClean="0">
                <a:solidFill>
                  <a:schemeClr val="tx1"/>
                </a:solidFill>
              </a:rPr>
              <a:t>에 따라 맞춤 생성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시작 단어 </a:t>
            </a:r>
            <a:r>
              <a:rPr lang="en-US" altLang="ko-KR" sz="1600" dirty="0" smtClean="0">
                <a:solidFill>
                  <a:schemeClr val="tx1"/>
                </a:solidFill>
              </a:rPr>
              <a:t>random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choice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연결 가능한 단어목록</a:t>
            </a:r>
            <a:r>
              <a:rPr lang="en-US" altLang="ko-KR" sz="1600" dirty="0" smtClean="0">
                <a:solidFill>
                  <a:schemeClr val="tx1"/>
                </a:solidFill>
              </a:rPr>
              <a:t>(candidate words) </a:t>
            </a:r>
            <a:r>
              <a:rPr lang="ko-KR" altLang="en-US" sz="1600" dirty="0" smtClean="0">
                <a:solidFill>
                  <a:schemeClr val="tx1"/>
                </a:solidFill>
              </a:rPr>
              <a:t>추출 및 </a:t>
            </a:r>
            <a:r>
              <a:rPr lang="en-US" altLang="ko-KR" sz="1600" dirty="0" smtClean="0">
                <a:solidFill>
                  <a:schemeClr val="tx1"/>
                </a:solidFill>
              </a:rPr>
              <a:t>random choice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설정한 문장 길이에 도달 </a:t>
            </a:r>
            <a:r>
              <a:rPr lang="en-US" altLang="ko-KR" dirty="0" smtClean="0">
                <a:solidFill>
                  <a:schemeClr val="tx1"/>
                </a:solidFill>
              </a:rPr>
              <a:t>+ END_OF_SENTS </a:t>
            </a:r>
            <a:r>
              <a:rPr lang="ko-KR" altLang="en-US" dirty="0" smtClean="0">
                <a:solidFill>
                  <a:schemeClr val="tx1"/>
                </a:solidFill>
              </a:rPr>
              <a:t>도달시까지 문장 생성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- END_OF_SENTS = ['.', '!', '?', '~', '</a:t>
            </a:r>
            <a:r>
              <a:rPr lang="ko-KR" altLang="en-US" sz="1600" dirty="0">
                <a:solidFill>
                  <a:schemeClr val="tx1"/>
                </a:solidFill>
              </a:rPr>
              <a:t>다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당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요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용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죠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죵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여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쥬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됨</a:t>
            </a:r>
            <a:r>
              <a:rPr lang="en-US" altLang="ko-KR" sz="1600" dirty="0">
                <a:solidFill>
                  <a:schemeClr val="tx1"/>
                </a:solidFill>
              </a:rPr>
              <a:t>']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  ※ </a:t>
            </a:r>
            <a:r>
              <a:rPr lang="ko-KR" altLang="en-US" sz="1600" dirty="0" smtClean="0">
                <a:solidFill>
                  <a:schemeClr val="tx1"/>
                </a:solidFill>
              </a:rPr>
              <a:t>인터넷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블로그에는 비문 표현이 많아서 이에 대한 대응 필요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0376" y="2948344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start1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40807" y="2948344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52969" y="2948344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20376" y="3368932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start2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40807" y="3368932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52969" y="3368932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24807" y="3816349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start3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45238" y="3816349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7400" y="3816349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255487" y="2679700"/>
            <a:ext cx="1402113" cy="1714500"/>
          </a:xfrm>
          <a:prstGeom prst="ellipse">
            <a:avLst/>
          </a:prstGeom>
          <a:solidFill>
            <a:schemeClr val="bg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078888" y="3315433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start1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아래로 구부러진 화살표 2"/>
          <p:cNvSpPr/>
          <p:nvPr/>
        </p:nvSpPr>
        <p:spPr>
          <a:xfrm rot="567297">
            <a:off x="3600812" y="2662899"/>
            <a:ext cx="2504393" cy="4645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96501" y="2794455"/>
            <a:ext cx="1404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random choice</a:t>
            </a:r>
            <a:endParaRPr lang="ko-KR" altLang="en-US" sz="1400" dirty="0"/>
          </a:p>
        </p:txBody>
      </p:sp>
      <p:sp>
        <p:nvSpPr>
          <p:cNvPr id="25" name="덧셈 기호 24"/>
          <p:cNvSpPr/>
          <p:nvPr/>
        </p:nvSpPr>
        <p:spPr>
          <a:xfrm>
            <a:off x="7116450" y="3343522"/>
            <a:ext cx="262330" cy="25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531844" y="2896343"/>
            <a:ext cx="1129555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연결단어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31844" y="3316931"/>
            <a:ext cx="1129555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연결단어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36275" y="3764348"/>
            <a:ext cx="1129555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연결단어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382986" y="2679700"/>
            <a:ext cx="1402113" cy="1643185"/>
          </a:xfrm>
          <a:prstGeom prst="ellipse">
            <a:avLst/>
          </a:prstGeom>
          <a:solidFill>
            <a:schemeClr val="bg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395930" y="4322885"/>
            <a:ext cx="1404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random choice</a:t>
            </a:r>
            <a:endParaRPr lang="ko-KR" altLang="en-US" sz="1400" dirty="0"/>
          </a:p>
        </p:txBody>
      </p:sp>
      <p:sp>
        <p:nvSpPr>
          <p:cNvPr id="31" name="덧셈 기호 30"/>
          <p:cNvSpPr/>
          <p:nvPr/>
        </p:nvSpPr>
        <p:spPr>
          <a:xfrm>
            <a:off x="8801675" y="3343522"/>
            <a:ext cx="262330" cy="25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217069" y="2896343"/>
            <a:ext cx="1129555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연결단어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17069" y="3316931"/>
            <a:ext cx="1129555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연결단어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221500" y="3764348"/>
            <a:ext cx="1129555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연결단어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101423" y="2679700"/>
            <a:ext cx="1402113" cy="1643185"/>
          </a:xfrm>
          <a:prstGeom prst="ellipse">
            <a:avLst/>
          </a:prstGeom>
          <a:solidFill>
            <a:schemeClr val="bg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9081155" y="4322885"/>
            <a:ext cx="1404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random choice</a:t>
            </a:r>
            <a:endParaRPr lang="ko-KR" altLang="en-US" sz="1400" dirty="0"/>
          </a:p>
        </p:txBody>
      </p:sp>
      <p:sp>
        <p:nvSpPr>
          <p:cNvPr id="37" name="덧셈 기호 36"/>
          <p:cNvSpPr/>
          <p:nvPr/>
        </p:nvSpPr>
        <p:spPr>
          <a:xfrm>
            <a:off x="10540917" y="3343522"/>
            <a:ext cx="262330" cy="25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Web-page (Flask)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55700" y="1333601"/>
            <a:ext cx="4820083" cy="25271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Flask: python web framework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MODEL_MANAGER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사전에 저장한 모델 로드</a:t>
            </a:r>
            <a:r>
              <a:rPr lang="en-US" altLang="ko-KR" sz="1600" dirty="0" smtClean="0">
                <a:solidFill>
                  <a:schemeClr val="tx1"/>
                </a:solidFill>
              </a:rPr>
              <a:t>(*.model)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config.json 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파일로 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category</a:t>
            </a:r>
            <a:r>
              <a:rPr lang="ko-KR" altLang="en-US" sz="1600" dirty="0" smtClean="0">
                <a:solidFill>
                  <a:schemeClr val="tx1"/>
                </a:solidFill>
              </a:rPr>
              <a:t>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028" name="Picture 4" descr="스파르타코딩클럽 4주차][python/flask] Flask 시작하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92" y="4305696"/>
            <a:ext cx="3514725" cy="21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583" y="4385577"/>
            <a:ext cx="4213225" cy="16852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54800" y="6180428"/>
            <a:ext cx="2893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* localhost 5001</a:t>
            </a:r>
            <a:r>
              <a:rPr lang="ko-KR" altLang="en-US" sz="1400" dirty="0" smtClean="0"/>
              <a:t>번 포트에서 실행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608" y="556897"/>
            <a:ext cx="6079692" cy="35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실행순서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4230" y="1408785"/>
            <a:ext cx="5022476" cy="57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1. python webserver.py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398559" y="1408785"/>
            <a:ext cx="5022476" cy="57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2. http://127.0.0.1:5001/ </a:t>
            </a:r>
            <a:r>
              <a:rPr lang="ko-KR" altLang="en-US" sz="2000" dirty="0" smtClean="0"/>
              <a:t>접속</a:t>
            </a:r>
            <a:endParaRPr lang="ko-KR" altLang="en-US" sz="2000" dirty="0"/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5916706" y="1694993"/>
            <a:ext cx="481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30" y="2361359"/>
            <a:ext cx="4992836" cy="159207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558" y="2146865"/>
            <a:ext cx="5023977" cy="41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15341</TotalTime>
  <Words>1684</Words>
  <Application>Microsoft Office PowerPoint</Application>
  <PresentationFormat>와이드스크린</PresentationFormat>
  <Paragraphs>382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Blogger Strategy</dc:title>
  <dc:creator>Junkyu Lee</dc:creator>
  <cp:lastModifiedBy>Junkyu Lee</cp:lastModifiedBy>
  <cp:revision>277</cp:revision>
  <cp:lastPrinted>2020-06-19T03:28:20Z</cp:lastPrinted>
  <dcterms:created xsi:type="dcterms:W3CDTF">2020-04-09T13:56:43Z</dcterms:created>
  <dcterms:modified xsi:type="dcterms:W3CDTF">2020-11-19T14:47:29Z</dcterms:modified>
</cp:coreProperties>
</file>