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</p:sldIdLst>
  <p:sldSz cx="14630400" cy="8229600" type="screen4x3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3" Target="../media/image-1-3.png"
                 Type="http://schemas.openxmlformats.org/officeDocument/2006/relationships/image"/>
   <Relationship Id="rId5" Target="../media/image-1-5.png"
                 Type="http://schemas.openxmlformats.org/officeDocument/2006/relationships/image"/>
   <Relationship Id="rId7" Target="../media/image-1-7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/>
              <a:t>RBC Oscillation Analysis - Exploratory</a:t>
            </a:r>
            <a:endParaRPr dirty="0" lang="en-US"/>
          </a:p>
        </p:txBody>
      </p:sp>
      <p:pic>
        <p:nvPicPr>
          <p:cNvPr descr="image-1-3.png" id="3" name="Media File"/>
          <p:cNvPicPr>
            <a:picLocks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1371600" y="4572000"/>
            <a:ext cx="12801600" cy="3657600"/>
          </a:xfrm>
          <a:prstGeom prst="rect">
            <a:avLst/>
          </a:prstGeom>
        </p:spPr>
      </p:pic>
      <p:graphicFrame>
        <p:nvGraphicFramePr>
          <p:cNvPr id="4" name="Table 4"/>
          <p:cNvGraphicFramePr/>
          <p:nvPr/>
        </p:nvGraphicFramePr>
        <p:xfrm>
          <a:off x="457200" y="457200"/>
          <a:ext cx="36576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Subject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007-02-001A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Date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2023-01-03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Mean oscillation Percent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1.6573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Mean oscillation STD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3.6657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Mean oscillation CV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2.2118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MeanRBCMeasure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-2.2468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Total RBC SNR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5.5583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% Low Oscillation (Red)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7.4974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% Low Oscillation (Red-Orange)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24.0536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% High Oscillation (Purple 1-3)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% Low SNR (analysis ignored)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40.1736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RBC:membrane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 wrap="square"/>
                    <a:lstStyle/>
                    <a:p>
                      <a:pPr algn="ctr"/>
                      <a:r>
                        <a:rPr dirty="0" lang="en-US" smtClean="0" sz="1300"/>
                        <a:t>0.13076</a:t>
                      </a:r>
                      <a:endParaRPr dirty="0" lang="en-US"/>
                    </a:p>
                  </a:txBody>
                  <a:tcPr anchor="ctr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image-1-5.png" id="5" name="Media File"/>
          <p:cNvPicPr>
            <a:picLocks/>
          </p:cNvPicPr>
          <p:nvPr/>
        </p:nvPicPr>
        <p:blipFill>
          <a:blip cstate="print" r:embed="rId5"/>
          <a:stretch>
            <a:fillRect/>
          </a:stretch>
        </p:blipFill>
        <p:spPr>
          <a:xfrm>
            <a:off x="4572000" y="457200"/>
            <a:ext cx="10058400" cy="3657600"/>
          </a:xfrm>
          <a:prstGeom prst="rect">
            <a:avLst/>
          </a:prstGeom>
        </p:spPr>
      </p:pic>
      <p:sp>
        <p:nvSpPr>
          <p:cNvPr id="6" name="TextBox"/>
          <p:cNvSpPr txBox="1"/>
          <p:nvPr/>
        </p:nvSpPr>
        <p:spPr>
          <a:xfrm rot="0">
            <a:off x="6400800" y="4343400"/>
            <a:ext cx="18288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1400"/>
              <a:t>Binned Oscillations</a:t>
            </a:r>
            <a:endParaRPr dirty="0" lang="en-US"/>
          </a:p>
        </p:txBody>
      </p:sp>
      <p:pic>
        <p:nvPicPr>
          <p:cNvPr descr="image-1-7.png" id="7" name="Media File"/>
          <p:cNvPicPr>
            <a:picLocks/>
          </p:cNvPicPr>
          <p:nvPr/>
        </p:nvPicPr>
        <p:blipFill>
          <a:blip cstate="print" r:embed="rId7"/>
          <a:stretch>
            <a:fillRect/>
          </a:stretch>
        </p:blipFill>
        <p:spPr>
          <a:xfrm>
            <a:off x="457200" y="5303520"/>
            <a:ext cx="1143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007-02-001A Keyhole Summary Detrend</dc:title>
  <dc:subject/>
  <dc:creator>CPIR @ CCHMC</dc:creator>
  <cp:keywords/>
  <dc:description/>
  <cp:lastModifiedBy>CPIR @ CCHMC</cp:lastModifiedBy>
  <cp:revision>1</cp:revision>
  <dcterms:created xsi:type="dcterms:W3CDTF">2023-01-03T10:39:45</dcterms:created>
  <dcterms:modified xsi:type="dcterms:W3CDTF">2023-01-03T10:39:46</dcterms:modified>
</cp:coreProperties>
</file>