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4630400" cy="8229600" type="screen4x3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3" Target="../media/image-12-3.png"
                 Type="http://schemas.openxmlformats.org/officeDocument/2006/relationships/image"/>
   <Relationship Id="rId5" Target="../media/image-12-5.png"
                 Type="http://schemas.openxmlformats.org/officeDocument/2006/relationships/image"/>
   <Relationship Id="rId7" Target="../media/image-12-7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4630400" cy="41148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b="1" dirty="0" lang="en-US" smtClean="0" sz="7200"/>
              <a:t>007-02-001A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4114800"/>
            <a:ext cx="14630400" cy="41148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ctr"/>
            <a:r>
              <a:rPr dirty="0" lang="en-US" smtClean="0" sz="3600"/>
              <a:t>Processing Date: 2023-01-03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1371600"/>
            <a:ext cx="14630400" cy="54864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Whole Lung Histograms for Subject 007-02-001A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Oscillation Characteristics</a:t>
            </a:r>
            <a:endParaRPr dirty="0" lang="en-US"/>
          </a:p>
        </p:txBody>
      </p:sp>
      <p:graphicFrame>
        <p:nvGraphicFramePr>
          <p:cNvPr id="3" name="Table 3"/>
          <p:cNvGraphicFramePr/>
          <p:nvPr/>
        </p:nvGraphicFramePr>
        <p:xfrm>
          <a:off x="1828800" y="914400"/>
          <a:ext cx="9144000" cy="5486400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Subject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007-02-001A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Date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2023-01-03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Mean oscillation Percent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1.6573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Mean oscillation STD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3.6657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Mean oscillation CV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2.2118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MeanRBCMeasure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-2.2468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Total RBC SNR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5.5583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% Low Oscillation (Red)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7.4974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% Low Oscillation (Red-Orange)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24.0536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% High Oscillation (Purple 1-3)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0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% Low SNR (analysis ignored)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40.1736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RBC:membrane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900"/>
                        <a:t>0.13076</a:t>
                      </a:r>
                      <a:endParaRPr dirty="0" lang="en-US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RBC Oscillation Analysis - Exploratory</a:t>
            </a:r>
            <a:endParaRPr dirty="0" lang="en-US"/>
          </a:p>
        </p:txBody>
      </p:sp>
      <p:pic>
        <p:nvPicPr>
          <p:cNvPr descr="image-12-3.png" id="3" name="Media File"/>
          <p:cNvPicPr>
            <a:picLocks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1371600" y="4572000"/>
            <a:ext cx="12801600" cy="3657600"/>
          </a:xfrm>
          <a:prstGeom prst="rect">
            <a:avLst/>
          </a:prstGeom>
        </p:spPr>
      </p:pic>
      <p:graphicFrame>
        <p:nvGraphicFramePr>
          <p:cNvPr id="4" name="Table 4"/>
          <p:cNvGraphicFramePr/>
          <p:nvPr/>
        </p:nvGraphicFramePr>
        <p:xfrm>
          <a:off x="457200" y="457200"/>
          <a:ext cx="36576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Subject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007-02-001A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Date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2023-01-03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Mean oscillation Percent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1.6573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Mean oscillation STD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3.6657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Mean oscillation CV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2.2118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MeanRBCMeasure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-2.2468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Total RBC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5.5583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% Low Oscillation (Red)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7.4974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% Low Oscillation (Red-Orange)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24.0536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% High Oscillation (Purple 1-3)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0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% Low SNR (analysis ignored)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40.1736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RBC:membrane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100"/>
                        <a:t>0.13076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image-12-5.png" id="5" name="Media File"/>
          <p:cNvPicPr>
            <a:picLocks/>
          </p:cNvPicPr>
          <p:nvPr/>
        </p:nvPicPr>
        <p:blipFill>
          <a:blip cstate="print" r:embed="rId5"/>
          <a:stretch>
            <a:fillRect/>
          </a:stretch>
        </p:blipFill>
        <p:spPr>
          <a:xfrm>
            <a:off x="4572000" y="457200"/>
            <a:ext cx="10058400" cy="3657600"/>
          </a:xfrm>
          <a:prstGeom prst="rect">
            <a:avLst/>
          </a:prstGeom>
        </p:spPr>
      </p:pic>
      <p:sp>
        <p:nvSpPr>
          <p:cNvPr id="6" name="TextBox"/>
          <p:cNvSpPr txBox="1"/>
          <p:nvPr/>
        </p:nvSpPr>
        <p:spPr>
          <a:xfrm rot="0">
            <a:off x="6400800" y="4343400"/>
            <a:ext cx="18288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1400"/>
              <a:t>Binned Oscillations</a:t>
            </a:r>
            <a:endParaRPr dirty="0" lang="en-US"/>
          </a:p>
        </p:txBody>
      </p:sp>
      <p:pic>
        <p:nvPicPr>
          <p:cNvPr descr="image-12-7.png" id="7" name="Media File"/>
          <p:cNvPicPr>
            <a:picLocks/>
          </p:cNvPicPr>
          <p:nvPr/>
        </p:nvPicPr>
        <p:blipFill>
          <a:blip cstate="print" r:embed="rId7"/>
          <a:stretch>
            <a:fillRect/>
          </a:stretch>
        </p:blipFill>
        <p:spPr>
          <a:xfrm>
            <a:off x="457200" y="4572000"/>
            <a:ext cx="1143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61257" y="0"/>
            <a:ext cx="14107886" cy="82296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k0 for FIDs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701040"/>
            <a:ext cx="14630400" cy="682752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Binning Workflow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Image Characteristics</a:t>
            </a:r>
            <a:endParaRPr dirty="0" lang="en-US"/>
          </a:p>
        </p:txBody>
      </p:sp>
      <p:graphicFrame>
        <p:nvGraphicFramePr>
          <p:cNvPr id="3" name="Table 3"/>
          <p:cNvGraphicFramePr/>
          <p:nvPr/>
        </p:nvGraphicFramePr>
        <p:xfrm>
          <a:off x="1828800" y="914400"/>
          <a:ext cx="7315200" cy="365760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Gas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60.2106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Total Dissolved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29.87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High Dissolved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28.5436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Low Dissolved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28.5193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Total Barrier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31.5466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High Barrier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30.0794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Low Barrier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30.0528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Total RBC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5.5583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High RBC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5.4184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Low RBC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5.3509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GX Recon Dissolved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31.9518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Total RBC/Barrier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0.18163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High RBC/Barrier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0.18537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Low RBC/Barrier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0.18341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Views Removed (Front)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100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Views Removed (Back)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0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Key Radius (nPts)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9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GX Sequence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fast_dixon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036961"/>
            <a:ext cx="14630400" cy="4155678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Proton Mask with Gas Image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036961"/>
            <a:ext cx="14630400" cy="4155678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RBC Image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036961"/>
            <a:ext cx="14630400" cy="4155678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RBC (High - Low)/Mean Image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61257" y="0"/>
            <a:ext cx="14107886" cy="82296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RBC Difference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036961"/>
            <a:ext cx="14630400" cy="4155678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Binned RBC Oscillations Images for Subject 007-02-001A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007-02-001A Keyhole Summary Detrend</dc:title>
  <dc:subject/>
  <dc:creator>CPIR @ CCHMC</dc:creator>
  <cp:keywords/>
  <dc:description/>
  <cp:lastModifiedBy>CPIR @ CCHMC</cp:lastModifiedBy>
  <cp:revision>1</cp:revision>
  <dcterms:created xsi:type="dcterms:W3CDTF">2023-01-03T10:39:43</dcterms:created>
  <dcterms:modified xsi:type="dcterms:W3CDTF">2023-01-03T10:39:45</dcterms:modified>
</cp:coreProperties>
</file>