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6" r:id="rId5"/>
    <p:sldId id="257" r:id="rId6"/>
    <p:sldId id="260" r:id="rId7"/>
    <p:sldId id="265" r:id="rId8"/>
    <p:sldId id="262" r:id="rId9"/>
    <p:sldId id="261" r:id="rId10"/>
    <p:sldId id="263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C763EE8-123B-447B-B4DD-5981A768A8D7}" type="datetimeFigureOut">
              <a:rPr lang="en-US" smtClean="0"/>
              <a:t>9/3/2015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3447F51-9BEB-4634-A14A-B8F3D4E12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VIDEO SEMANTIC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4419600"/>
            <a:ext cx="3309803" cy="1598720"/>
          </a:xfrm>
        </p:spPr>
        <p:txBody>
          <a:bodyPr>
            <a:normAutofit/>
          </a:bodyPr>
          <a:lstStyle/>
          <a:p>
            <a:r>
              <a:rPr lang="en-US" dirty="0" smtClean="0"/>
              <a:t>USING SPLINE REGRESSION BASED AND GRAPH BASED SEMI SUPERVISED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80029"/>
            <a:ext cx="331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 err="1" smtClean="0"/>
              <a:t>Baranwal</a:t>
            </a:r>
            <a:endParaRPr lang="en-US" dirty="0" smtClean="0"/>
          </a:p>
          <a:p>
            <a:r>
              <a:rPr lang="en-US" dirty="0" err="1" smtClean="0"/>
              <a:t>Rohit</a:t>
            </a:r>
            <a:r>
              <a:rPr lang="en-US" dirty="0" smtClean="0"/>
              <a:t> Kumar</a:t>
            </a:r>
          </a:p>
          <a:p>
            <a:r>
              <a:rPr lang="en-US" dirty="0" smtClean="0"/>
              <a:t>Siddharth Ramakrishnan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Method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35" y="2324100"/>
            <a:ext cx="622714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0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Based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efficiently </a:t>
            </a:r>
            <a:r>
              <a:rPr lang="en-US" dirty="0"/>
              <a:t>search for the optimal sub graph features</a:t>
            </a:r>
          </a:p>
          <a:p>
            <a:r>
              <a:rPr lang="en-US" dirty="0"/>
              <a:t>containing both the labeled and the un labeled graphs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assumption </a:t>
            </a:r>
            <a:r>
              <a:rPr lang="en-US" dirty="0"/>
              <a:t>that the feature set is given, but this algorithm has the semi supervised </a:t>
            </a:r>
            <a:r>
              <a:rPr lang="en-US" dirty="0" smtClean="0"/>
              <a:t>feature selection </a:t>
            </a:r>
            <a:r>
              <a:rPr lang="en-US" dirty="0"/>
              <a:t>being performed on graph data in a proceeding way together with the sub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graph </a:t>
            </a:r>
            <a:r>
              <a:rPr lang="en-US" dirty="0"/>
              <a:t>feature mining </a:t>
            </a:r>
            <a:r>
              <a:rPr lang="en-US" dirty="0" smtClean="0"/>
              <a:t>process.</a:t>
            </a:r>
          </a:p>
          <a:p>
            <a:r>
              <a:rPr lang="en-US" dirty="0"/>
              <a:t>develop a feature evaluation criteria in </a:t>
            </a:r>
            <a:r>
              <a:rPr lang="en-US" dirty="0" smtClean="0"/>
              <a:t>order to </a:t>
            </a:r>
            <a:r>
              <a:rPr lang="en-US" dirty="0"/>
              <a:t>estimate the usefulness of subgraph features based upon both the labeled </a:t>
            </a:r>
            <a:r>
              <a:rPr lang="en-US" dirty="0" smtClean="0"/>
              <a:t>graphs and </a:t>
            </a:r>
            <a:r>
              <a:rPr lang="en-US" dirty="0"/>
              <a:t>the unlabeled graphs.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an algorithm to </a:t>
            </a:r>
            <a:r>
              <a:rPr lang="en-US" dirty="0" smtClean="0"/>
              <a:t>efficiently search </a:t>
            </a:r>
            <a:r>
              <a:rPr lang="en-US" dirty="0"/>
              <a:t>for optimal subgraph features by judiciously pruning/cutting the sub </a:t>
            </a:r>
            <a:r>
              <a:rPr lang="en-US" dirty="0" smtClean="0"/>
              <a:t>graph feature </a:t>
            </a:r>
            <a:r>
              <a:rPr lang="en-US" dirty="0"/>
              <a:t>space.</a:t>
            </a:r>
          </a:p>
        </p:txBody>
      </p:sp>
    </p:spTree>
    <p:extLst>
      <p:ext uri="{BB962C8B-B14F-4D97-AF65-F5344CB8AC3E}">
        <p14:creationId xmlns:p14="http://schemas.microsoft.com/office/powerpoint/2010/main" val="1477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629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8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59025"/>
            <a:ext cx="5410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Adaboost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fast, simple and easy to </a:t>
            </a:r>
            <a:r>
              <a:rPr lang="en-US" dirty="0" smtClean="0"/>
              <a:t>program.</a:t>
            </a:r>
          </a:p>
          <a:p>
            <a:r>
              <a:rPr lang="en-US" dirty="0" smtClean="0"/>
              <a:t>It </a:t>
            </a:r>
            <a:r>
              <a:rPr lang="en-US" dirty="0"/>
              <a:t>has no parameters to tune (except for the number of round T ).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</a:t>
            </a:r>
            <a:r>
              <a:rPr lang="en-US" dirty="0"/>
              <a:t>requires no prior knowledge about the weak learner and so can be flexibly combined with any method for finding weak hypotheses. </a:t>
            </a:r>
          </a:p>
          <a:p>
            <a:r>
              <a:rPr lang="en-US" dirty="0" smtClean="0"/>
              <a:t>Finally</a:t>
            </a:r>
            <a:r>
              <a:rPr lang="en-US" dirty="0"/>
              <a:t>, it comes with a set of theoretical guarantees given sufficient data and a weak learner that can reliably provide only moderately accurate weak hypotheses.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shift in mind set for the learning-system designer: instead of trying to design a learning algorithm that is accurate over the entire space, we can instead focus on finding weak learning algorithms that only need to be better than random. </a:t>
            </a:r>
          </a:p>
        </p:txBody>
      </p:sp>
    </p:spTree>
    <p:extLst>
      <p:ext uri="{BB962C8B-B14F-4D97-AF65-F5344CB8AC3E}">
        <p14:creationId xmlns:p14="http://schemas.microsoft.com/office/powerpoint/2010/main" val="322992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Curse of high dimensionality</a:t>
            </a:r>
          </a:p>
          <a:p>
            <a:r>
              <a:rPr lang="en-US" dirty="0" smtClean="0"/>
              <a:t>Many irrelevant features</a:t>
            </a:r>
          </a:p>
          <a:p>
            <a:r>
              <a:rPr lang="en-US" dirty="0" smtClean="0"/>
              <a:t>Feature selection</a:t>
            </a:r>
          </a:p>
          <a:p>
            <a:r>
              <a:rPr lang="en-US" dirty="0" smtClean="0"/>
              <a:t>Lack of labelled data sets</a:t>
            </a:r>
          </a:p>
          <a:p>
            <a:r>
              <a:rPr lang="en-US" dirty="0" smtClean="0"/>
              <a:t>Utilize data distribution or local structure 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Supervised Learning 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Semi-supervised Learning : The training data </a:t>
            </a:r>
            <a:r>
              <a:rPr lang="en-US" dirty="0"/>
              <a:t>consists of both </a:t>
            </a:r>
            <a:r>
              <a:rPr lang="en-US" i="1" dirty="0" smtClean="0"/>
              <a:t> </a:t>
            </a:r>
            <a:r>
              <a:rPr lang="en-US" dirty="0"/>
              <a:t>labeled instances </a:t>
            </a:r>
            <a:r>
              <a:rPr lang="en-US" dirty="0" smtClean="0"/>
              <a:t>&amp; unlabeled instances </a:t>
            </a:r>
          </a:p>
          <a:p>
            <a:r>
              <a:rPr lang="en-US" dirty="0" smtClean="0"/>
              <a:t>Assumption </a:t>
            </a:r>
            <a:r>
              <a:rPr lang="en-US" dirty="0"/>
              <a:t>that there </a:t>
            </a:r>
            <a:r>
              <a:rPr lang="en-US" dirty="0" smtClean="0"/>
              <a:t>is much </a:t>
            </a:r>
            <a:r>
              <a:rPr lang="en-US" dirty="0"/>
              <a:t>more unlabeled data than labeled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 goal of </a:t>
            </a:r>
            <a:r>
              <a:rPr lang="en-US" dirty="0"/>
              <a:t>semi-supervised classification is to train a classifier </a:t>
            </a:r>
            <a:r>
              <a:rPr lang="en-US" i="1" dirty="0"/>
              <a:t>f </a:t>
            </a:r>
            <a:r>
              <a:rPr lang="en-US" dirty="0"/>
              <a:t>from both the labeled and unlabeled</a:t>
            </a:r>
          </a:p>
          <a:p>
            <a:r>
              <a:rPr lang="en-US" dirty="0"/>
              <a:t>data, such that it is better than the supervised classifier trained on the labeled data </a:t>
            </a:r>
            <a:r>
              <a:rPr lang="en-US" dirty="0" smtClean="0"/>
              <a:t>alone</a:t>
            </a:r>
          </a:p>
        </p:txBody>
      </p:sp>
    </p:spTree>
    <p:extLst>
      <p:ext uri="{BB962C8B-B14F-4D97-AF65-F5344CB8AC3E}">
        <p14:creationId xmlns:p14="http://schemas.microsoft.com/office/powerpoint/2010/main" val="29340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8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large set of labelled and un-labelled training videos, apply semi supervised learning techniques in order to semantically categorize them.</a:t>
            </a:r>
          </a:p>
          <a:p>
            <a:r>
              <a:rPr lang="en-US" dirty="0" smtClean="0"/>
              <a:t>Based on the type of data received and assumptions made on the training data, provide a comparative study of which algorithm works best under what circumstances.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 to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Spline Regression</a:t>
            </a:r>
          </a:p>
          <a:p>
            <a:r>
              <a:rPr lang="en-US" dirty="0" smtClean="0"/>
              <a:t>Graph Based Method</a:t>
            </a:r>
          </a:p>
          <a:p>
            <a:r>
              <a:rPr lang="en-US" dirty="0" err="1" smtClean="0"/>
              <a:t>Adaboost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60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</a:t>
            </a:r>
            <a:r>
              <a:rPr lang="en-US" dirty="0"/>
              <a:t>the key frames and generate the feature set 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/>
              <a:t>the semi supervised algorithms on the featured data set to generate reduced feature set </a:t>
            </a:r>
            <a:endParaRPr lang="en-US" dirty="0" smtClean="0"/>
          </a:p>
          <a:p>
            <a:r>
              <a:rPr lang="en-US" dirty="0" smtClean="0"/>
              <a:t>Obtain </a:t>
            </a:r>
            <a:r>
              <a:rPr lang="en-US" dirty="0"/>
              <a:t>results and plot graphs to determine which algorithms work well with the given data set </a:t>
            </a:r>
          </a:p>
          <a:p>
            <a:r>
              <a:rPr lang="en-US" dirty="0" smtClean="0"/>
              <a:t> </a:t>
            </a:r>
            <a:r>
              <a:rPr lang="en-US" dirty="0"/>
              <a:t>Varying some of the assumptions and heuristics involved, check to see whether that has an impact on the performance of a given algorithm</a:t>
            </a:r>
          </a:p>
        </p:txBody>
      </p:sp>
    </p:spTree>
    <p:extLst>
      <p:ext uri="{BB962C8B-B14F-4D97-AF65-F5344CB8AC3E}">
        <p14:creationId xmlns:p14="http://schemas.microsoft.com/office/powerpoint/2010/main" val="12102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91448"/>
          </a:xfrm>
        </p:spPr>
        <p:txBody>
          <a:bodyPr/>
          <a:lstStyle/>
          <a:p>
            <a:r>
              <a:rPr lang="en-US" dirty="0" smtClean="0"/>
              <a:t>Splines?</a:t>
            </a:r>
          </a:p>
          <a:p>
            <a:endParaRPr lang="en-US" dirty="0"/>
          </a:p>
        </p:txBody>
      </p:sp>
      <p:pic>
        <p:nvPicPr>
          <p:cNvPr id="1026" name="Picture 2" descr="C:\sid\college\study material\Final Year\Major Project\Reports\minor-project-report-latex\splin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895600"/>
            <a:ext cx="4826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24100"/>
            <a:ext cx="6096000" cy="3508375"/>
          </a:xfrm>
        </p:spPr>
      </p:pic>
    </p:spTree>
    <p:extLst>
      <p:ext uri="{BB962C8B-B14F-4D97-AF65-F5344CB8AC3E}">
        <p14:creationId xmlns:p14="http://schemas.microsoft.com/office/powerpoint/2010/main" val="199019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335</TotalTime>
  <Words>476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VIDEO SEMANTIC RECOGNITION</vt:lpstr>
      <vt:lpstr>MOTIVATION</vt:lpstr>
      <vt:lpstr>Semi Supervised Learning</vt:lpstr>
      <vt:lpstr>Literature Survey</vt:lpstr>
      <vt:lpstr>PROBLEM STATEMENT</vt:lpstr>
      <vt:lpstr>Algorithms to be implemented</vt:lpstr>
      <vt:lpstr>OBJECTIVES</vt:lpstr>
      <vt:lpstr>Spline Regression</vt:lpstr>
      <vt:lpstr>Spline Regression</vt:lpstr>
      <vt:lpstr>Graph Based Method</vt:lpstr>
      <vt:lpstr>Graph Based Method</vt:lpstr>
      <vt:lpstr>ADABOOST</vt:lpstr>
      <vt:lpstr>Adaboost</vt:lpstr>
      <vt:lpstr>Advantages of Adaboost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SEMANTIC RECOGNITION</dc:title>
  <dc:creator>SidPee</dc:creator>
  <cp:lastModifiedBy>SidPee</cp:lastModifiedBy>
  <cp:revision>12</cp:revision>
  <dcterms:created xsi:type="dcterms:W3CDTF">2015-08-24T08:35:27Z</dcterms:created>
  <dcterms:modified xsi:type="dcterms:W3CDTF">2015-09-03T17:04:09Z</dcterms:modified>
</cp:coreProperties>
</file>