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60" r:id="rId7"/>
    <p:sldId id="261" r:id="rId8"/>
    <p:sldId id="262" r:id="rId9"/>
    <p:sldId id="263" r:id="rId10"/>
    <p:sldId id="265" r:id="rId11"/>
    <p:sldId id="266" r:id="rId12"/>
    <p:sldId id="267" r:id="rId13"/>
    <p:sldId id="269" r:id="rId14"/>
    <p:sldId id="270" r:id="rId15"/>
    <p:sldId id="272" r:id="rId16"/>
    <p:sldId id="322" r:id="rId17"/>
    <p:sldId id="273" r:id="rId18"/>
    <p:sldId id="323" r:id="rId19"/>
    <p:sldId id="274"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Lst>
  <p:sldSz cx="9144000" cy="6858000" type="screen4x3"/>
  <p:notesSz cx="7772400" cy="10058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976" y="3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printerSettings" Target="printerSettings/printerSettings1.bin"/><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70" Type="http://schemas.openxmlformats.org/officeDocument/2006/relationships/tableStyles" Target="tableStyles.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043640" y="1027800"/>
            <a:ext cx="7024320" cy="1142640"/>
          </a:xfrm>
          <a:prstGeom prst="rect">
            <a:avLst/>
          </a:prstGeom>
        </p:spPr>
        <p:txBody>
          <a:bodyPr lIns="0" tIns="0" rIns="0" bIns="0" anchor="ctr"/>
          <a:lstStyle/>
          <a:p>
            <a:endParaRPr/>
          </a:p>
        </p:txBody>
      </p:sp>
      <p:sp>
        <p:nvSpPr>
          <p:cNvPr id="103" name="PlaceHolder 2"/>
          <p:cNvSpPr>
            <a:spLocks noGrp="1"/>
          </p:cNvSpPr>
          <p:nvPr>
            <p:ph type="body"/>
          </p:nvPr>
        </p:nvSpPr>
        <p:spPr>
          <a:xfrm>
            <a:off x="1043640" y="2323800"/>
            <a:ext cx="6777000" cy="1673280"/>
          </a:xfrm>
          <a:prstGeom prst="rect">
            <a:avLst/>
          </a:prstGeom>
        </p:spPr>
        <p:txBody>
          <a:bodyPr lIns="0" tIns="0" rIns="0" bIns="0"/>
          <a:lstStyle/>
          <a:p>
            <a:endParaRPr/>
          </a:p>
        </p:txBody>
      </p:sp>
      <p:sp>
        <p:nvSpPr>
          <p:cNvPr id="104" name="PlaceHolder 3"/>
          <p:cNvSpPr>
            <a:spLocks noGrp="1"/>
          </p:cNvSpPr>
          <p:nvPr>
            <p:ph type="body"/>
          </p:nvPr>
        </p:nvSpPr>
        <p:spPr>
          <a:xfrm>
            <a:off x="1043640" y="4156560"/>
            <a:ext cx="6777000" cy="167328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043640" y="1027800"/>
            <a:ext cx="7024320" cy="1142640"/>
          </a:xfrm>
          <a:prstGeom prst="rect">
            <a:avLst/>
          </a:prstGeom>
        </p:spPr>
        <p:txBody>
          <a:bodyPr lIns="0" tIns="0" rIns="0" bIns="0" anchor="ctr"/>
          <a:lstStyle/>
          <a:p>
            <a:endParaRPr/>
          </a:p>
        </p:txBody>
      </p:sp>
      <p:sp>
        <p:nvSpPr>
          <p:cNvPr id="106" name="PlaceHolder 2"/>
          <p:cNvSpPr>
            <a:spLocks noGrp="1"/>
          </p:cNvSpPr>
          <p:nvPr>
            <p:ph type="body"/>
          </p:nvPr>
        </p:nvSpPr>
        <p:spPr>
          <a:xfrm>
            <a:off x="1043640" y="2323800"/>
            <a:ext cx="3306960" cy="1673280"/>
          </a:xfrm>
          <a:prstGeom prst="rect">
            <a:avLst/>
          </a:prstGeom>
        </p:spPr>
        <p:txBody>
          <a:bodyPr lIns="0" tIns="0" rIns="0" bIns="0"/>
          <a:lstStyle/>
          <a:p>
            <a:endParaRPr/>
          </a:p>
        </p:txBody>
      </p:sp>
      <p:sp>
        <p:nvSpPr>
          <p:cNvPr id="107" name="PlaceHolder 3"/>
          <p:cNvSpPr>
            <a:spLocks noGrp="1"/>
          </p:cNvSpPr>
          <p:nvPr>
            <p:ph type="body"/>
          </p:nvPr>
        </p:nvSpPr>
        <p:spPr>
          <a:xfrm>
            <a:off x="4516200" y="2323800"/>
            <a:ext cx="3306960" cy="1673280"/>
          </a:xfrm>
          <a:prstGeom prst="rect">
            <a:avLst/>
          </a:prstGeom>
        </p:spPr>
        <p:txBody>
          <a:bodyPr lIns="0" tIns="0" rIns="0" bIns="0"/>
          <a:lstStyle/>
          <a:p>
            <a:endParaRPr/>
          </a:p>
        </p:txBody>
      </p:sp>
      <p:sp>
        <p:nvSpPr>
          <p:cNvPr id="108" name="PlaceHolder 4"/>
          <p:cNvSpPr>
            <a:spLocks noGrp="1"/>
          </p:cNvSpPr>
          <p:nvPr>
            <p:ph type="body"/>
          </p:nvPr>
        </p:nvSpPr>
        <p:spPr>
          <a:xfrm>
            <a:off x="4516200" y="4156560"/>
            <a:ext cx="3306960" cy="1673280"/>
          </a:xfrm>
          <a:prstGeom prst="rect">
            <a:avLst/>
          </a:prstGeom>
        </p:spPr>
        <p:txBody>
          <a:bodyPr lIns="0" tIns="0" rIns="0" bIns="0"/>
          <a:lstStyle/>
          <a:p>
            <a:endParaRPr/>
          </a:p>
        </p:txBody>
      </p:sp>
      <p:sp>
        <p:nvSpPr>
          <p:cNvPr id="109" name="PlaceHolder 5"/>
          <p:cNvSpPr>
            <a:spLocks noGrp="1"/>
          </p:cNvSpPr>
          <p:nvPr>
            <p:ph type="body"/>
          </p:nvPr>
        </p:nvSpPr>
        <p:spPr>
          <a:xfrm>
            <a:off x="1043640" y="4156560"/>
            <a:ext cx="3306960" cy="167328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043640" y="1027800"/>
            <a:ext cx="7024320" cy="1142640"/>
          </a:xfrm>
          <a:prstGeom prst="rect">
            <a:avLst/>
          </a:prstGeom>
        </p:spPr>
        <p:txBody>
          <a:bodyPr lIns="0" tIns="0" rIns="0" bIns="0" anchor="ctr"/>
          <a:lstStyle/>
          <a:p>
            <a:endParaRPr/>
          </a:p>
        </p:txBody>
      </p:sp>
      <p:sp>
        <p:nvSpPr>
          <p:cNvPr id="111" name="PlaceHolder 2"/>
          <p:cNvSpPr>
            <a:spLocks noGrp="1"/>
          </p:cNvSpPr>
          <p:nvPr>
            <p:ph type="body"/>
          </p:nvPr>
        </p:nvSpPr>
        <p:spPr>
          <a:xfrm>
            <a:off x="1043640" y="2323800"/>
            <a:ext cx="6777000" cy="3508560"/>
          </a:xfrm>
          <a:prstGeom prst="rect">
            <a:avLst/>
          </a:prstGeom>
        </p:spPr>
        <p:txBody>
          <a:bodyPr lIns="0" tIns="0" rIns="0" bIns="0"/>
          <a:lstStyle/>
          <a:p>
            <a:endParaRPr/>
          </a:p>
        </p:txBody>
      </p:sp>
      <p:sp>
        <p:nvSpPr>
          <p:cNvPr id="112" name="PlaceHolder 3"/>
          <p:cNvSpPr>
            <a:spLocks noGrp="1"/>
          </p:cNvSpPr>
          <p:nvPr>
            <p:ph type="body"/>
          </p:nvPr>
        </p:nvSpPr>
        <p:spPr>
          <a:xfrm>
            <a:off x="1043640" y="2323800"/>
            <a:ext cx="6777000" cy="3508560"/>
          </a:xfrm>
          <a:prstGeom prst="rect">
            <a:avLst/>
          </a:prstGeom>
        </p:spPr>
        <p:txBody>
          <a:bodyPr lIns="0" tIns="0" rIns="0" bIns="0"/>
          <a:lstStyle/>
          <a:p>
            <a:endParaRPr/>
          </a:p>
        </p:txBody>
      </p:sp>
      <p:pic>
        <p:nvPicPr>
          <p:cNvPr id="113" name="Picture 112"/>
          <p:cNvPicPr/>
          <p:nvPr/>
        </p:nvPicPr>
        <p:blipFill>
          <a:blip r:embed="rId2"/>
          <a:stretch/>
        </p:blipFill>
        <p:spPr>
          <a:xfrm>
            <a:off x="2233080" y="2323800"/>
            <a:ext cx="4397400" cy="3508560"/>
          </a:xfrm>
          <a:prstGeom prst="rect">
            <a:avLst/>
          </a:prstGeom>
          <a:ln>
            <a:noFill/>
          </a:ln>
        </p:spPr>
      </p:pic>
      <p:pic>
        <p:nvPicPr>
          <p:cNvPr id="114" name="Picture 113"/>
          <p:cNvPicPr/>
          <p:nvPr/>
        </p:nvPicPr>
        <p:blipFill>
          <a:blip r:embed="rId2"/>
          <a:stretch/>
        </p:blipFill>
        <p:spPr>
          <a:xfrm>
            <a:off x="2233080" y="2323800"/>
            <a:ext cx="4397400" cy="35085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7" name="PlaceHolder 1"/>
          <p:cNvSpPr>
            <a:spLocks noGrp="1"/>
          </p:cNvSpPr>
          <p:nvPr>
            <p:ph type="title"/>
          </p:nvPr>
        </p:nvSpPr>
        <p:spPr>
          <a:xfrm>
            <a:off x="1043640" y="1027800"/>
            <a:ext cx="7024320" cy="1142640"/>
          </a:xfrm>
          <a:prstGeom prst="rect">
            <a:avLst/>
          </a:prstGeom>
        </p:spPr>
        <p:txBody>
          <a:bodyPr lIns="0" tIns="0" rIns="0" bIns="0" anchor="ctr"/>
          <a:lstStyle/>
          <a:p>
            <a:endParaRPr/>
          </a:p>
        </p:txBody>
      </p:sp>
      <p:sp>
        <p:nvSpPr>
          <p:cNvPr id="158" name="PlaceHolder 2"/>
          <p:cNvSpPr>
            <a:spLocks noGrp="1"/>
          </p:cNvSpPr>
          <p:nvPr>
            <p:ph type="subTitle"/>
          </p:nvPr>
        </p:nvSpPr>
        <p:spPr>
          <a:xfrm>
            <a:off x="1043640" y="2323800"/>
            <a:ext cx="6777000" cy="350856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1043640" y="1027800"/>
            <a:ext cx="7024320" cy="1142640"/>
          </a:xfrm>
          <a:prstGeom prst="rect">
            <a:avLst/>
          </a:prstGeom>
        </p:spPr>
        <p:txBody>
          <a:bodyPr lIns="0" tIns="0" rIns="0" bIns="0" anchor="ctr"/>
          <a:lstStyle/>
          <a:p>
            <a:endParaRPr/>
          </a:p>
        </p:txBody>
      </p:sp>
      <p:sp>
        <p:nvSpPr>
          <p:cNvPr id="160" name="PlaceHolder 2"/>
          <p:cNvSpPr>
            <a:spLocks noGrp="1"/>
          </p:cNvSpPr>
          <p:nvPr>
            <p:ph type="body"/>
          </p:nvPr>
        </p:nvSpPr>
        <p:spPr>
          <a:xfrm>
            <a:off x="1043640" y="2323800"/>
            <a:ext cx="6777000" cy="350856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1043640" y="1027800"/>
            <a:ext cx="7024320" cy="1142640"/>
          </a:xfrm>
          <a:prstGeom prst="rect">
            <a:avLst/>
          </a:prstGeom>
        </p:spPr>
        <p:txBody>
          <a:bodyPr lIns="0" tIns="0" rIns="0" bIns="0" anchor="ctr"/>
          <a:lstStyle/>
          <a:p>
            <a:endParaRPr/>
          </a:p>
        </p:txBody>
      </p:sp>
      <p:sp>
        <p:nvSpPr>
          <p:cNvPr id="162" name="PlaceHolder 2"/>
          <p:cNvSpPr>
            <a:spLocks noGrp="1"/>
          </p:cNvSpPr>
          <p:nvPr>
            <p:ph type="body"/>
          </p:nvPr>
        </p:nvSpPr>
        <p:spPr>
          <a:xfrm>
            <a:off x="1043640" y="2323800"/>
            <a:ext cx="3306960" cy="3508560"/>
          </a:xfrm>
          <a:prstGeom prst="rect">
            <a:avLst/>
          </a:prstGeom>
        </p:spPr>
        <p:txBody>
          <a:bodyPr lIns="0" tIns="0" rIns="0" bIns="0"/>
          <a:lstStyle/>
          <a:p>
            <a:endParaRPr/>
          </a:p>
        </p:txBody>
      </p:sp>
      <p:sp>
        <p:nvSpPr>
          <p:cNvPr id="163" name="PlaceHolder 3"/>
          <p:cNvSpPr>
            <a:spLocks noGrp="1"/>
          </p:cNvSpPr>
          <p:nvPr>
            <p:ph type="body"/>
          </p:nvPr>
        </p:nvSpPr>
        <p:spPr>
          <a:xfrm>
            <a:off x="4516200" y="2323800"/>
            <a:ext cx="3306960" cy="350856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4" name="PlaceHolder 1"/>
          <p:cNvSpPr>
            <a:spLocks noGrp="1"/>
          </p:cNvSpPr>
          <p:nvPr>
            <p:ph type="title"/>
          </p:nvPr>
        </p:nvSpPr>
        <p:spPr>
          <a:xfrm>
            <a:off x="1043640" y="1027800"/>
            <a:ext cx="7024320" cy="114264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5" name="PlaceHolder 1"/>
          <p:cNvSpPr>
            <a:spLocks noGrp="1"/>
          </p:cNvSpPr>
          <p:nvPr>
            <p:ph type="subTitle"/>
          </p:nvPr>
        </p:nvSpPr>
        <p:spPr>
          <a:xfrm>
            <a:off x="1043640" y="1027800"/>
            <a:ext cx="7024320" cy="529776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1043640" y="1027800"/>
            <a:ext cx="7024320" cy="1142640"/>
          </a:xfrm>
          <a:prstGeom prst="rect">
            <a:avLst/>
          </a:prstGeom>
        </p:spPr>
        <p:txBody>
          <a:bodyPr lIns="0" tIns="0" rIns="0" bIns="0" anchor="ctr"/>
          <a:lstStyle/>
          <a:p>
            <a:endParaRPr/>
          </a:p>
        </p:txBody>
      </p:sp>
      <p:sp>
        <p:nvSpPr>
          <p:cNvPr id="167" name="PlaceHolder 2"/>
          <p:cNvSpPr>
            <a:spLocks noGrp="1"/>
          </p:cNvSpPr>
          <p:nvPr>
            <p:ph type="body"/>
          </p:nvPr>
        </p:nvSpPr>
        <p:spPr>
          <a:xfrm>
            <a:off x="1043640" y="2323800"/>
            <a:ext cx="3306960" cy="1673280"/>
          </a:xfrm>
          <a:prstGeom prst="rect">
            <a:avLst/>
          </a:prstGeom>
        </p:spPr>
        <p:txBody>
          <a:bodyPr lIns="0" tIns="0" rIns="0" bIns="0"/>
          <a:lstStyle/>
          <a:p>
            <a:endParaRPr/>
          </a:p>
        </p:txBody>
      </p:sp>
      <p:sp>
        <p:nvSpPr>
          <p:cNvPr id="168" name="PlaceHolder 3"/>
          <p:cNvSpPr>
            <a:spLocks noGrp="1"/>
          </p:cNvSpPr>
          <p:nvPr>
            <p:ph type="body"/>
          </p:nvPr>
        </p:nvSpPr>
        <p:spPr>
          <a:xfrm>
            <a:off x="1043640" y="4156560"/>
            <a:ext cx="3306960" cy="1673280"/>
          </a:xfrm>
          <a:prstGeom prst="rect">
            <a:avLst/>
          </a:prstGeom>
        </p:spPr>
        <p:txBody>
          <a:bodyPr lIns="0" tIns="0" rIns="0" bIns="0"/>
          <a:lstStyle/>
          <a:p>
            <a:endParaRPr/>
          </a:p>
        </p:txBody>
      </p:sp>
      <p:sp>
        <p:nvSpPr>
          <p:cNvPr id="169" name="PlaceHolder 4"/>
          <p:cNvSpPr>
            <a:spLocks noGrp="1"/>
          </p:cNvSpPr>
          <p:nvPr>
            <p:ph type="body"/>
          </p:nvPr>
        </p:nvSpPr>
        <p:spPr>
          <a:xfrm>
            <a:off x="4516200" y="2323800"/>
            <a:ext cx="3306960" cy="350856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1043640" y="1027800"/>
            <a:ext cx="7024320" cy="1142640"/>
          </a:xfrm>
          <a:prstGeom prst="rect">
            <a:avLst/>
          </a:prstGeom>
        </p:spPr>
        <p:txBody>
          <a:bodyPr lIns="0" tIns="0" rIns="0" bIns="0" anchor="ctr"/>
          <a:lstStyle/>
          <a:p>
            <a:endParaRPr/>
          </a:p>
        </p:txBody>
      </p:sp>
      <p:sp>
        <p:nvSpPr>
          <p:cNvPr id="82" name="PlaceHolder 2"/>
          <p:cNvSpPr>
            <a:spLocks noGrp="1"/>
          </p:cNvSpPr>
          <p:nvPr>
            <p:ph type="subTitle"/>
          </p:nvPr>
        </p:nvSpPr>
        <p:spPr>
          <a:xfrm>
            <a:off x="1043640" y="2323800"/>
            <a:ext cx="6777000" cy="350856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1043640" y="1027800"/>
            <a:ext cx="7024320" cy="1142640"/>
          </a:xfrm>
          <a:prstGeom prst="rect">
            <a:avLst/>
          </a:prstGeom>
        </p:spPr>
        <p:txBody>
          <a:bodyPr lIns="0" tIns="0" rIns="0" bIns="0" anchor="ctr"/>
          <a:lstStyle/>
          <a:p>
            <a:endParaRPr/>
          </a:p>
        </p:txBody>
      </p:sp>
      <p:sp>
        <p:nvSpPr>
          <p:cNvPr id="171" name="PlaceHolder 2"/>
          <p:cNvSpPr>
            <a:spLocks noGrp="1"/>
          </p:cNvSpPr>
          <p:nvPr>
            <p:ph type="body"/>
          </p:nvPr>
        </p:nvSpPr>
        <p:spPr>
          <a:xfrm>
            <a:off x="1043640" y="2323800"/>
            <a:ext cx="3306960" cy="3508560"/>
          </a:xfrm>
          <a:prstGeom prst="rect">
            <a:avLst/>
          </a:prstGeom>
        </p:spPr>
        <p:txBody>
          <a:bodyPr lIns="0" tIns="0" rIns="0" bIns="0"/>
          <a:lstStyle/>
          <a:p>
            <a:endParaRPr/>
          </a:p>
        </p:txBody>
      </p:sp>
      <p:sp>
        <p:nvSpPr>
          <p:cNvPr id="172" name="PlaceHolder 3"/>
          <p:cNvSpPr>
            <a:spLocks noGrp="1"/>
          </p:cNvSpPr>
          <p:nvPr>
            <p:ph type="body"/>
          </p:nvPr>
        </p:nvSpPr>
        <p:spPr>
          <a:xfrm>
            <a:off x="4516200" y="2323800"/>
            <a:ext cx="3306960" cy="1673280"/>
          </a:xfrm>
          <a:prstGeom prst="rect">
            <a:avLst/>
          </a:prstGeom>
        </p:spPr>
        <p:txBody>
          <a:bodyPr lIns="0" tIns="0" rIns="0" bIns="0"/>
          <a:lstStyle/>
          <a:p>
            <a:endParaRPr/>
          </a:p>
        </p:txBody>
      </p:sp>
      <p:sp>
        <p:nvSpPr>
          <p:cNvPr id="173" name="PlaceHolder 4"/>
          <p:cNvSpPr>
            <a:spLocks noGrp="1"/>
          </p:cNvSpPr>
          <p:nvPr>
            <p:ph type="body"/>
          </p:nvPr>
        </p:nvSpPr>
        <p:spPr>
          <a:xfrm>
            <a:off x="4516200" y="4156560"/>
            <a:ext cx="3306960" cy="167328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1043640" y="1027800"/>
            <a:ext cx="7024320" cy="1142640"/>
          </a:xfrm>
          <a:prstGeom prst="rect">
            <a:avLst/>
          </a:prstGeom>
        </p:spPr>
        <p:txBody>
          <a:bodyPr lIns="0" tIns="0" rIns="0" bIns="0" anchor="ctr"/>
          <a:lstStyle/>
          <a:p>
            <a:endParaRPr/>
          </a:p>
        </p:txBody>
      </p:sp>
      <p:sp>
        <p:nvSpPr>
          <p:cNvPr id="175" name="PlaceHolder 2"/>
          <p:cNvSpPr>
            <a:spLocks noGrp="1"/>
          </p:cNvSpPr>
          <p:nvPr>
            <p:ph type="body"/>
          </p:nvPr>
        </p:nvSpPr>
        <p:spPr>
          <a:xfrm>
            <a:off x="1043640" y="2323800"/>
            <a:ext cx="3306960" cy="1673280"/>
          </a:xfrm>
          <a:prstGeom prst="rect">
            <a:avLst/>
          </a:prstGeom>
        </p:spPr>
        <p:txBody>
          <a:bodyPr lIns="0" tIns="0" rIns="0" bIns="0"/>
          <a:lstStyle/>
          <a:p>
            <a:endParaRPr/>
          </a:p>
        </p:txBody>
      </p:sp>
      <p:sp>
        <p:nvSpPr>
          <p:cNvPr id="176" name="PlaceHolder 3"/>
          <p:cNvSpPr>
            <a:spLocks noGrp="1"/>
          </p:cNvSpPr>
          <p:nvPr>
            <p:ph type="body"/>
          </p:nvPr>
        </p:nvSpPr>
        <p:spPr>
          <a:xfrm>
            <a:off x="4516200" y="2323800"/>
            <a:ext cx="3306960" cy="1673280"/>
          </a:xfrm>
          <a:prstGeom prst="rect">
            <a:avLst/>
          </a:prstGeom>
        </p:spPr>
        <p:txBody>
          <a:bodyPr lIns="0" tIns="0" rIns="0" bIns="0"/>
          <a:lstStyle/>
          <a:p>
            <a:endParaRPr/>
          </a:p>
        </p:txBody>
      </p:sp>
      <p:sp>
        <p:nvSpPr>
          <p:cNvPr id="177" name="PlaceHolder 4"/>
          <p:cNvSpPr>
            <a:spLocks noGrp="1"/>
          </p:cNvSpPr>
          <p:nvPr>
            <p:ph type="body"/>
          </p:nvPr>
        </p:nvSpPr>
        <p:spPr>
          <a:xfrm>
            <a:off x="1043640" y="4156560"/>
            <a:ext cx="6777000" cy="167328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1043640" y="1027800"/>
            <a:ext cx="7024320" cy="1142640"/>
          </a:xfrm>
          <a:prstGeom prst="rect">
            <a:avLst/>
          </a:prstGeom>
        </p:spPr>
        <p:txBody>
          <a:bodyPr lIns="0" tIns="0" rIns="0" bIns="0" anchor="ctr"/>
          <a:lstStyle/>
          <a:p>
            <a:endParaRPr/>
          </a:p>
        </p:txBody>
      </p:sp>
      <p:sp>
        <p:nvSpPr>
          <p:cNvPr id="179" name="PlaceHolder 2"/>
          <p:cNvSpPr>
            <a:spLocks noGrp="1"/>
          </p:cNvSpPr>
          <p:nvPr>
            <p:ph type="body"/>
          </p:nvPr>
        </p:nvSpPr>
        <p:spPr>
          <a:xfrm>
            <a:off x="1043640" y="2323800"/>
            <a:ext cx="6777000" cy="1673280"/>
          </a:xfrm>
          <a:prstGeom prst="rect">
            <a:avLst/>
          </a:prstGeom>
        </p:spPr>
        <p:txBody>
          <a:bodyPr lIns="0" tIns="0" rIns="0" bIns="0"/>
          <a:lstStyle/>
          <a:p>
            <a:endParaRPr/>
          </a:p>
        </p:txBody>
      </p:sp>
      <p:sp>
        <p:nvSpPr>
          <p:cNvPr id="180" name="PlaceHolder 3"/>
          <p:cNvSpPr>
            <a:spLocks noGrp="1"/>
          </p:cNvSpPr>
          <p:nvPr>
            <p:ph type="body"/>
          </p:nvPr>
        </p:nvSpPr>
        <p:spPr>
          <a:xfrm>
            <a:off x="1043640" y="4156560"/>
            <a:ext cx="6777000" cy="167328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1043640" y="1027800"/>
            <a:ext cx="7024320" cy="1142640"/>
          </a:xfrm>
          <a:prstGeom prst="rect">
            <a:avLst/>
          </a:prstGeom>
        </p:spPr>
        <p:txBody>
          <a:bodyPr lIns="0" tIns="0" rIns="0" bIns="0" anchor="ctr"/>
          <a:lstStyle/>
          <a:p>
            <a:endParaRPr/>
          </a:p>
        </p:txBody>
      </p:sp>
      <p:sp>
        <p:nvSpPr>
          <p:cNvPr id="182" name="PlaceHolder 2"/>
          <p:cNvSpPr>
            <a:spLocks noGrp="1"/>
          </p:cNvSpPr>
          <p:nvPr>
            <p:ph type="body"/>
          </p:nvPr>
        </p:nvSpPr>
        <p:spPr>
          <a:xfrm>
            <a:off x="1043640" y="2323800"/>
            <a:ext cx="3306960" cy="1673280"/>
          </a:xfrm>
          <a:prstGeom prst="rect">
            <a:avLst/>
          </a:prstGeom>
        </p:spPr>
        <p:txBody>
          <a:bodyPr lIns="0" tIns="0" rIns="0" bIns="0"/>
          <a:lstStyle/>
          <a:p>
            <a:endParaRPr/>
          </a:p>
        </p:txBody>
      </p:sp>
      <p:sp>
        <p:nvSpPr>
          <p:cNvPr id="183" name="PlaceHolder 3"/>
          <p:cNvSpPr>
            <a:spLocks noGrp="1"/>
          </p:cNvSpPr>
          <p:nvPr>
            <p:ph type="body"/>
          </p:nvPr>
        </p:nvSpPr>
        <p:spPr>
          <a:xfrm>
            <a:off x="4516200" y="2323800"/>
            <a:ext cx="3306960" cy="1673280"/>
          </a:xfrm>
          <a:prstGeom prst="rect">
            <a:avLst/>
          </a:prstGeom>
        </p:spPr>
        <p:txBody>
          <a:bodyPr lIns="0" tIns="0" rIns="0" bIns="0"/>
          <a:lstStyle/>
          <a:p>
            <a:endParaRPr/>
          </a:p>
        </p:txBody>
      </p:sp>
      <p:sp>
        <p:nvSpPr>
          <p:cNvPr id="184" name="PlaceHolder 4"/>
          <p:cNvSpPr>
            <a:spLocks noGrp="1"/>
          </p:cNvSpPr>
          <p:nvPr>
            <p:ph type="body"/>
          </p:nvPr>
        </p:nvSpPr>
        <p:spPr>
          <a:xfrm>
            <a:off x="4516200" y="4156560"/>
            <a:ext cx="3306960" cy="1673280"/>
          </a:xfrm>
          <a:prstGeom prst="rect">
            <a:avLst/>
          </a:prstGeom>
        </p:spPr>
        <p:txBody>
          <a:bodyPr lIns="0" tIns="0" rIns="0" bIns="0"/>
          <a:lstStyle/>
          <a:p>
            <a:endParaRPr/>
          </a:p>
        </p:txBody>
      </p:sp>
      <p:sp>
        <p:nvSpPr>
          <p:cNvPr id="185" name="PlaceHolder 5"/>
          <p:cNvSpPr>
            <a:spLocks noGrp="1"/>
          </p:cNvSpPr>
          <p:nvPr>
            <p:ph type="body"/>
          </p:nvPr>
        </p:nvSpPr>
        <p:spPr>
          <a:xfrm>
            <a:off x="1043640" y="4156560"/>
            <a:ext cx="3306960" cy="167328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1043640" y="1027800"/>
            <a:ext cx="7024320" cy="1142640"/>
          </a:xfrm>
          <a:prstGeom prst="rect">
            <a:avLst/>
          </a:prstGeom>
        </p:spPr>
        <p:txBody>
          <a:bodyPr lIns="0" tIns="0" rIns="0" bIns="0" anchor="ctr"/>
          <a:lstStyle/>
          <a:p>
            <a:endParaRPr/>
          </a:p>
        </p:txBody>
      </p:sp>
      <p:sp>
        <p:nvSpPr>
          <p:cNvPr id="187" name="PlaceHolder 2"/>
          <p:cNvSpPr>
            <a:spLocks noGrp="1"/>
          </p:cNvSpPr>
          <p:nvPr>
            <p:ph type="body"/>
          </p:nvPr>
        </p:nvSpPr>
        <p:spPr>
          <a:xfrm>
            <a:off x="1043640" y="2323800"/>
            <a:ext cx="6777000" cy="3508560"/>
          </a:xfrm>
          <a:prstGeom prst="rect">
            <a:avLst/>
          </a:prstGeom>
        </p:spPr>
        <p:txBody>
          <a:bodyPr lIns="0" tIns="0" rIns="0" bIns="0"/>
          <a:lstStyle/>
          <a:p>
            <a:endParaRPr/>
          </a:p>
        </p:txBody>
      </p:sp>
      <p:sp>
        <p:nvSpPr>
          <p:cNvPr id="188" name="PlaceHolder 3"/>
          <p:cNvSpPr>
            <a:spLocks noGrp="1"/>
          </p:cNvSpPr>
          <p:nvPr>
            <p:ph type="body"/>
          </p:nvPr>
        </p:nvSpPr>
        <p:spPr>
          <a:xfrm>
            <a:off x="1043640" y="2323800"/>
            <a:ext cx="6777000" cy="3508560"/>
          </a:xfrm>
          <a:prstGeom prst="rect">
            <a:avLst/>
          </a:prstGeom>
        </p:spPr>
        <p:txBody>
          <a:bodyPr lIns="0" tIns="0" rIns="0" bIns="0"/>
          <a:lstStyle/>
          <a:p>
            <a:endParaRPr/>
          </a:p>
        </p:txBody>
      </p:sp>
      <p:pic>
        <p:nvPicPr>
          <p:cNvPr id="189" name="Picture 188"/>
          <p:cNvPicPr/>
          <p:nvPr/>
        </p:nvPicPr>
        <p:blipFill>
          <a:blip r:embed="rId2"/>
          <a:stretch/>
        </p:blipFill>
        <p:spPr>
          <a:xfrm>
            <a:off x="2233080" y="2323800"/>
            <a:ext cx="4397400" cy="3508560"/>
          </a:xfrm>
          <a:prstGeom prst="rect">
            <a:avLst/>
          </a:prstGeom>
          <a:ln>
            <a:noFill/>
          </a:ln>
        </p:spPr>
      </p:pic>
      <p:pic>
        <p:nvPicPr>
          <p:cNvPr id="190" name="Picture 189"/>
          <p:cNvPicPr/>
          <p:nvPr/>
        </p:nvPicPr>
        <p:blipFill>
          <a:blip r:embed="rId2"/>
          <a:stretch/>
        </p:blipFill>
        <p:spPr>
          <a:xfrm>
            <a:off x="2233080" y="2323800"/>
            <a:ext cx="4397400" cy="350856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3" name="PlaceHolder 1"/>
          <p:cNvSpPr>
            <a:spLocks noGrp="1"/>
          </p:cNvSpPr>
          <p:nvPr>
            <p:ph type="title"/>
          </p:nvPr>
        </p:nvSpPr>
        <p:spPr>
          <a:xfrm>
            <a:off x="1043640" y="1027800"/>
            <a:ext cx="7024320" cy="1142640"/>
          </a:xfrm>
          <a:prstGeom prst="rect">
            <a:avLst/>
          </a:prstGeom>
        </p:spPr>
        <p:txBody>
          <a:bodyPr lIns="0" tIns="0" rIns="0" bIns="0" anchor="ctr"/>
          <a:lstStyle/>
          <a:p>
            <a:endParaRPr/>
          </a:p>
        </p:txBody>
      </p:sp>
      <p:sp>
        <p:nvSpPr>
          <p:cNvPr id="194" name="PlaceHolder 2"/>
          <p:cNvSpPr>
            <a:spLocks noGrp="1"/>
          </p:cNvSpPr>
          <p:nvPr>
            <p:ph type="subTitle"/>
          </p:nvPr>
        </p:nvSpPr>
        <p:spPr>
          <a:xfrm>
            <a:off x="1043640" y="2323800"/>
            <a:ext cx="6777000" cy="350856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1043640" y="1027800"/>
            <a:ext cx="7024320" cy="1142640"/>
          </a:xfrm>
          <a:prstGeom prst="rect">
            <a:avLst/>
          </a:prstGeom>
        </p:spPr>
        <p:txBody>
          <a:bodyPr lIns="0" tIns="0" rIns="0" bIns="0" anchor="ctr"/>
          <a:lstStyle/>
          <a:p>
            <a:endParaRPr/>
          </a:p>
        </p:txBody>
      </p:sp>
      <p:sp>
        <p:nvSpPr>
          <p:cNvPr id="196" name="PlaceHolder 2"/>
          <p:cNvSpPr>
            <a:spLocks noGrp="1"/>
          </p:cNvSpPr>
          <p:nvPr>
            <p:ph type="body"/>
          </p:nvPr>
        </p:nvSpPr>
        <p:spPr>
          <a:xfrm>
            <a:off x="1043640" y="2323800"/>
            <a:ext cx="6777000" cy="350856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1043640" y="1027800"/>
            <a:ext cx="7024320" cy="1142640"/>
          </a:xfrm>
          <a:prstGeom prst="rect">
            <a:avLst/>
          </a:prstGeom>
        </p:spPr>
        <p:txBody>
          <a:bodyPr lIns="0" tIns="0" rIns="0" bIns="0" anchor="ctr"/>
          <a:lstStyle/>
          <a:p>
            <a:endParaRPr/>
          </a:p>
        </p:txBody>
      </p:sp>
      <p:sp>
        <p:nvSpPr>
          <p:cNvPr id="198" name="PlaceHolder 2"/>
          <p:cNvSpPr>
            <a:spLocks noGrp="1"/>
          </p:cNvSpPr>
          <p:nvPr>
            <p:ph type="body"/>
          </p:nvPr>
        </p:nvSpPr>
        <p:spPr>
          <a:xfrm>
            <a:off x="1043640" y="2323800"/>
            <a:ext cx="3306960" cy="3508560"/>
          </a:xfrm>
          <a:prstGeom prst="rect">
            <a:avLst/>
          </a:prstGeom>
        </p:spPr>
        <p:txBody>
          <a:bodyPr lIns="0" tIns="0" rIns="0" bIns="0"/>
          <a:lstStyle/>
          <a:p>
            <a:endParaRPr/>
          </a:p>
        </p:txBody>
      </p:sp>
      <p:sp>
        <p:nvSpPr>
          <p:cNvPr id="199" name="PlaceHolder 3"/>
          <p:cNvSpPr>
            <a:spLocks noGrp="1"/>
          </p:cNvSpPr>
          <p:nvPr>
            <p:ph type="body"/>
          </p:nvPr>
        </p:nvSpPr>
        <p:spPr>
          <a:xfrm>
            <a:off x="4516200" y="2323800"/>
            <a:ext cx="3306960" cy="350856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0" name="PlaceHolder 1"/>
          <p:cNvSpPr>
            <a:spLocks noGrp="1"/>
          </p:cNvSpPr>
          <p:nvPr>
            <p:ph type="title"/>
          </p:nvPr>
        </p:nvSpPr>
        <p:spPr>
          <a:xfrm>
            <a:off x="1043640" y="1027800"/>
            <a:ext cx="7024320" cy="1142640"/>
          </a:xfrm>
          <a:prstGeom prst="rect">
            <a:avLst/>
          </a:prstGeom>
        </p:spPr>
        <p:txBody>
          <a:bodyPr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1043640" y="1027800"/>
            <a:ext cx="7024320" cy="1142640"/>
          </a:xfrm>
          <a:prstGeom prst="rect">
            <a:avLst/>
          </a:prstGeom>
        </p:spPr>
        <p:txBody>
          <a:bodyPr lIns="0" tIns="0" rIns="0" bIns="0" anchor="ctr"/>
          <a:lstStyle/>
          <a:p>
            <a:endParaRPr/>
          </a:p>
        </p:txBody>
      </p:sp>
      <p:sp>
        <p:nvSpPr>
          <p:cNvPr id="84" name="PlaceHolder 2"/>
          <p:cNvSpPr>
            <a:spLocks noGrp="1"/>
          </p:cNvSpPr>
          <p:nvPr>
            <p:ph type="body"/>
          </p:nvPr>
        </p:nvSpPr>
        <p:spPr>
          <a:xfrm>
            <a:off x="1043640" y="2323800"/>
            <a:ext cx="6777000" cy="350856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1" name="PlaceHolder 1"/>
          <p:cNvSpPr>
            <a:spLocks noGrp="1"/>
          </p:cNvSpPr>
          <p:nvPr>
            <p:ph type="subTitle"/>
          </p:nvPr>
        </p:nvSpPr>
        <p:spPr>
          <a:xfrm>
            <a:off x="1043640" y="1027800"/>
            <a:ext cx="7024320" cy="529776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1043640" y="1027800"/>
            <a:ext cx="7024320" cy="1142640"/>
          </a:xfrm>
          <a:prstGeom prst="rect">
            <a:avLst/>
          </a:prstGeom>
        </p:spPr>
        <p:txBody>
          <a:bodyPr lIns="0" tIns="0" rIns="0" bIns="0" anchor="ctr"/>
          <a:lstStyle/>
          <a:p>
            <a:endParaRPr/>
          </a:p>
        </p:txBody>
      </p:sp>
      <p:sp>
        <p:nvSpPr>
          <p:cNvPr id="203" name="PlaceHolder 2"/>
          <p:cNvSpPr>
            <a:spLocks noGrp="1"/>
          </p:cNvSpPr>
          <p:nvPr>
            <p:ph type="body"/>
          </p:nvPr>
        </p:nvSpPr>
        <p:spPr>
          <a:xfrm>
            <a:off x="1043640" y="2323800"/>
            <a:ext cx="3306960" cy="1673280"/>
          </a:xfrm>
          <a:prstGeom prst="rect">
            <a:avLst/>
          </a:prstGeom>
        </p:spPr>
        <p:txBody>
          <a:bodyPr lIns="0" tIns="0" rIns="0" bIns="0"/>
          <a:lstStyle/>
          <a:p>
            <a:endParaRPr/>
          </a:p>
        </p:txBody>
      </p:sp>
      <p:sp>
        <p:nvSpPr>
          <p:cNvPr id="204" name="PlaceHolder 3"/>
          <p:cNvSpPr>
            <a:spLocks noGrp="1"/>
          </p:cNvSpPr>
          <p:nvPr>
            <p:ph type="body"/>
          </p:nvPr>
        </p:nvSpPr>
        <p:spPr>
          <a:xfrm>
            <a:off x="1043640" y="4156560"/>
            <a:ext cx="3306960" cy="1673280"/>
          </a:xfrm>
          <a:prstGeom prst="rect">
            <a:avLst/>
          </a:prstGeom>
        </p:spPr>
        <p:txBody>
          <a:bodyPr lIns="0" tIns="0" rIns="0" bIns="0"/>
          <a:lstStyle/>
          <a:p>
            <a:endParaRPr/>
          </a:p>
        </p:txBody>
      </p:sp>
      <p:sp>
        <p:nvSpPr>
          <p:cNvPr id="205" name="PlaceHolder 4"/>
          <p:cNvSpPr>
            <a:spLocks noGrp="1"/>
          </p:cNvSpPr>
          <p:nvPr>
            <p:ph type="body"/>
          </p:nvPr>
        </p:nvSpPr>
        <p:spPr>
          <a:xfrm>
            <a:off x="4516200" y="2323800"/>
            <a:ext cx="3306960" cy="350856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1043640" y="1027800"/>
            <a:ext cx="7024320" cy="1142640"/>
          </a:xfrm>
          <a:prstGeom prst="rect">
            <a:avLst/>
          </a:prstGeom>
        </p:spPr>
        <p:txBody>
          <a:bodyPr lIns="0" tIns="0" rIns="0" bIns="0" anchor="ctr"/>
          <a:lstStyle/>
          <a:p>
            <a:endParaRPr/>
          </a:p>
        </p:txBody>
      </p:sp>
      <p:sp>
        <p:nvSpPr>
          <p:cNvPr id="207" name="PlaceHolder 2"/>
          <p:cNvSpPr>
            <a:spLocks noGrp="1"/>
          </p:cNvSpPr>
          <p:nvPr>
            <p:ph type="body"/>
          </p:nvPr>
        </p:nvSpPr>
        <p:spPr>
          <a:xfrm>
            <a:off x="1043640" y="2323800"/>
            <a:ext cx="3306960" cy="3508560"/>
          </a:xfrm>
          <a:prstGeom prst="rect">
            <a:avLst/>
          </a:prstGeom>
        </p:spPr>
        <p:txBody>
          <a:bodyPr lIns="0" tIns="0" rIns="0" bIns="0"/>
          <a:lstStyle/>
          <a:p>
            <a:endParaRPr/>
          </a:p>
        </p:txBody>
      </p:sp>
      <p:sp>
        <p:nvSpPr>
          <p:cNvPr id="208" name="PlaceHolder 3"/>
          <p:cNvSpPr>
            <a:spLocks noGrp="1"/>
          </p:cNvSpPr>
          <p:nvPr>
            <p:ph type="body"/>
          </p:nvPr>
        </p:nvSpPr>
        <p:spPr>
          <a:xfrm>
            <a:off x="4516200" y="2323800"/>
            <a:ext cx="3306960" cy="1673280"/>
          </a:xfrm>
          <a:prstGeom prst="rect">
            <a:avLst/>
          </a:prstGeom>
        </p:spPr>
        <p:txBody>
          <a:bodyPr lIns="0" tIns="0" rIns="0" bIns="0"/>
          <a:lstStyle/>
          <a:p>
            <a:endParaRPr/>
          </a:p>
        </p:txBody>
      </p:sp>
      <p:sp>
        <p:nvSpPr>
          <p:cNvPr id="209" name="PlaceHolder 4"/>
          <p:cNvSpPr>
            <a:spLocks noGrp="1"/>
          </p:cNvSpPr>
          <p:nvPr>
            <p:ph type="body"/>
          </p:nvPr>
        </p:nvSpPr>
        <p:spPr>
          <a:xfrm>
            <a:off x="4516200" y="4156560"/>
            <a:ext cx="3306960" cy="167328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1043640" y="1027800"/>
            <a:ext cx="7024320" cy="1142640"/>
          </a:xfrm>
          <a:prstGeom prst="rect">
            <a:avLst/>
          </a:prstGeom>
        </p:spPr>
        <p:txBody>
          <a:bodyPr lIns="0" tIns="0" rIns="0" bIns="0" anchor="ctr"/>
          <a:lstStyle/>
          <a:p>
            <a:endParaRPr/>
          </a:p>
        </p:txBody>
      </p:sp>
      <p:sp>
        <p:nvSpPr>
          <p:cNvPr id="211" name="PlaceHolder 2"/>
          <p:cNvSpPr>
            <a:spLocks noGrp="1"/>
          </p:cNvSpPr>
          <p:nvPr>
            <p:ph type="body"/>
          </p:nvPr>
        </p:nvSpPr>
        <p:spPr>
          <a:xfrm>
            <a:off x="1043640" y="2323800"/>
            <a:ext cx="3306960" cy="1673280"/>
          </a:xfrm>
          <a:prstGeom prst="rect">
            <a:avLst/>
          </a:prstGeom>
        </p:spPr>
        <p:txBody>
          <a:bodyPr lIns="0" tIns="0" rIns="0" bIns="0"/>
          <a:lstStyle/>
          <a:p>
            <a:endParaRPr/>
          </a:p>
        </p:txBody>
      </p:sp>
      <p:sp>
        <p:nvSpPr>
          <p:cNvPr id="212" name="PlaceHolder 3"/>
          <p:cNvSpPr>
            <a:spLocks noGrp="1"/>
          </p:cNvSpPr>
          <p:nvPr>
            <p:ph type="body"/>
          </p:nvPr>
        </p:nvSpPr>
        <p:spPr>
          <a:xfrm>
            <a:off x="4516200" y="2323800"/>
            <a:ext cx="3306960" cy="1673280"/>
          </a:xfrm>
          <a:prstGeom prst="rect">
            <a:avLst/>
          </a:prstGeom>
        </p:spPr>
        <p:txBody>
          <a:bodyPr lIns="0" tIns="0" rIns="0" bIns="0"/>
          <a:lstStyle/>
          <a:p>
            <a:endParaRPr/>
          </a:p>
        </p:txBody>
      </p:sp>
      <p:sp>
        <p:nvSpPr>
          <p:cNvPr id="213" name="PlaceHolder 4"/>
          <p:cNvSpPr>
            <a:spLocks noGrp="1"/>
          </p:cNvSpPr>
          <p:nvPr>
            <p:ph type="body"/>
          </p:nvPr>
        </p:nvSpPr>
        <p:spPr>
          <a:xfrm>
            <a:off x="1043640" y="4156560"/>
            <a:ext cx="6777000" cy="167328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1043640" y="1027800"/>
            <a:ext cx="7024320" cy="1142640"/>
          </a:xfrm>
          <a:prstGeom prst="rect">
            <a:avLst/>
          </a:prstGeom>
        </p:spPr>
        <p:txBody>
          <a:bodyPr lIns="0" tIns="0" rIns="0" bIns="0" anchor="ctr"/>
          <a:lstStyle/>
          <a:p>
            <a:endParaRPr/>
          </a:p>
        </p:txBody>
      </p:sp>
      <p:sp>
        <p:nvSpPr>
          <p:cNvPr id="215" name="PlaceHolder 2"/>
          <p:cNvSpPr>
            <a:spLocks noGrp="1"/>
          </p:cNvSpPr>
          <p:nvPr>
            <p:ph type="body"/>
          </p:nvPr>
        </p:nvSpPr>
        <p:spPr>
          <a:xfrm>
            <a:off x="1043640" y="2323800"/>
            <a:ext cx="6777000" cy="1673280"/>
          </a:xfrm>
          <a:prstGeom prst="rect">
            <a:avLst/>
          </a:prstGeom>
        </p:spPr>
        <p:txBody>
          <a:bodyPr lIns="0" tIns="0" rIns="0" bIns="0"/>
          <a:lstStyle/>
          <a:p>
            <a:endParaRPr/>
          </a:p>
        </p:txBody>
      </p:sp>
      <p:sp>
        <p:nvSpPr>
          <p:cNvPr id="216" name="PlaceHolder 3"/>
          <p:cNvSpPr>
            <a:spLocks noGrp="1"/>
          </p:cNvSpPr>
          <p:nvPr>
            <p:ph type="body"/>
          </p:nvPr>
        </p:nvSpPr>
        <p:spPr>
          <a:xfrm>
            <a:off x="1043640" y="4156560"/>
            <a:ext cx="6777000" cy="167328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1043640" y="1027800"/>
            <a:ext cx="7024320" cy="1142640"/>
          </a:xfrm>
          <a:prstGeom prst="rect">
            <a:avLst/>
          </a:prstGeom>
        </p:spPr>
        <p:txBody>
          <a:bodyPr lIns="0" tIns="0" rIns="0" bIns="0" anchor="ctr"/>
          <a:lstStyle/>
          <a:p>
            <a:endParaRPr/>
          </a:p>
        </p:txBody>
      </p:sp>
      <p:sp>
        <p:nvSpPr>
          <p:cNvPr id="218" name="PlaceHolder 2"/>
          <p:cNvSpPr>
            <a:spLocks noGrp="1"/>
          </p:cNvSpPr>
          <p:nvPr>
            <p:ph type="body"/>
          </p:nvPr>
        </p:nvSpPr>
        <p:spPr>
          <a:xfrm>
            <a:off x="1043640" y="2323800"/>
            <a:ext cx="3306960" cy="1673280"/>
          </a:xfrm>
          <a:prstGeom prst="rect">
            <a:avLst/>
          </a:prstGeom>
        </p:spPr>
        <p:txBody>
          <a:bodyPr lIns="0" tIns="0" rIns="0" bIns="0"/>
          <a:lstStyle/>
          <a:p>
            <a:endParaRPr/>
          </a:p>
        </p:txBody>
      </p:sp>
      <p:sp>
        <p:nvSpPr>
          <p:cNvPr id="219" name="PlaceHolder 3"/>
          <p:cNvSpPr>
            <a:spLocks noGrp="1"/>
          </p:cNvSpPr>
          <p:nvPr>
            <p:ph type="body"/>
          </p:nvPr>
        </p:nvSpPr>
        <p:spPr>
          <a:xfrm>
            <a:off x="4516200" y="2323800"/>
            <a:ext cx="3306960" cy="1673280"/>
          </a:xfrm>
          <a:prstGeom prst="rect">
            <a:avLst/>
          </a:prstGeom>
        </p:spPr>
        <p:txBody>
          <a:bodyPr lIns="0" tIns="0" rIns="0" bIns="0"/>
          <a:lstStyle/>
          <a:p>
            <a:endParaRPr/>
          </a:p>
        </p:txBody>
      </p:sp>
      <p:sp>
        <p:nvSpPr>
          <p:cNvPr id="220" name="PlaceHolder 4"/>
          <p:cNvSpPr>
            <a:spLocks noGrp="1"/>
          </p:cNvSpPr>
          <p:nvPr>
            <p:ph type="body"/>
          </p:nvPr>
        </p:nvSpPr>
        <p:spPr>
          <a:xfrm>
            <a:off x="4516200" y="4156560"/>
            <a:ext cx="3306960" cy="1673280"/>
          </a:xfrm>
          <a:prstGeom prst="rect">
            <a:avLst/>
          </a:prstGeom>
        </p:spPr>
        <p:txBody>
          <a:bodyPr lIns="0" tIns="0" rIns="0" bIns="0"/>
          <a:lstStyle/>
          <a:p>
            <a:endParaRPr/>
          </a:p>
        </p:txBody>
      </p:sp>
      <p:sp>
        <p:nvSpPr>
          <p:cNvPr id="221" name="PlaceHolder 5"/>
          <p:cNvSpPr>
            <a:spLocks noGrp="1"/>
          </p:cNvSpPr>
          <p:nvPr>
            <p:ph type="body"/>
          </p:nvPr>
        </p:nvSpPr>
        <p:spPr>
          <a:xfrm>
            <a:off x="1043640" y="4156560"/>
            <a:ext cx="3306960" cy="167328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1043640" y="1027800"/>
            <a:ext cx="7024320" cy="1142640"/>
          </a:xfrm>
          <a:prstGeom prst="rect">
            <a:avLst/>
          </a:prstGeom>
        </p:spPr>
        <p:txBody>
          <a:bodyPr lIns="0" tIns="0" rIns="0" bIns="0" anchor="ctr"/>
          <a:lstStyle/>
          <a:p>
            <a:endParaRPr/>
          </a:p>
        </p:txBody>
      </p:sp>
      <p:sp>
        <p:nvSpPr>
          <p:cNvPr id="223" name="PlaceHolder 2"/>
          <p:cNvSpPr>
            <a:spLocks noGrp="1"/>
          </p:cNvSpPr>
          <p:nvPr>
            <p:ph type="body"/>
          </p:nvPr>
        </p:nvSpPr>
        <p:spPr>
          <a:xfrm>
            <a:off x="1043640" y="2323800"/>
            <a:ext cx="6777000" cy="3508560"/>
          </a:xfrm>
          <a:prstGeom prst="rect">
            <a:avLst/>
          </a:prstGeom>
        </p:spPr>
        <p:txBody>
          <a:bodyPr lIns="0" tIns="0" rIns="0" bIns="0"/>
          <a:lstStyle/>
          <a:p>
            <a:endParaRPr/>
          </a:p>
        </p:txBody>
      </p:sp>
      <p:sp>
        <p:nvSpPr>
          <p:cNvPr id="224" name="PlaceHolder 3"/>
          <p:cNvSpPr>
            <a:spLocks noGrp="1"/>
          </p:cNvSpPr>
          <p:nvPr>
            <p:ph type="body"/>
          </p:nvPr>
        </p:nvSpPr>
        <p:spPr>
          <a:xfrm>
            <a:off x="1043640" y="2323800"/>
            <a:ext cx="6777000" cy="3508560"/>
          </a:xfrm>
          <a:prstGeom prst="rect">
            <a:avLst/>
          </a:prstGeom>
        </p:spPr>
        <p:txBody>
          <a:bodyPr lIns="0" tIns="0" rIns="0" bIns="0"/>
          <a:lstStyle/>
          <a:p>
            <a:endParaRPr/>
          </a:p>
        </p:txBody>
      </p:sp>
      <p:pic>
        <p:nvPicPr>
          <p:cNvPr id="225" name="Picture 224"/>
          <p:cNvPicPr/>
          <p:nvPr/>
        </p:nvPicPr>
        <p:blipFill>
          <a:blip r:embed="rId2"/>
          <a:stretch/>
        </p:blipFill>
        <p:spPr>
          <a:xfrm>
            <a:off x="2233080" y="2323800"/>
            <a:ext cx="4397400" cy="3508560"/>
          </a:xfrm>
          <a:prstGeom prst="rect">
            <a:avLst/>
          </a:prstGeom>
          <a:ln>
            <a:noFill/>
          </a:ln>
        </p:spPr>
      </p:pic>
      <p:pic>
        <p:nvPicPr>
          <p:cNvPr id="226" name="Picture 225"/>
          <p:cNvPicPr/>
          <p:nvPr/>
        </p:nvPicPr>
        <p:blipFill>
          <a:blip r:embed="rId2"/>
          <a:stretch/>
        </p:blipFill>
        <p:spPr>
          <a:xfrm>
            <a:off x="2233080" y="2323800"/>
            <a:ext cx="4397400" cy="350856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1043640" y="1027800"/>
            <a:ext cx="7024320" cy="1142640"/>
          </a:xfrm>
          <a:prstGeom prst="rect">
            <a:avLst/>
          </a:prstGeom>
        </p:spPr>
        <p:txBody>
          <a:bodyPr lIns="0" tIns="0" rIns="0" bIns="0" anchor="ctr"/>
          <a:lstStyle/>
          <a:p>
            <a:endParaRPr/>
          </a:p>
        </p:txBody>
      </p:sp>
      <p:sp>
        <p:nvSpPr>
          <p:cNvPr id="86" name="PlaceHolder 2"/>
          <p:cNvSpPr>
            <a:spLocks noGrp="1"/>
          </p:cNvSpPr>
          <p:nvPr>
            <p:ph type="body"/>
          </p:nvPr>
        </p:nvSpPr>
        <p:spPr>
          <a:xfrm>
            <a:off x="1043640" y="2323800"/>
            <a:ext cx="3306960" cy="3508560"/>
          </a:xfrm>
          <a:prstGeom prst="rect">
            <a:avLst/>
          </a:prstGeom>
        </p:spPr>
        <p:txBody>
          <a:bodyPr lIns="0" tIns="0" rIns="0" bIns="0"/>
          <a:lstStyle/>
          <a:p>
            <a:endParaRPr/>
          </a:p>
        </p:txBody>
      </p:sp>
      <p:sp>
        <p:nvSpPr>
          <p:cNvPr id="87" name="PlaceHolder 3"/>
          <p:cNvSpPr>
            <a:spLocks noGrp="1"/>
          </p:cNvSpPr>
          <p:nvPr>
            <p:ph type="body"/>
          </p:nvPr>
        </p:nvSpPr>
        <p:spPr>
          <a:xfrm>
            <a:off x="4516200" y="2323800"/>
            <a:ext cx="3306960" cy="350856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1043640" y="1027800"/>
            <a:ext cx="7024320" cy="114264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1043640" y="1027800"/>
            <a:ext cx="7024320" cy="529776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043640" y="1027800"/>
            <a:ext cx="7024320" cy="1142640"/>
          </a:xfrm>
          <a:prstGeom prst="rect">
            <a:avLst/>
          </a:prstGeom>
        </p:spPr>
        <p:txBody>
          <a:bodyPr lIns="0" tIns="0" rIns="0" bIns="0" anchor="ctr"/>
          <a:lstStyle/>
          <a:p>
            <a:endParaRPr/>
          </a:p>
        </p:txBody>
      </p:sp>
      <p:sp>
        <p:nvSpPr>
          <p:cNvPr id="91" name="PlaceHolder 2"/>
          <p:cNvSpPr>
            <a:spLocks noGrp="1"/>
          </p:cNvSpPr>
          <p:nvPr>
            <p:ph type="body"/>
          </p:nvPr>
        </p:nvSpPr>
        <p:spPr>
          <a:xfrm>
            <a:off x="1043640" y="2323800"/>
            <a:ext cx="3306960" cy="1673280"/>
          </a:xfrm>
          <a:prstGeom prst="rect">
            <a:avLst/>
          </a:prstGeom>
        </p:spPr>
        <p:txBody>
          <a:bodyPr lIns="0" tIns="0" rIns="0" bIns="0"/>
          <a:lstStyle/>
          <a:p>
            <a:endParaRPr/>
          </a:p>
        </p:txBody>
      </p:sp>
      <p:sp>
        <p:nvSpPr>
          <p:cNvPr id="92" name="PlaceHolder 3"/>
          <p:cNvSpPr>
            <a:spLocks noGrp="1"/>
          </p:cNvSpPr>
          <p:nvPr>
            <p:ph type="body"/>
          </p:nvPr>
        </p:nvSpPr>
        <p:spPr>
          <a:xfrm>
            <a:off x="1043640" y="4156560"/>
            <a:ext cx="3306960" cy="1673280"/>
          </a:xfrm>
          <a:prstGeom prst="rect">
            <a:avLst/>
          </a:prstGeom>
        </p:spPr>
        <p:txBody>
          <a:bodyPr lIns="0" tIns="0" rIns="0" bIns="0"/>
          <a:lstStyle/>
          <a:p>
            <a:endParaRPr/>
          </a:p>
        </p:txBody>
      </p:sp>
      <p:sp>
        <p:nvSpPr>
          <p:cNvPr id="93" name="PlaceHolder 4"/>
          <p:cNvSpPr>
            <a:spLocks noGrp="1"/>
          </p:cNvSpPr>
          <p:nvPr>
            <p:ph type="body"/>
          </p:nvPr>
        </p:nvSpPr>
        <p:spPr>
          <a:xfrm>
            <a:off x="4516200" y="2323800"/>
            <a:ext cx="3306960" cy="350856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043640" y="1027800"/>
            <a:ext cx="7024320" cy="1142640"/>
          </a:xfrm>
          <a:prstGeom prst="rect">
            <a:avLst/>
          </a:prstGeom>
        </p:spPr>
        <p:txBody>
          <a:bodyPr lIns="0" tIns="0" rIns="0" bIns="0" anchor="ctr"/>
          <a:lstStyle/>
          <a:p>
            <a:endParaRPr/>
          </a:p>
        </p:txBody>
      </p:sp>
      <p:sp>
        <p:nvSpPr>
          <p:cNvPr id="95" name="PlaceHolder 2"/>
          <p:cNvSpPr>
            <a:spLocks noGrp="1"/>
          </p:cNvSpPr>
          <p:nvPr>
            <p:ph type="body"/>
          </p:nvPr>
        </p:nvSpPr>
        <p:spPr>
          <a:xfrm>
            <a:off x="1043640" y="2323800"/>
            <a:ext cx="3306960" cy="3508560"/>
          </a:xfrm>
          <a:prstGeom prst="rect">
            <a:avLst/>
          </a:prstGeom>
        </p:spPr>
        <p:txBody>
          <a:bodyPr lIns="0" tIns="0" rIns="0" bIns="0"/>
          <a:lstStyle/>
          <a:p>
            <a:endParaRPr/>
          </a:p>
        </p:txBody>
      </p:sp>
      <p:sp>
        <p:nvSpPr>
          <p:cNvPr id="96" name="PlaceHolder 3"/>
          <p:cNvSpPr>
            <a:spLocks noGrp="1"/>
          </p:cNvSpPr>
          <p:nvPr>
            <p:ph type="body"/>
          </p:nvPr>
        </p:nvSpPr>
        <p:spPr>
          <a:xfrm>
            <a:off x="4516200" y="2323800"/>
            <a:ext cx="3306960" cy="1673280"/>
          </a:xfrm>
          <a:prstGeom prst="rect">
            <a:avLst/>
          </a:prstGeom>
        </p:spPr>
        <p:txBody>
          <a:bodyPr lIns="0" tIns="0" rIns="0" bIns="0"/>
          <a:lstStyle/>
          <a:p>
            <a:endParaRPr/>
          </a:p>
        </p:txBody>
      </p:sp>
      <p:sp>
        <p:nvSpPr>
          <p:cNvPr id="97" name="PlaceHolder 4"/>
          <p:cNvSpPr>
            <a:spLocks noGrp="1"/>
          </p:cNvSpPr>
          <p:nvPr>
            <p:ph type="body"/>
          </p:nvPr>
        </p:nvSpPr>
        <p:spPr>
          <a:xfrm>
            <a:off x="4516200" y="4156560"/>
            <a:ext cx="3306960" cy="167328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043640" y="1027800"/>
            <a:ext cx="7024320" cy="1142640"/>
          </a:xfrm>
          <a:prstGeom prst="rect">
            <a:avLst/>
          </a:prstGeom>
        </p:spPr>
        <p:txBody>
          <a:bodyPr lIns="0" tIns="0" rIns="0" bIns="0" anchor="ctr"/>
          <a:lstStyle/>
          <a:p>
            <a:endParaRPr/>
          </a:p>
        </p:txBody>
      </p:sp>
      <p:sp>
        <p:nvSpPr>
          <p:cNvPr id="99" name="PlaceHolder 2"/>
          <p:cNvSpPr>
            <a:spLocks noGrp="1"/>
          </p:cNvSpPr>
          <p:nvPr>
            <p:ph type="body"/>
          </p:nvPr>
        </p:nvSpPr>
        <p:spPr>
          <a:xfrm>
            <a:off x="1043640" y="2323800"/>
            <a:ext cx="3306960" cy="1673280"/>
          </a:xfrm>
          <a:prstGeom prst="rect">
            <a:avLst/>
          </a:prstGeom>
        </p:spPr>
        <p:txBody>
          <a:bodyPr lIns="0" tIns="0" rIns="0" bIns="0"/>
          <a:lstStyle/>
          <a:p>
            <a:endParaRPr/>
          </a:p>
        </p:txBody>
      </p:sp>
      <p:sp>
        <p:nvSpPr>
          <p:cNvPr id="100" name="PlaceHolder 3"/>
          <p:cNvSpPr>
            <a:spLocks noGrp="1"/>
          </p:cNvSpPr>
          <p:nvPr>
            <p:ph type="body"/>
          </p:nvPr>
        </p:nvSpPr>
        <p:spPr>
          <a:xfrm>
            <a:off x="4516200" y="2323800"/>
            <a:ext cx="3306960" cy="1673280"/>
          </a:xfrm>
          <a:prstGeom prst="rect">
            <a:avLst/>
          </a:prstGeom>
        </p:spPr>
        <p:txBody>
          <a:bodyPr lIns="0" tIns="0" rIns="0" bIns="0"/>
          <a:lstStyle/>
          <a:p>
            <a:endParaRPr/>
          </a:p>
        </p:txBody>
      </p:sp>
      <p:sp>
        <p:nvSpPr>
          <p:cNvPr id="101" name="PlaceHolder 4"/>
          <p:cNvSpPr>
            <a:spLocks noGrp="1"/>
          </p:cNvSpPr>
          <p:nvPr>
            <p:ph type="body"/>
          </p:nvPr>
        </p:nvSpPr>
        <p:spPr>
          <a:xfrm>
            <a:off x="1043640" y="4156560"/>
            <a:ext cx="6777000" cy="167328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3.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A80C6F-94D6-0E41-ADE8-8B5531E7DC03}" type="datetimeFigureOut">
              <a:rPr lang="en-US" smtClean="0"/>
              <a:t>08/02/16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6ED472-22F0-6148-95E9-6F248789B43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CustomShape 1"/>
          <p:cNvSpPr/>
          <p:nvPr/>
        </p:nvSpPr>
        <p:spPr>
          <a:xfrm>
            <a:off x="992160" y="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16" name="CustomShape 2"/>
          <p:cNvSpPr/>
          <p:nvPr/>
        </p:nvSpPr>
        <p:spPr>
          <a:xfrm>
            <a:off x="7776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17" name="CustomShape 3"/>
          <p:cNvSpPr/>
          <p:nvPr/>
        </p:nvSpPr>
        <p:spPr>
          <a:xfrm>
            <a:off x="30636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18" name="CustomShape 4"/>
          <p:cNvSpPr/>
          <p:nvPr/>
        </p:nvSpPr>
        <p:spPr>
          <a:xfrm>
            <a:off x="1414800" y="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19" name="CustomShape 5"/>
          <p:cNvSpPr/>
          <p:nvPr/>
        </p:nvSpPr>
        <p:spPr>
          <a:xfrm>
            <a:off x="50040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20" name="CustomShape 6"/>
          <p:cNvSpPr/>
          <p:nvPr/>
        </p:nvSpPr>
        <p:spPr>
          <a:xfrm>
            <a:off x="72900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21" name="CustomShape 7"/>
          <p:cNvSpPr/>
          <p:nvPr/>
        </p:nvSpPr>
        <p:spPr>
          <a:xfrm rot="10800000">
            <a:off x="8307360" y="685800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22" name="CustomShape 8"/>
          <p:cNvSpPr/>
          <p:nvPr/>
        </p:nvSpPr>
        <p:spPr>
          <a:xfrm rot="10800000">
            <a:off x="9221760" y="685800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23" name="CustomShape 9"/>
          <p:cNvSpPr/>
          <p:nvPr/>
        </p:nvSpPr>
        <p:spPr>
          <a:xfrm rot="10800000">
            <a:off x="8993160" y="685800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24" name="CustomShape 10"/>
          <p:cNvSpPr/>
          <p:nvPr/>
        </p:nvSpPr>
        <p:spPr>
          <a:xfrm>
            <a:off x="3887640" y="0"/>
            <a:ext cx="28191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25" name="CustomShape 11"/>
          <p:cNvSpPr/>
          <p:nvPr/>
        </p:nvSpPr>
        <p:spPr>
          <a:xfrm>
            <a:off x="297324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26" name="CustomShape 12"/>
          <p:cNvSpPr/>
          <p:nvPr/>
        </p:nvSpPr>
        <p:spPr>
          <a:xfrm>
            <a:off x="320184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27" name="CustomShape 13"/>
          <p:cNvSpPr/>
          <p:nvPr/>
        </p:nvSpPr>
        <p:spPr>
          <a:xfrm>
            <a:off x="65880" y="5034960"/>
            <a:ext cx="9143640" cy="1175400"/>
          </a:xfrm>
          <a:custGeom>
            <a:avLst/>
            <a:gdLst/>
            <a:ahLst/>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6480">
            <a:solidFill>
              <a:schemeClr val="bg1">
                <a:alpha val="20000"/>
              </a:schemeClr>
            </a:solidFill>
            <a:round/>
          </a:ln>
        </p:spPr>
        <p:style>
          <a:lnRef idx="1">
            <a:schemeClr val="accent1"/>
          </a:lnRef>
          <a:fillRef idx="0">
            <a:schemeClr val="accent1"/>
          </a:fillRef>
          <a:effectRef idx="0">
            <a:schemeClr val="accent1"/>
          </a:effectRef>
          <a:fontRef idx="minor"/>
        </p:style>
      </p:sp>
      <p:sp>
        <p:nvSpPr>
          <p:cNvPr id="128" name="CustomShape 14"/>
          <p:cNvSpPr/>
          <p:nvPr/>
        </p:nvSpPr>
        <p:spPr>
          <a:xfrm>
            <a:off x="65880" y="3467520"/>
            <a:ext cx="9143640" cy="890280"/>
          </a:xfrm>
          <a:custGeom>
            <a:avLst/>
            <a:gdLst/>
            <a:ahLst/>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6480">
            <a:solidFill>
              <a:schemeClr val="bg1">
                <a:alpha val="20000"/>
              </a:schemeClr>
            </a:solidFill>
            <a:round/>
          </a:ln>
        </p:spPr>
        <p:style>
          <a:lnRef idx="1">
            <a:schemeClr val="accent1"/>
          </a:lnRef>
          <a:fillRef idx="0">
            <a:schemeClr val="accent1"/>
          </a:fillRef>
          <a:effectRef idx="0">
            <a:schemeClr val="accent1"/>
          </a:effectRef>
          <a:fontRef idx="minor"/>
        </p:style>
      </p:sp>
      <p:sp>
        <p:nvSpPr>
          <p:cNvPr id="129" name="CustomShape 15"/>
          <p:cNvSpPr/>
          <p:nvPr/>
        </p:nvSpPr>
        <p:spPr>
          <a:xfrm>
            <a:off x="54000" y="5640840"/>
            <a:ext cx="3004200" cy="1211040"/>
          </a:xfrm>
          <a:custGeom>
            <a:avLst/>
            <a:gdLst/>
            <a:ahLst/>
            <a:cxnLst/>
            <a:rect l="l" t="t" r="r" b="b"/>
            <a:pathLst>
              <a:path w="3004457" h="1211283">
                <a:moveTo>
                  <a:pt x="0" y="0"/>
                </a:moveTo>
                <a:cubicBezTo>
                  <a:pt x="1103415" y="501732"/>
                  <a:pt x="2206831" y="1003465"/>
                  <a:pt x="3004457" y="1211283"/>
                </a:cubicBezTo>
              </a:path>
            </a:pathLst>
          </a:custGeom>
          <a:noFill/>
          <a:ln w="6480">
            <a:solidFill>
              <a:schemeClr val="bg1">
                <a:alpha val="20000"/>
              </a:schemeClr>
            </a:solidFill>
            <a:round/>
          </a:ln>
        </p:spPr>
        <p:style>
          <a:lnRef idx="1">
            <a:schemeClr val="accent1"/>
          </a:lnRef>
          <a:fillRef idx="0">
            <a:schemeClr val="accent1"/>
          </a:fillRef>
          <a:effectRef idx="0">
            <a:schemeClr val="accent1"/>
          </a:effectRef>
          <a:fontRef idx="minor"/>
        </p:style>
      </p:sp>
      <p:sp>
        <p:nvSpPr>
          <p:cNvPr id="130" name="CustomShape 16"/>
          <p:cNvSpPr/>
          <p:nvPr/>
        </p:nvSpPr>
        <p:spPr>
          <a:xfrm>
            <a:off x="65880" y="5284440"/>
            <a:ext cx="9143640" cy="1478160"/>
          </a:xfrm>
          <a:custGeom>
            <a:avLst/>
            <a:gdLst/>
            <a:ahLst/>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6480">
            <a:solidFill>
              <a:schemeClr val="bg1">
                <a:alpha val="20000"/>
              </a:schemeClr>
            </a:solidFill>
            <a:round/>
          </a:ln>
        </p:spPr>
        <p:style>
          <a:lnRef idx="1">
            <a:schemeClr val="accent1"/>
          </a:lnRef>
          <a:fillRef idx="0">
            <a:schemeClr val="accent1"/>
          </a:fillRef>
          <a:effectRef idx="0">
            <a:schemeClr val="accent1"/>
          </a:effectRef>
          <a:fontRef idx="minor"/>
        </p:style>
      </p:sp>
      <p:sp>
        <p:nvSpPr>
          <p:cNvPr id="131" name="CustomShape 17"/>
          <p:cNvSpPr/>
          <p:nvPr/>
        </p:nvSpPr>
        <p:spPr>
          <a:xfrm>
            <a:off x="2215080" y="5132160"/>
            <a:ext cx="6982200" cy="1719720"/>
          </a:xfrm>
          <a:custGeom>
            <a:avLst/>
            <a:gdLst/>
            <a:ahLst/>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6480">
            <a:solidFill>
              <a:schemeClr val="bg1">
                <a:alpha val="20000"/>
              </a:schemeClr>
            </a:solidFill>
            <a:round/>
          </a:ln>
        </p:spPr>
        <p:style>
          <a:lnRef idx="1">
            <a:schemeClr val="accent1"/>
          </a:lnRef>
          <a:fillRef idx="0">
            <a:schemeClr val="accent1"/>
          </a:fillRef>
          <a:effectRef idx="0">
            <a:schemeClr val="accent1"/>
          </a:effectRef>
          <a:fontRef idx="minor"/>
        </p:style>
      </p:sp>
      <p:sp>
        <p:nvSpPr>
          <p:cNvPr id="132" name="CustomShape 18"/>
          <p:cNvSpPr/>
          <p:nvPr/>
        </p:nvSpPr>
        <p:spPr>
          <a:xfrm rot="1800000">
            <a:off x="3073680" y="2859120"/>
            <a:ext cx="1600920" cy="1387800"/>
          </a:xfrm>
          <a:prstGeom prst="hexagon">
            <a:avLst>
              <a:gd name="adj" fmla="val 28544"/>
              <a:gd name="vf" fmla="val 115470"/>
            </a:avLst>
          </a:prstGeom>
          <a:solidFill>
            <a:schemeClr val="bg1">
              <a:alpha val="10000"/>
            </a:schemeClr>
          </a:solid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133" name="CustomShape 19"/>
          <p:cNvSpPr/>
          <p:nvPr/>
        </p:nvSpPr>
        <p:spPr>
          <a:xfrm rot="1800000">
            <a:off x="3797640" y="4125960"/>
            <a:ext cx="1600920" cy="1387800"/>
          </a:xfrm>
          <a:prstGeom prst="hexagon">
            <a:avLst>
              <a:gd name="adj" fmla="val 28544"/>
              <a:gd name="vf" fmla="val 115470"/>
            </a:avLst>
          </a:pr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134" name="CustomShape 20"/>
          <p:cNvSpPr/>
          <p:nvPr/>
        </p:nvSpPr>
        <p:spPr>
          <a:xfrm rot="1800000">
            <a:off x="3807360" y="1592280"/>
            <a:ext cx="1600920" cy="1387800"/>
          </a:xfrm>
          <a:prstGeom prst="hexagon">
            <a:avLst>
              <a:gd name="adj" fmla="val 28544"/>
              <a:gd name="vf" fmla="val 115470"/>
            </a:avLst>
          </a:prstGeom>
          <a:solidFill>
            <a:schemeClr val="bg1">
              <a:alpha val="7000"/>
            </a:schemeClr>
          </a:solidFill>
          <a:ln w="12600">
            <a:solidFill>
              <a:schemeClr val="bg1">
                <a:alpha val="8000"/>
              </a:schemeClr>
            </a:solidFill>
            <a:round/>
          </a:ln>
        </p:spPr>
        <p:style>
          <a:lnRef idx="2">
            <a:schemeClr val="accent1">
              <a:shade val="50000"/>
            </a:schemeClr>
          </a:lnRef>
          <a:fillRef idx="1">
            <a:schemeClr val="accent1"/>
          </a:fillRef>
          <a:effectRef idx="0">
            <a:schemeClr val="accent1"/>
          </a:effectRef>
          <a:fontRef idx="minor"/>
        </p:style>
      </p:sp>
      <p:sp>
        <p:nvSpPr>
          <p:cNvPr id="135" name="CustomShape 21"/>
          <p:cNvSpPr/>
          <p:nvPr/>
        </p:nvSpPr>
        <p:spPr>
          <a:xfrm rot="1800000">
            <a:off x="3054600" y="325440"/>
            <a:ext cx="1600920" cy="1387800"/>
          </a:xfrm>
          <a:prstGeom prst="hexagon">
            <a:avLst>
              <a:gd name="adj" fmla="val 28544"/>
              <a:gd name="vf" fmla="val 115470"/>
            </a:avLst>
          </a:prstGeom>
          <a:solidFill>
            <a:schemeClr val="bg1">
              <a:alpha val="4000"/>
            </a:schemeClr>
          </a:solidFill>
          <a:ln w="12600">
            <a:solidFill>
              <a:schemeClr val="bg1">
                <a:alpha val="8000"/>
              </a:schemeClr>
            </a:solidFill>
            <a:round/>
          </a:ln>
        </p:spPr>
        <p:style>
          <a:lnRef idx="2">
            <a:schemeClr val="accent1">
              <a:shade val="50000"/>
            </a:schemeClr>
          </a:lnRef>
          <a:fillRef idx="1">
            <a:schemeClr val="accent1"/>
          </a:fillRef>
          <a:effectRef idx="0">
            <a:schemeClr val="accent1"/>
          </a:effectRef>
          <a:fontRef idx="minor"/>
        </p:style>
      </p:sp>
      <p:sp>
        <p:nvSpPr>
          <p:cNvPr id="136" name="CustomShape 22"/>
          <p:cNvSpPr/>
          <p:nvPr/>
        </p:nvSpPr>
        <p:spPr>
          <a:xfrm rot="1800000">
            <a:off x="4540680" y="5383080"/>
            <a:ext cx="1600920" cy="1387800"/>
          </a:xfrm>
          <a:prstGeom prst="hexagon">
            <a:avLst>
              <a:gd name="adj" fmla="val 28544"/>
              <a:gd name="vf" fmla="val 115470"/>
            </a:avLst>
          </a:prstGeom>
          <a:solidFill>
            <a:schemeClr val="bg1">
              <a:alpha val="6000"/>
            </a:schemeClr>
          </a:solid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137" name="CustomShape 23"/>
          <p:cNvSpPr/>
          <p:nvPr/>
        </p:nvSpPr>
        <p:spPr>
          <a:xfrm rot="1800000">
            <a:off x="-304560" y="4201200"/>
            <a:ext cx="1261080" cy="1387800"/>
          </a:xfrm>
          <a:custGeom>
            <a:avLst/>
            <a:gdLst/>
            <a:ahLst/>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138" name="CustomShape 24"/>
          <p:cNvSpPr/>
          <p:nvPr/>
        </p:nvSpPr>
        <p:spPr>
          <a:xfrm rot="1800000">
            <a:off x="101880" y="5402160"/>
            <a:ext cx="1600920" cy="1387800"/>
          </a:xfrm>
          <a:prstGeom prst="hexagon">
            <a:avLst>
              <a:gd name="adj" fmla="val 28544"/>
              <a:gd name="vf" fmla="val 115470"/>
            </a:avLst>
          </a:pr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139" name="CustomShape 25"/>
          <p:cNvSpPr/>
          <p:nvPr/>
        </p:nvSpPr>
        <p:spPr>
          <a:xfrm rot="1800000">
            <a:off x="130680" y="2849400"/>
            <a:ext cx="1600920" cy="1387800"/>
          </a:xfrm>
          <a:prstGeom prst="hexagon">
            <a:avLst>
              <a:gd name="adj" fmla="val 28544"/>
              <a:gd name="vf" fmla="val 115470"/>
            </a:avLst>
          </a:prstGeom>
          <a:solidFill>
            <a:schemeClr val="bg1">
              <a:alpha val="7000"/>
            </a:schemeClr>
          </a:solidFill>
          <a:ln w="12600">
            <a:solidFill>
              <a:schemeClr val="bg1">
                <a:alpha val="8000"/>
              </a:schemeClr>
            </a:solidFill>
            <a:round/>
          </a:ln>
        </p:spPr>
        <p:style>
          <a:lnRef idx="2">
            <a:schemeClr val="accent1">
              <a:shade val="50000"/>
            </a:schemeClr>
          </a:lnRef>
          <a:fillRef idx="1">
            <a:schemeClr val="accent1"/>
          </a:fillRef>
          <a:effectRef idx="0">
            <a:schemeClr val="accent1"/>
          </a:effectRef>
          <a:fontRef idx="minor"/>
        </p:style>
      </p:sp>
      <p:sp>
        <p:nvSpPr>
          <p:cNvPr id="140" name="CustomShape 26"/>
          <p:cNvSpPr/>
          <p:nvPr/>
        </p:nvSpPr>
        <p:spPr>
          <a:xfrm rot="1800000">
            <a:off x="854280" y="4125960"/>
            <a:ext cx="1600920" cy="1387800"/>
          </a:xfrm>
          <a:prstGeom prst="hexagon">
            <a:avLst>
              <a:gd name="adj" fmla="val 28544"/>
              <a:gd name="vf" fmla="val 115470"/>
            </a:avLst>
          </a:pr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141" name="CustomShape 27"/>
          <p:cNvSpPr/>
          <p:nvPr/>
        </p:nvSpPr>
        <p:spPr>
          <a:xfrm rot="1800000">
            <a:off x="1587960" y="5411520"/>
            <a:ext cx="1600920" cy="1387800"/>
          </a:xfrm>
          <a:prstGeom prst="hexagon">
            <a:avLst>
              <a:gd name="adj" fmla="val 28544"/>
              <a:gd name="vf" fmla="val 115470"/>
            </a:avLst>
          </a:pr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142" name="CustomShape 28"/>
          <p:cNvSpPr/>
          <p:nvPr/>
        </p:nvSpPr>
        <p:spPr>
          <a:xfrm rot="1800000">
            <a:off x="1607040" y="2859120"/>
            <a:ext cx="1600920" cy="1387800"/>
          </a:xfrm>
          <a:prstGeom prst="hexagon">
            <a:avLst>
              <a:gd name="adj" fmla="val 28544"/>
              <a:gd name="vf" fmla="val 115470"/>
            </a:avLst>
          </a:prstGeom>
          <a:solidFill>
            <a:schemeClr val="bg1">
              <a:alpha val="7000"/>
            </a:schemeClr>
          </a:solidFill>
          <a:ln w="12600">
            <a:solidFill>
              <a:schemeClr val="bg1">
                <a:alpha val="8000"/>
              </a:schemeClr>
            </a:solidFill>
            <a:round/>
          </a:ln>
        </p:spPr>
        <p:style>
          <a:lnRef idx="2">
            <a:schemeClr val="accent1">
              <a:shade val="50000"/>
            </a:schemeClr>
          </a:lnRef>
          <a:fillRef idx="1">
            <a:schemeClr val="accent1"/>
          </a:fillRef>
          <a:effectRef idx="0">
            <a:schemeClr val="accent1"/>
          </a:effectRef>
          <a:fontRef idx="minor"/>
        </p:style>
      </p:sp>
      <p:sp>
        <p:nvSpPr>
          <p:cNvPr id="143" name="CustomShape 29"/>
          <p:cNvSpPr/>
          <p:nvPr/>
        </p:nvSpPr>
        <p:spPr>
          <a:xfrm rot="1800000">
            <a:off x="873360" y="1563480"/>
            <a:ext cx="1600920" cy="1387800"/>
          </a:xfrm>
          <a:prstGeom prst="hexagon">
            <a:avLst>
              <a:gd name="adj" fmla="val 28544"/>
              <a:gd name="vf" fmla="val 115470"/>
            </a:avLst>
          </a:pr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144" name="CustomShape 30"/>
          <p:cNvSpPr/>
          <p:nvPr/>
        </p:nvSpPr>
        <p:spPr>
          <a:xfrm rot="1800000">
            <a:off x="6883920" y="4144680"/>
            <a:ext cx="1600920" cy="1387800"/>
          </a:xfrm>
          <a:prstGeom prst="hexagon">
            <a:avLst>
              <a:gd name="adj" fmla="val 28544"/>
              <a:gd name="vf" fmla="val 115470"/>
            </a:avLst>
          </a:prstGeom>
          <a:solidFill>
            <a:schemeClr val="bg1">
              <a:alpha val="10000"/>
            </a:schemeClr>
          </a:solid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145" name="CustomShape 31"/>
          <p:cNvSpPr/>
          <p:nvPr/>
        </p:nvSpPr>
        <p:spPr>
          <a:xfrm rot="1800000">
            <a:off x="7626600" y="5421240"/>
            <a:ext cx="1600920" cy="1387800"/>
          </a:xfrm>
          <a:prstGeom prst="hexagon">
            <a:avLst>
              <a:gd name="adj" fmla="val 28544"/>
              <a:gd name="vf" fmla="val 115470"/>
            </a:avLst>
          </a:pr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146" name="CustomShape 32"/>
          <p:cNvSpPr/>
          <p:nvPr/>
        </p:nvSpPr>
        <p:spPr>
          <a:xfrm rot="1800000">
            <a:off x="7626600" y="2868480"/>
            <a:ext cx="1600920" cy="1387800"/>
          </a:xfrm>
          <a:prstGeom prst="hexagon">
            <a:avLst>
              <a:gd name="adj" fmla="val 28544"/>
              <a:gd name="vf" fmla="val 115470"/>
            </a:avLst>
          </a:prstGeom>
          <a:solidFill>
            <a:schemeClr val="bg1">
              <a:alpha val="7000"/>
            </a:schemeClr>
          </a:solidFill>
          <a:ln w="12600">
            <a:solidFill>
              <a:schemeClr val="bg1">
                <a:alpha val="8000"/>
              </a:schemeClr>
            </a:solidFill>
            <a:round/>
          </a:ln>
        </p:spPr>
        <p:style>
          <a:lnRef idx="2">
            <a:schemeClr val="accent1">
              <a:shade val="50000"/>
            </a:schemeClr>
          </a:lnRef>
          <a:fillRef idx="1">
            <a:schemeClr val="accent1"/>
          </a:fillRef>
          <a:effectRef idx="0">
            <a:schemeClr val="accent1"/>
          </a:effectRef>
          <a:fontRef idx="minor"/>
        </p:style>
      </p:sp>
      <p:sp>
        <p:nvSpPr>
          <p:cNvPr id="147" name="CustomShape 33"/>
          <p:cNvSpPr/>
          <p:nvPr/>
        </p:nvSpPr>
        <p:spPr>
          <a:xfrm rot="1800000">
            <a:off x="8384040" y="4055400"/>
            <a:ext cx="1243080" cy="1387800"/>
          </a:xfrm>
          <a:custGeom>
            <a:avLst/>
            <a:gdLst/>
            <a:ahLst/>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148" name="CustomShape 34"/>
          <p:cNvSpPr/>
          <p:nvPr/>
        </p:nvSpPr>
        <p:spPr>
          <a:xfrm rot="1800000">
            <a:off x="8384040" y="1511280"/>
            <a:ext cx="1241640" cy="1388520"/>
          </a:xfrm>
          <a:custGeom>
            <a:avLst/>
            <a:gdLst/>
            <a:ahLst/>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149" name="CustomShape 35"/>
          <p:cNvSpPr/>
          <p:nvPr/>
        </p:nvSpPr>
        <p:spPr>
          <a:xfrm>
            <a:off x="457200" y="333360"/>
            <a:ext cx="8229240" cy="6185160"/>
          </a:xfrm>
          <a:prstGeom prst="rect">
            <a:avLst/>
          </a:prstGeom>
          <a:solidFill>
            <a:schemeClr val="bg1"/>
          </a:solidFill>
          <a:ln w="6480">
            <a:solidFill>
              <a:schemeClr val="tx1"/>
            </a:solidFill>
            <a:round/>
          </a:ln>
        </p:spPr>
        <p:style>
          <a:lnRef idx="2">
            <a:schemeClr val="accent1">
              <a:shade val="50000"/>
            </a:schemeClr>
          </a:lnRef>
          <a:fillRef idx="1">
            <a:schemeClr val="accent1"/>
          </a:fillRef>
          <a:effectRef idx="0">
            <a:schemeClr val="accent1"/>
          </a:effectRef>
          <a:fontRef idx="minor"/>
        </p:style>
      </p:sp>
      <p:sp>
        <p:nvSpPr>
          <p:cNvPr id="150" name="CustomShape 36"/>
          <p:cNvSpPr/>
          <p:nvPr/>
        </p:nvSpPr>
        <p:spPr>
          <a:xfrm>
            <a:off x="4561200" y="-21600"/>
            <a:ext cx="3678840" cy="698760"/>
          </a:xfrm>
          <a:prstGeom prst="rect">
            <a:avLst/>
          </a:prstGeom>
          <a:solidFill>
            <a:srgbClr val="F5F5F5"/>
          </a:solidFill>
          <a:ln>
            <a:solidFill>
              <a:schemeClr val="bg2">
                <a:lumMod val="50000"/>
              </a:schemeClr>
            </a:solidFill>
            <a:round/>
          </a:ln>
        </p:spPr>
        <p:style>
          <a:lnRef idx="2">
            <a:schemeClr val="accent1">
              <a:shade val="50000"/>
            </a:schemeClr>
          </a:lnRef>
          <a:fillRef idx="1">
            <a:schemeClr val="accent1"/>
          </a:fillRef>
          <a:effectRef idx="0">
            <a:schemeClr val="accent1"/>
          </a:effectRef>
          <a:fontRef idx="minor"/>
        </p:style>
      </p:sp>
      <p:sp>
        <p:nvSpPr>
          <p:cNvPr id="151" name="CustomShape 37"/>
          <p:cNvSpPr/>
          <p:nvPr/>
        </p:nvSpPr>
        <p:spPr>
          <a:xfrm>
            <a:off x="4649040" y="-21600"/>
            <a:ext cx="3504960" cy="623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52" name="PlaceHolder 38"/>
          <p:cNvSpPr>
            <a:spLocks noGrp="1"/>
          </p:cNvSpPr>
          <p:nvPr>
            <p:ph type="title"/>
          </p:nvPr>
        </p:nvSpPr>
        <p:spPr>
          <a:xfrm>
            <a:off x="1043640" y="1027800"/>
            <a:ext cx="7024320" cy="1142640"/>
          </a:xfrm>
          <a:prstGeom prst="rect">
            <a:avLst/>
          </a:prstGeom>
        </p:spPr>
        <p:txBody>
          <a:bodyPr anchor="b"/>
          <a:lstStyle/>
          <a:p>
            <a:pPr>
              <a:lnSpc>
                <a:spcPct val="100000"/>
              </a:lnSpc>
            </a:pPr>
            <a:r>
              <a:rPr lang="en-US" sz="4000" strike="noStrike" spc="-1">
                <a:solidFill>
                  <a:srgbClr val="94C600"/>
                </a:solidFill>
                <a:uFill>
                  <a:solidFill>
                    <a:srgbClr val="FFFFFF"/>
                  </a:solidFill>
                </a:uFill>
                <a:latin typeface="Century Gothic"/>
              </a:rPr>
              <a:t>Click to edit Master title style</a:t>
            </a:r>
            <a:endParaRPr/>
          </a:p>
        </p:txBody>
      </p:sp>
      <p:sp>
        <p:nvSpPr>
          <p:cNvPr id="153" name="PlaceHolder 39"/>
          <p:cNvSpPr>
            <a:spLocks noGrp="1"/>
          </p:cNvSpPr>
          <p:nvPr>
            <p:ph type="body"/>
          </p:nvPr>
        </p:nvSpPr>
        <p:spPr>
          <a:xfrm>
            <a:off x="1043640" y="2323800"/>
            <a:ext cx="6777000" cy="3508560"/>
          </a:xfrm>
          <a:prstGeom prst="rect">
            <a:avLst/>
          </a:prstGeom>
        </p:spPr>
        <p:txBody>
          <a:bodyPr/>
          <a:lstStyle/>
          <a:p>
            <a:pPr marL="432000" indent="-324000">
              <a:buClr>
                <a:srgbClr val="FFFFFF"/>
              </a:buClr>
              <a:buSzPct val="45000"/>
              <a:buFont typeface="StarSymbol"/>
              <a:buChar char=""/>
            </a:pPr>
            <a:r>
              <a:rPr lang="en-US" sz="2400" strike="noStrike" spc="-1">
                <a:solidFill>
                  <a:srgbClr val="3E3D2D"/>
                </a:solidFill>
                <a:uFill>
                  <a:solidFill>
                    <a:srgbClr val="FFFFFF"/>
                  </a:solidFill>
                </a:uFill>
                <a:latin typeface="Century Gothic"/>
              </a:rPr>
              <a:t>Click to edit the outline text format</a:t>
            </a:r>
            <a:endParaRPr/>
          </a:p>
          <a:p>
            <a:pPr marL="864000" lvl="1" indent="-324000">
              <a:buClr>
                <a:srgbClr val="FFFFFF"/>
              </a:buClr>
              <a:buSzPct val="75000"/>
              <a:buFont typeface="StarSymbol"/>
              <a:buChar char=""/>
            </a:pPr>
            <a:r>
              <a:rPr lang="en-US" sz="2400" strike="noStrike" spc="-1">
                <a:solidFill>
                  <a:srgbClr val="3E3D2D"/>
                </a:solidFill>
                <a:uFill>
                  <a:solidFill>
                    <a:srgbClr val="FFFFFF"/>
                  </a:solidFill>
                </a:uFill>
                <a:latin typeface="Century Gothic"/>
              </a:rPr>
              <a:t>Second Outline Level</a:t>
            </a:r>
            <a:endParaRPr/>
          </a:p>
          <a:p>
            <a:pPr marL="1296000" lvl="2" indent="-288000">
              <a:buClr>
                <a:srgbClr val="FFFFFF"/>
              </a:buClr>
              <a:buSzPct val="45000"/>
              <a:buFont typeface="StarSymbol"/>
              <a:buChar char=""/>
            </a:pPr>
            <a:r>
              <a:rPr lang="en-US" sz="2400" strike="noStrike" spc="-1">
                <a:solidFill>
                  <a:srgbClr val="3E3D2D"/>
                </a:solidFill>
                <a:uFill>
                  <a:solidFill>
                    <a:srgbClr val="FFFFFF"/>
                  </a:solidFill>
                </a:uFill>
                <a:latin typeface="Century Gothic"/>
              </a:rPr>
              <a:t>Third Outline Level</a:t>
            </a:r>
            <a:endParaRPr/>
          </a:p>
          <a:p>
            <a:pPr marL="1728000" lvl="3" indent="-216000">
              <a:buClr>
                <a:srgbClr val="FFFFFF"/>
              </a:buClr>
              <a:buSzPct val="75000"/>
              <a:buFont typeface="StarSymbol"/>
              <a:buChar char=""/>
            </a:pPr>
            <a:r>
              <a:rPr lang="en-US" sz="2400" strike="noStrike" spc="-1">
                <a:solidFill>
                  <a:srgbClr val="3E3D2D"/>
                </a:solidFill>
                <a:uFill>
                  <a:solidFill>
                    <a:srgbClr val="FFFFFF"/>
                  </a:solidFill>
                </a:uFill>
                <a:latin typeface="Century Gothic"/>
              </a:rPr>
              <a:t>Fourth Outline Level</a:t>
            </a:r>
            <a:endParaRPr/>
          </a:p>
          <a:p>
            <a:pPr marL="2160000" lvl="4" indent="-216000">
              <a:buClr>
                <a:srgbClr val="FFFFFF"/>
              </a:buClr>
              <a:buSzPct val="45000"/>
              <a:buFont typeface="StarSymbol"/>
              <a:buChar char=""/>
            </a:pPr>
            <a:r>
              <a:rPr lang="en-US" sz="2400" strike="noStrike" spc="-1">
                <a:solidFill>
                  <a:srgbClr val="3E3D2D"/>
                </a:solidFill>
                <a:uFill>
                  <a:solidFill>
                    <a:srgbClr val="FFFFFF"/>
                  </a:solidFill>
                </a:uFill>
                <a:latin typeface="Century Gothic"/>
              </a:rPr>
              <a:t>Fifth Outline Level</a:t>
            </a:r>
            <a:endParaRPr/>
          </a:p>
          <a:p>
            <a:pPr marL="2592000" lvl="5" indent="-216000">
              <a:buClr>
                <a:srgbClr val="FFFFFF"/>
              </a:buClr>
              <a:buSzPct val="45000"/>
              <a:buFont typeface="StarSymbol"/>
              <a:buChar char=""/>
            </a:pPr>
            <a:r>
              <a:rPr lang="en-US" sz="2400" strike="noStrike" spc="-1">
                <a:solidFill>
                  <a:srgbClr val="3E3D2D"/>
                </a:solidFill>
                <a:uFill>
                  <a:solidFill>
                    <a:srgbClr val="FFFFFF"/>
                  </a:solidFill>
                </a:uFill>
                <a:latin typeface="Century Gothic"/>
              </a:rPr>
              <a:t>Sixth Outline Level</a:t>
            </a:r>
            <a:endParaRPr/>
          </a:p>
          <a:p>
            <a:pPr marL="343080" indent="-273960">
              <a:lnSpc>
                <a:spcPct val="100000"/>
              </a:lnSpc>
              <a:buClr>
                <a:srgbClr val="94C600"/>
              </a:buClr>
              <a:buSzPct val="76000"/>
              <a:buFont typeface="Wingdings 2" charset="2"/>
              <a:buChar char=""/>
            </a:pPr>
            <a:r>
              <a:rPr lang="en-US" sz="2400" strike="noStrike" spc="-1">
                <a:solidFill>
                  <a:srgbClr val="3E3D2D"/>
                </a:solidFill>
                <a:uFill>
                  <a:solidFill>
                    <a:srgbClr val="FFFFFF"/>
                  </a:solidFill>
                </a:uFill>
                <a:latin typeface="Century Gothic"/>
              </a:rPr>
              <a:t>Seventh Outline LevelClick to edit Master text styles</a:t>
            </a:r>
            <a:endParaRPr/>
          </a:p>
          <a:p>
            <a:pPr marL="640080" lvl="1" indent="-273960">
              <a:lnSpc>
                <a:spcPct val="100000"/>
              </a:lnSpc>
              <a:buClr>
                <a:srgbClr val="94C600"/>
              </a:buClr>
              <a:buSzPct val="76000"/>
              <a:buFont typeface="Wingdings 2" charset="2"/>
              <a:buChar char=""/>
            </a:pPr>
            <a:r>
              <a:rPr lang="en-US" sz="2200" strike="noStrike" spc="-1">
                <a:solidFill>
                  <a:srgbClr val="3E3D2D"/>
                </a:solidFill>
                <a:uFill>
                  <a:solidFill>
                    <a:srgbClr val="FFFFFF"/>
                  </a:solidFill>
                </a:uFill>
                <a:latin typeface="Century Gothic"/>
              </a:rPr>
              <a:t>Second level</a:t>
            </a:r>
            <a:endParaRPr/>
          </a:p>
          <a:p>
            <a:pPr marL="914400" lvl="2" indent="-228240">
              <a:lnSpc>
                <a:spcPct val="100000"/>
              </a:lnSpc>
              <a:buClr>
                <a:srgbClr val="94C600"/>
              </a:buClr>
              <a:buSzPct val="76000"/>
              <a:buFont typeface="Wingdings 2" charset="2"/>
              <a:buChar char=""/>
            </a:pPr>
            <a:r>
              <a:rPr lang="en-US" sz="2000" strike="noStrike" spc="-1">
                <a:solidFill>
                  <a:srgbClr val="3E3D2D"/>
                </a:solidFill>
                <a:uFill>
                  <a:solidFill>
                    <a:srgbClr val="FFFFFF"/>
                  </a:solidFill>
                </a:uFill>
                <a:latin typeface="Century Gothic"/>
              </a:rPr>
              <a:t>Third level</a:t>
            </a:r>
            <a:endParaRPr/>
          </a:p>
          <a:p>
            <a:pPr marL="1124640" lvl="3" indent="-228240">
              <a:lnSpc>
                <a:spcPct val="100000"/>
              </a:lnSpc>
              <a:buClr>
                <a:srgbClr val="94C600"/>
              </a:buClr>
              <a:buSzPct val="76000"/>
              <a:buFont typeface="Wingdings 2" charset="2"/>
              <a:buChar char=""/>
            </a:pPr>
            <a:r>
              <a:rPr lang="en-US" sz="1800" strike="noStrike" spc="-1">
                <a:solidFill>
                  <a:srgbClr val="3E3D2D"/>
                </a:solidFill>
                <a:uFill>
                  <a:solidFill>
                    <a:srgbClr val="FFFFFF"/>
                  </a:solidFill>
                </a:uFill>
                <a:latin typeface="Century Gothic"/>
              </a:rPr>
              <a:t>Fourth level</a:t>
            </a:r>
            <a:endParaRPr/>
          </a:p>
          <a:p>
            <a:pPr marL="1325880" lvl="4" indent="-228240">
              <a:lnSpc>
                <a:spcPct val="100000"/>
              </a:lnSpc>
              <a:buClr>
                <a:srgbClr val="94C600"/>
              </a:buClr>
              <a:buSzPct val="76000"/>
              <a:buFont typeface="Wingdings 2" charset="2"/>
              <a:buChar char=""/>
            </a:pPr>
            <a:r>
              <a:rPr lang="en-US" sz="1600" strike="noStrike" spc="-1">
                <a:solidFill>
                  <a:srgbClr val="3E3D2D"/>
                </a:solidFill>
                <a:uFill>
                  <a:solidFill>
                    <a:srgbClr val="FFFFFF"/>
                  </a:solidFill>
                </a:uFill>
                <a:latin typeface="Century Gothic"/>
              </a:rPr>
              <a:t>Fifth level</a:t>
            </a:r>
            <a:endParaRPr/>
          </a:p>
        </p:txBody>
      </p:sp>
      <p:sp>
        <p:nvSpPr>
          <p:cNvPr id="154" name="PlaceHolder 40"/>
          <p:cNvSpPr>
            <a:spLocks noGrp="1"/>
          </p:cNvSpPr>
          <p:nvPr>
            <p:ph type="dt"/>
          </p:nvPr>
        </p:nvSpPr>
        <p:spPr>
          <a:xfrm>
            <a:off x="5997240" y="224640"/>
            <a:ext cx="2133360" cy="364680"/>
          </a:xfrm>
          <a:prstGeom prst="rect">
            <a:avLst/>
          </a:prstGeom>
        </p:spPr>
        <p:txBody>
          <a:bodyPr anchor="ctr"/>
          <a:lstStyle/>
          <a:p>
            <a:pPr algn="r">
              <a:lnSpc>
                <a:spcPct val="100000"/>
              </a:lnSpc>
            </a:pPr>
            <a:r>
              <a:rPr lang="en-US" sz="1200" strike="noStrike" spc="-1">
                <a:solidFill>
                  <a:srgbClr val="FEFEFE"/>
                </a:solidFill>
                <a:uFill>
                  <a:solidFill>
                    <a:srgbClr val="FFFFFF"/>
                  </a:solidFill>
                </a:uFill>
                <a:latin typeface="Century Gothic"/>
              </a:rPr>
              <a:t>11/17/15</a:t>
            </a:r>
            <a:endParaRPr/>
          </a:p>
        </p:txBody>
      </p:sp>
      <p:sp>
        <p:nvSpPr>
          <p:cNvPr id="155" name="PlaceHolder 41"/>
          <p:cNvSpPr>
            <a:spLocks noGrp="1"/>
          </p:cNvSpPr>
          <p:nvPr>
            <p:ph type="ftr"/>
          </p:nvPr>
        </p:nvSpPr>
        <p:spPr>
          <a:xfrm>
            <a:off x="4641480" y="5852160"/>
            <a:ext cx="3501720" cy="364680"/>
          </a:xfrm>
          <a:prstGeom prst="rect">
            <a:avLst/>
          </a:prstGeom>
        </p:spPr>
        <p:txBody>
          <a:bodyPr anchor="ctr"/>
          <a:lstStyle/>
          <a:p>
            <a:endParaRPr/>
          </a:p>
        </p:txBody>
      </p:sp>
      <p:sp>
        <p:nvSpPr>
          <p:cNvPr id="156" name="PlaceHolder 42"/>
          <p:cNvSpPr>
            <a:spLocks noGrp="1"/>
          </p:cNvSpPr>
          <p:nvPr>
            <p:ph type="sldNum"/>
          </p:nvPr>
        </p:nvSpPr>
        <p:spPr>
          <a:xfrm>
            <a:off x="4649040" y="224640"/>
            <a:ext cx="1331640" cy="364680"/>
          </a:xfrm>
          <a:prstGeom prst="rect">
            <a:avLst/>
          </a:prstGeom>
        </p:spPr>
        <p:txBody>
          <a:bodyPr anchor="ctr"/>
          <a:lstStyle/>
          <a:p>
            <a:pPr>
              <a:lnSpc>
                <a:spcPct val="100000"/>
              </a:lnSpc>
            </a:pPr>
            <a:fld id="{B231F601-5040-4EFD-AC52-019FACB835A4}" type="slidenum">
              <a:rPr lang="en-US" sz="1200" strike="noStrike" spc="-1">
                <a:solidFill>
                  <a:srgbClr val="FEFEFE"/>
                </a:solidFill>
                <a:uFill>
                  <a:solidFill>
                    <a:srgbClr val="FFFFFF"/>
                  </a:solidFill>
                </a:uFill>
                <a:latin typeface="Century Gothic"/>
              </a:r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spc="-1">
                <a:latin typeface="Arial"/>
              </a:rPr>
              <a:t>Click to edit the title text format</a:t>
            </a:r>
            <a:endParaRPr/>
          </a:p>
        </p:txBody>
      </p:sp>
      <p:sp>
        <p:nvSpPr>
          <p:cNvPr id="192"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FFFFFF"/>
              </a:buClr>
              <a:buSzPct val="45000"/>
              <a:buFont typeface="StarSymbol"/>
              <a:buChar char=""/>
            </a:pPr>
            <a:r>
              <a:rPr lang="en-US" sz="3200" spc="-1">
                <a:latin typeface="Arial"/>
              </a:rPr>
              <a:t>Click to edit the outline text format</a:t>
            </a:r>
            <a:endParaRPr/>
          </a:p>
          <a:p>
            <a:pPr marL="864000" lvl="1" indent="-324000">
              <a:buClr>
                <a:srgbClr val="FFFFFF"/>
              </a:buClr>
              <a:buSzPct val="75000"/>
              <a:buFont typeface="StarSymbol"/>
              <a:buChar char=""/>
            </a:pPr>
            <a:r>
              <a:rPr lang="en-US" sz="2800" spc="-1">
                <a:latin typeface="Arial"/>
              </a:rPr>
              <a:t>Second Outline Level</a:t>
            </a:r>
            <a:endParaRPr/>
          </a:p>
          <a:p>
            <a:pPr marL="1296000" lvl="2" indent="-288000">
              <a:buClr>
                <a:srgbClr val="FFFFFF"/>
              </a:buClr>
              <a:buSzPct val="45000"/>
              <a:buFont typeface="StarSymbol"/>
              <a:buChar char=""/>
            </a:pPr>
            <a:r>
              <a:rPr lang="en-US" sz="2400" spc="-1">
                <a:latin typeface="Arial"/>
              </a:rPr>
              <a:t>Third Outline Level</a:t>
            </a:r>
            <a:endParaRPr/>
          </a:p>
          <a:p>
            <a:pPr marL="1728000" lvl="3" indent="-216000">
              <a:buClr>
                <a:srgbClr val="FFFFFF"/>
              </a:buClr>
              <a:buSzPct val="75000"/>
              <a:buFont typeface="StarSymbol"/>
              <a:buChar char=""/>
            </a:pPr>
            <a:r>
              <a:rPr lang="en-US" sz="2000" spc="-1">
                <a:latin typeface="Arial"/>
              </a:rPr>
              <a:t>Fourth Outline Level</a:t>
            </a:r>
            <a:endParaRPr/>
          </a:p>
          <a:p>
            <a:pPr marL="2160000" lvl="4" indent="-216000">
              <a:buClr>
                <a:srgbClr val="FFFFFF"/>
              </a:buClr>
              <a:buSzPct val="45000"/>
              <a:buFont typeface="StarSymbol"/>
              <a:buChar char=""/>
            </a:pPr>
            <a:r>
              <a:rPr lang="en-US" sz="2000" spc="-1">
                <a:latin typeface="Arial"/>
              </a:rPr>
              <a:t>Fifth Outline Level</a:t>
            </a:r>
            <a:endParaRPr/>
          </a:p>
          <a:p>
            <a:pPr marL="2592000" lvl="5" indent="-216000">
              <a:buClr>
                <a:srgbClr val="FFFFFF"/>
              </a:buClr>
              <a:buSzPct val="45000"/>
              <a:buFont typeface="StarSymbol"/>
              <a:buChar char=""/>
            </a:pPr>
            <a:r>
              <a:rPr lang="en-US" sz="2000" spc="-1">
                <a:latin typeface="Arial"/>
              </a:rPr>
              <a:t>Sixth Outline Level</a:t>
            </a:r>
            <a:endParaRPr/>
          </a:p>
          <a:p>
            <a:pPr marL="3024000" lvl="6" indent="-216000">
              <a:buClr>
                <a:srgbClr val="FFFFFF"/>
              </a:buClr>
              <a:buSzPct val="45000"/>
              <a:buFont typeface="StarSymbol"/>
              <a:buChar char=""/>
            </a:pPr>
            <a:r>
              <a:rPr lang="en-US" sz="2000" spc="-1">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13.xml"/><Relationship Id="rId2"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7.xml"/><Relationship Id="rId2"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8.png"/><Relationship Id="rId3"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4.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TextShape 1"/>
          <p:cNvSpPr txBox="1"/>
          <p:nvPr/>
        </p:nvSpPr>
        <p:spPr>
          <a:xfrm>
            <a:off x="4733280" y="2362320"/>
            <a:ext cx="3313080" cy="1447560"/>
          </a:xfrm>
          <a:prstGeom prst="rect">
            <a:avLst/>
          </a:prstGeom>
          <a:noFill/>
          <a:ln>
            <a:noFill/>
          </a:ln>
        </p:spPr>
        <p:txBody>
          <a:bodyPr anchor="b"/>
          <a:lstStyle/>
          <a:p>
            <a:pPr>
              <a:lnSpc>
                <a:spcPct val="100000"/>
              </a:lnSpc>
            </a:pPr>
            <a:r>
              <a:rPr lang="en-US" sz="2800" strike="noStrike" spc="-1">
                <a:solidFill>
                  <a:srgbClr val="94C600"/>
                </a:solidFill>
                <a:uFill>
                  <a:solidFill>
                    <a:srgbClr val="FFFFFF"/>
                  </a:solidFill>
                </a:uFill>
                <a:latin typeface="Century Gothic"/>
              </a:rPr>
              <a:t>SEMI SUPERVISED
VIDEO SEMANTIC RECOGNITION</a:t>
            </a:r>
            <a:endParaRPr/>
          </a:p>
        </p:txBody>
      </p:sp>
      <p:sp>
        <p:nvSpPr>
          <p:cNvPr id="228" name="CustomShape 2"/>
          <p:cNvSpPr/>
          <p:nvPr/>
        </p:nvSpPr>
        <p:spPr>
          <a:xfrm>
            <a:off x="0" y="5380200"/>
            <a:ext cx="331092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strike="noStrike" spc="-1">
                <a:solidFill>
                  <a:srgbClr val="000000"/>
                </a:solidFill>
                <a:uFill>
                  <a:solidFill>
                    <a:srgbClr val="FFFFFF"/>
                  </a:solidFill>
                </a:uFill>
                <a:latin typeface="Century Gothic"/>
              </a:rPr>
              <a:t>Anuj Baranwal</a:t>
            </a:r>
            <a:endParaRPr/>
          </a:p>
          <a:p>
            <a:pPr>
              <a:lnSpc>
                <a:spcPct val="100000"/>
              </a:lnSpc>
            </a:pPr>
            <a:r>
              <a:rPr lang="en-US" sz="1800" strike="noStrike" spc="-1">
                <a:solidFill>
                  <a:srgbClr val="000000"/>
                </a:solidFill>
                <a:uFill>
                  <a:solidFill>
                    <a:srgbClr val="FFFFFF"/>
                  </a:solidFill>
                </a:uFill>
                <a:latin typeface="Century Gothic"/>
              </a:rPr>
              <a:t>Rohit Kumar</a:t>
            </a:r>
            <a:endParaRPr/>
          </a:p>
          <a:p>
            <a:pPr>
              <a:lnSpc>
                <a:spcPct val="100000"/>
              </a:lnSpc>
            </a:pPr>
            <a:r>
              <a:rPr lang="en-US" sz="1800" strike="noStrike" spc="-1">
                <a:solidFill>
                  <a:srgbClr val="000000"/>
                </a:solidFill>
                <a:uFill>
                  <a:solidFill>
                    <a:srgbClr val="FFFFFF"/>
                  </a:solidFill>
                </a:uFill>
                <a:latin typeface="Century Gothic"/>
              </a:rPr>
              <a:t>Siddharth Ramakrishnan</a:t>
            </a: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1043640" y="685800"/>
            <a:ext cx="7024320" cy="609120"/>
          </a:xfrm>
          <a:prstGeom prst="rect">
            <a:avLst/>
          </a:prstGeom>
          <a:noFill/>
          <a:ln>
            <a:noFill/>
          </a:ln>
        </p:spPr>
        <p:txBody>
          <a:bodyPr anchor="b"/>
          <a:lstStyle/>
          <a:p>
            <a:pPr>
              <a:lnSpc>
                <a:spcPct val="100000"/>
              </a:lnSpc>
            </a:pPr>
            <a:r>
              <a:rPr lang="en-US" sz="4000" strike="noStrike" spc="-1">
                <a:solidFill>
                  <a:srgbClr val="94C600"/>
                </a:solidFill>
                <a:uFill>
                  <a:solidFill>
                    <a:srgbClr val="FFFFFF"/>
                  </a:solidFill>
                </a:uFill>
                <a:latin typeface="Century Gothic"/>
              </a:rPr>
              <a:t>RESEARCH METHODOLOGY</a:t>
            </a:r>
            <a:endParaRPr/>
          </a:p>
        </p:txBody>
      </p:sp>
      <p:sp>
        <p:nvSpPr>
          <p:cNvPr id="253" name="TextShape 2"/>
          <p:cNvSpPr txBox="1"/>
          <p:nvPr/>
        </p:nvSpPr>
        <p:spPr>
          <a:xfrm>
            <a:off x="1043640" y="1371600"/>
            <a:ext cx="7109640" cy="4723920"/>
          </a:xfrm>
          <a:prstGeom prst="rect">
            <a:avLst/>
          </a:prstGeom>
          <a:noFill/>
          <a:ln>
            <a:noFill/>
          </a:ln>
        </p:spPr>
        <p:txBody>
          <a:bodyPr/>
          <a:lstStyle/>
          <a:p>
            <a:pPr marL="343080" indent="-273960">
              <a:lnSpc>
                <a:spcPct val="100000"/>
              </a:lnSpc>
              <a:buClr>
                <a:srgbClr val="94C600"/>
              </a:buClr>
              <a:buSzPct val="76000"/>
              <a:buFont typeface="Wingdings 2" charset="2"/>
              <a:buChar char=""/>
            </a:pPr>
            <a:r>
              <a:rPr lang="en-US" sz="2400" b="1" strike="noStrike" spc="-1" dirty="0">
                <a:solidFill>
                  <a:srgbClr val="3E3D2D"/>
                </a:solidFill>
                <a:uFill>
                  <a:solidFill>
                    <a:srgbClr val="FFFFFF"/>
                  </a:solidFill>
                </a:uFill>
                <a:latin typeface="Century Gothic"/>
              </a:rPr>
              <a:t>Dimension 8 – White Contribution</a:t>
            </a:r>
            <a:endParaRPr dirty="0"/>
          </a:p>
          <a:p>
            <a:pPr marL="343080" indent="-273960">
              <a:lnSpc>
                <a:spcPct val="100000"/>
              </a:lnSpc>
              <a:buClr>
                <a:srgbClr val="94C600"/>
              </a:buClr>
              <a:buSzPct val="76000"/>
              <a:buFont typeface="Wingdings 2" charset="2"/>
              <a:buChar char=""/>
            </a:pPr>
            <a:r>
              <a:rPr lang="en-US" sz="2400" strike="noStrike" spc="-1" dirty="0">
                <a:solidFill>
                  <a:srgbClr val="3E3D2D"/>
                </a:solidFill>
                <a:uFill>
                  <a:solidFill>
                    <a:srgbClr val="FFFFFF"/>
                  </a:solidFill>
                </a:uFill>
                <a:latin typeface="Century Gothic"/>
              </a:rPr>
              <a:t>White – Foreground  and Black – Background. Calculate percentage of white</a:t>
            </a:r>
            <a:endParaRPr dirty="0"/>
          </a:p>
          <a:p>
            <a:pPr marL="343080" indent="-273960">
              <a:lnSpc>
                <a:spcPct val="100000"/>
              </a:lnSpc>
              <a:buClr>
                <a:srgbClr val="94C600"/>
              </a:buClr>
              <a:buSzPct val="76000"/>
              <a:buFont typeface="Wingdings 2" charset="2"/>
              <a:buChar char=""/>
            </a:pPr>
            <a:endParaRPr lang="en-US" sz="2400" b="1" strike="noStrike" spc="-1" dirty="0" smtClean="0">
              <a:solidFill>
                <a:srgbClr val="3E3D2D"/>
              </a:solidFill>
              <a:uFill>
                <a:solidFill>
                  <a:srgbClr val="FFFFFF"/>
                </a:solidFill>
              </a:uFill>
              <a:latin typeface="Century Gothic"/>
            </a:endParaRPr>
          </a:p>
          <a:p>
            <a:pPr marL="343080" indent="-273960">
              <a:lnSpc>
                <a:spcPct val="100000"/>
              </a:lnSpc>
              <a:buClr>
                <a:srgbClr val="94C600"/>
              </a:buClr>
              <a:buSzPct val="76000"/>
              <a:buFont typeface="Wingdings 2" charset="2"/>
              <a:buChar char=""/>
            </a:pPr>
            <a:endParaRPr lang="en-US" sz="2400" b="1" spc="-1" dirty="0">
              <a:solidFill>
                <a:srgbClr val="3E3D2D"/>
              </a:solidFill>
              <a:uFill>
                <a:solidFill>
                  <a:srgbClr val="FFFFFF"/>
                </a:solidFill>
              </a:uFill>
              <a:latin typeface="Century Gothic"/>
            </a:endParaRPr>
          </a:p>
          <a:p>
            <a:pPr marL="343080" indent="-273960">
              <a:lnSpc>
                <a:spcPct val="100000"/>
              </a:lnSpc>
              <a:buClr>
                <a:srgbClr val="94C600"/>
              </a:buClr>
              <a:buSzPct val="76000"/>
              <a:buFont typeface="Wingdings 2" charset="2"/>
              <a:buChar char=""/>
            </a:pPr>
            <a:r>
              <a:rPr lang="en-US" sz="2400" b="1" strike="noStrike" spc="-1" dirty="0" err="1" smtClean="0">
                <a:solidFill>
                  <a:srgbClr val="3E3D2D"/>
                </a:solidFill>
                <a:uFill>
                  <a:solidFill>
                    <a:srgbClr val="FFFFFF"/>
                  </a:solidFill>
                </a:uFill>
                <a:latin typeface="Century Gothic"/>
              </a:rPr>
              <a:t>Thresholding</a:t>
            </a:r>
            <a:endParaRPr dirty="0"/>
          </a:p>
        </p:txBody>
      </p:sp>
      <p:pic>
        <p:nvPicPr>
          <p:cNvPr id="4" name="Picture 4"/>
          <p:cNvPicPr/>
          <p:nvPr/>
        </p:nvPicPr>
        <p:blipFill>
          <a:blip r:embed="rId2"/>
          <a:stretch/>
        </p:blipFill>
        <p:spPr>
          <a:xfrm>
            <a:off x="3133600" y="3996387"/>
            <a:ext cx="2857320" cy="1523520"/>
          </a:xfrm>
          <a:prstGeom prst="rect">
            <a:avLst/>
          </a:prstGeom>
          <a:ln>
            <a:noFill/>
          </a:ln>
        </p:spPr>
      </p:pic>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TextShape 1"/>
          <p:cNvSpPr txBox="1"/>
          <p:nvPr/>
        </p:nvSpPr>
        <p:spPr>
          <a:xfrm>
            <a:off x="1043640" y="685800"/>
            <a:ext cx="7024320" cy="609120"/>
          </a:xfrm>
          <a:prstGeom prst="rect">
            <a:avLst/>
          </a:prstGeom>
          <a:noFill/>
          <a:ln>
            <a:noFill/>
          </a:ln>
        </p:spPr>
        <p:txBody>
          <a:bodyPr anchor="b"/>
          <a:lstStyle/>
          <a:p>
            <a:pPr>
              <a:lnSpc>
                <a:spcPct val="100000"/>
              </a:lnSpc>
            </a:pPr>
            <a:r>
              <a:rPr lang="en-US" sz="4000" strike="noStrike" spc="-1">
                <a:solidFill>
                  <a:srgbClr val="94C600"/>
                </a:solidFill>
                <a:uFill>
                  <a:solidFill>
                    <a:srgbClr val="FFFFFF"/>
                  </a:solidFill>
                </a:uFill>
                <a:latin typeface="Century Gothic"/>
              </a:rPr>
              <a:t>RESEARCH METHODOLOGY</a:t>
            </a:r>
            <a:endParaRPr/>
          </a:p>
        </p:txBody>
      </p:sp>
      <p:sp>
        <p:nvSpPr>
          <p:cNvPr id="257" name="TextShape 2"/>
          <p:cNvSpPr txBox="1"/>
          <p:nvPr/>
        </p:nvSpPr>
        <p:spPr>
          <a:xfrm>
            <a:off x="1043640" y="1371600"/>
            <a:ext cx="7109640" cy="4723920"/>
          </a:xfrm>
          <a:prstGeom prst="rect">
            <a:avLst/>
          </a:prstGeom>
          <a:noFill/>
          <a:ln>
            <a:noFill/>
          </a:ln>
        </p:spPr>
        <p:txBody>
          <a:bodyPr/>
          <a:lstStyle/>
          <a:p>
            <a:pPr marL="343080" indent="-273960">
              <a:lnSpc>
                <a:spcPct val="100000"/>
              </a:lnSpc>
              <a:buClr>
                <a:srgbClr val="94C600"/>
              </a:buClr>
              <a:buSzPct val="76000"/>
              <a:buFont typeface="Wingdings 2" charset="2"/>
              <a:buChar char=""/>
            </a:pPr>
            <a:r>
              <a:rPr lang="en-US" sz="2400" b="1" strike="noStrike" spc="-1" dirty="0">
                <a:solidFill>
                  <a:srgbClr val="3E3D2D"/>
                </a:solidFill>
                <a:uFill>
                  <a:solidFill>
                    <a:srgbClr val="FFFFFF"/>
                  </a:solidFill>
                </a:uFill>
                <a:latin typeface="Century Gothic"/>
              </a:rPr>
              <a:t>Dimension 9 – Count Objects</a:t>
            </a:r>
            <a:endParaRPr dirty="0"/>
          </a:p>
          <a:p>
            <a:pPr marL="343080" indent="-273960">
              <a:lnSpc>
                <a:spcPct val="100000"/>
              </a:lnSpc>
              <a:buClr>
                <a:srgbClr val="94C600"/>
              </a:buClr>
              <a:buSzPct val="76000"/>
              <a:buFont typeface="Wingdings 2" charset="2"/>
              <a:buChar char=""/>
            </a:pPr>
            <a:endParaRPr lang="en-US" sz="2400" strike="noStrike" spc="-1" dirty="0" smtClean="0">
              <a:solidFill>
                <a:srgbClr val="3E3D2D"/>
              </a:solidFill>
              <a:uFill>
                <a:solidFill>
                  <a:srgbClr val="FFFFFF"/>
                </a:solidFill>
              </a:uFill>
              <a:latin typeface="Century Gothic"/>
            </a:endParaRPr>
          </a:p>
          <a:p>
            <a:pPr marL="343080" indent="-273960">
              <a:lnSpc>
                <a:spcPct val="100000"/>
              </a:lnSpc>
              <a:buClr>
                <a:srgbClr val="94C600"/>
              </a:buClr>
              <a:buSzPct val="76000"/>
              <a:buFont typeface="Wingdings 2" charset="2"/>
              <a:buChar char=""/>
            </a:pPr>
            <a:endParaRPr lang="en-US" sz="2400" spc="-1" dirty="0">
              <a:solidFill>
                <a:srgbClr val="3E3D2D"/>
              </a:solidFill>
              <a:uFill>
                <a:solidFill>
                  <a:srgbClr val="FFFFFF"/>
                </a:solidFill>
              </a:uFill>
              <a:latin typeface="Century Gothic"/>
            </a:endParaRPr>
          </a:p>
          <a:p>
            <a:pPr marL="343080" indent="-273960">
              <a:lnSpc>
                <a:spcPct val="100000"/>
              </a:lnSpc>
              <a:buClr>
                <a:srgbClr val="94C600"/>
              </a:buClr>
              <a:buSzPct val="76000"/>
              <a:buFont typeface="Wingdings 2" charset="2"/>
              <a:buChar char=""/>
            </a:pPr>
            <a:r>
              <a:rPr lang="en-US" sz="2400" strike="noStrike" spc="-1" dirty="0" smtClean="0">
                <a:solidFill>
                  <a:srgbClr val="3E3D2D"/>
                </a:solidFill>
                <a:uFill>
                  <a:solidFill>
                    <a:srgbClr val="FFFFFF"/>
                  </a:solidFill>
                </a:uFill>
                <a:latin typeface="Century Gothic"/>
              </a:rPr>
              <a:t>Abstract concept </a:t>
            </a:r>
            <a:endParaRPr dirty="0"/>
          </a:p>
          <a:p>
            <a:pPr marL="343080" indent="-273960">
              <a:lnSpc>
                <a:spcPct val="100000"/>
              </a:lnSpc>
              <a:buClr>
                <a:srgbClr val="94C600"/>
              </a:buClr>
              <a:buSzPct val="76000"/>
              <a:buFont typeface="Wingdings 2" charset="2"/>
              <a:buChar char=""/>
            </a:pPr>
            <a:endParaRPr lang="en-US" sz="2400" strike="noStrike" spc="-1" dirty="0" smtClean="0">
              <a:solidFill>
                <a:srgbClr val="3E3D2D"/>
              </a:solidFill>
              <a:uFill>
                <a:solidFill>
                  <a:srgbClr val="FFFFFF"/>
                </a:solidFill>
              </a:uFill>
              <a:latin typeface="Century Gothic"/>
            </a:endParaRPr>
          </a:p>
          <a:p>
            <a:pPr marL="343080" indent="-273960">
              <a:lnSpc>
                <a:spcPct val="100000"/>
              </a:lnSpc>
              <a:buClr>
                <a:srgbClr val="94C600"/>
              </a:buClr>
              <a:buSzPct val="76000"/>
              <a:buFont typeface="Wingdings 2" charset="2"/>
              <a:buChar char=""/>
            </a:pPr>
            <a:endParaRPr lang="en-US" sz="2400" spc="-1" dirty="0">
              <a:solidFill>
                <a:srgbClr val="3E3D2D"/>
              </a:solidFill>
              <a:uFill>
                <a:solidFill>
                  <a:srgbClr val="FFFFFF"/>
                </a:solidFill>
              </a:uFill>
              <a:latin typeface="Century Gothic"/>
            </a:endParaRPr>
          </a:p>
          <a:p>
            <a:pPr marL="343080" indent="-273960">
              <a:lnSpc>
                <a:spcPct val="100000"/>
              </a:lnSpc>
              <a:buClr>
                <a:srgbClr val="94C600"/>
              </a:buClr>
              <a:buSzPct val="76000"/>
              <a:buFont typeface="Wingdings 2" charset="2"/>
              <a:buChar char=""/>
            </a:pPr>
            <a:r>
              <a:rPr lang="en-US" sz="2400" strike="noStrike" spc="-1" dirty="0" smtClean="0">
                <a:solidFill>
                  <a:srgbClr val="3E3D2D"/>
                </a:solidFill>
                <a:uFill>
                  <a:solidFill>
                    <a:srgbClr val="FFFFFF"/>
                  </a:solidFill>
                </a:uFill>
                <a:latin typeface="Century Gothic"/>
              </a:rPr>
              <a:t>Modify </a:t>
            </a:r>
            <a:r>
              <a:rPr lang="en-US" sz="2400" strike="noStrike" spc="-1" dirty="0">
                <a:solidFill>
                  <a:srgbClr val="3E3D2D"/>
                </a:solidFill>
                <a:uFill>
                  <a:solidFill>
                    <a:srgbClr val="FFFFFF"/>
                  </a:solidFill>
                </a:uFill>
                <a:latin typeface="Century Gothic"/>
              </a:rPr>
              <a:t>known algorithms to obtain a count (not accurate due to plenty of noise, but its the difference in the values of these counts with other images which can help us determine something from the images). </a:t>
            </a:r>
            <a:endParaRPr dirty="0"/>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TextShape 1"/>
          <p:cNvSpPr txBox="1"/>
          <p:nvPr/>
        </p:nvSpPr>
        <p:spPr>
          <a:xfrm>
            <a:off x="1043640" y="685800"/>
            <a:ext cx="7024320" cy="609120"/>
          </a:xfrm>
          <a:prstGeom prst="rect">
            <a:avLst/>
          </a:prstGeom>
          <a:noFill/>
          <a:ln>
            <a:noFill/>
          </a:ln>
        </p:spPr>
        <p:txBody>
          <a:bodyPr anchor="b"/>
          <a:lstStyle/>
          <a:p>
            <a:pPr>
              <a:lnSpc>
                <a:spcPct val="100000"/>
              </a:lnSpc>
            </a:pPr>
            <a:r>
              <a:rPr lang="en-US" sz="4000" strike="noStrike" spc="-1">
                <a:solidFill>
                  <a:srgbClr val="94C600"/>
                </a:solidFill>
                <a:uFill>
                  <a:solidFill>
                    <a:srgbClr val="FFFFFF"/>
                  </a:solidFill>
                </a:uFill>
                <a:latin typeface="Century Gothic"/>
              </a:rPr>
              <a:t>RESEARCH METHODOLOGY</a:t>
            </a:r>
            <a:endParaRPr/>
          </a:p>
        </p:txBody>
      </p:sp>
      <p:sp>
        <p:nvSpPr>
          <p:cNvPr id="259" name="TextShape 2"/>
          <p:cNvSpPr txBox="1"/>
          <p:nvPr/>
        </p:nvSpPr>
        <p:spPr>
          <a:xfrm>
            <a:off x="1043640" y="1371599"/>
            <a:ext cx="7109640" cy="4995333"/>
          </a:xfrm>
          <a:prstGeom prst="rect">
            <a:avLst/>
          </a:prstGeom>
          <a:noFill/>
          <a:ln>
            <a:noFill/>
          </a:ln>
        </p:spPr>
        <p:txBody>
          <a:bodyPr/>
          <a:lstStyle/>
          <a:p>
            <a:pPr marL="343080" indent="-273960">
              <a:lnSpc>
                <a:spcPct val="100000"/>
              </a:lnSpc>
              <a:buClr>
                <a:srgbClr val="94C600"/>
              </a:buClr>
              <a:buSzPct val="76000"/>
              <a:buFont typeface="Wingdings 2" charset="2"/>
              <a:buChar char=""/>
            </a:pPr>
            <a:r>
              <a:rPr lang="en-US" sz="2400" b="1" strike="noStrike" spc="-1" dirty="0">
                <a:solidFill>
                  <a:srgbClr val="3E3D2D"/>
                </a:solidFill>
                <a:uFill>
                  <a:solidFill>
                    <a:srgbClr val="FFFFFF"/>
                  </a:solidFill>
                </a:uFill>
                <a:latin typeface="Century Gothic"/>
              </a:rPr>
              <a:t>2D Convolution and Median Blurring :</a:t>
            </a:r>
            <a:r>
              <a:rPr lang="en-US" sz="2400" strike="noStrike" spc="-1" dirty="0">
                <a:solidFill>
                  <a:srgbClr val="3E3D2D"/>
                </a:solidFill>
                <a:uFill>
                  <a:solidFill>
                    <a:srgbClr val="FFFFFF"/>
                  </a:solidFill>
                </a:uFill>
                <a:latin typeface="Century Gothic"/>
              </a:rPr>
              <a:t> </a:t>
            </a:r>
            <a:endParaRPr sz="2400" dirty="0"/>
          </a:p>
          <a:p>
            <a:pPr marL="343080" indent="-273960">
              <a:lnSpc>
                <a:spcPct val="100000"/>
              </a:lnSpc>
              <a:buClr>
                <a:srgbClr val="94C600"/>
              </a:buClr>
              <a:buSzPct val="76000"/>
              <a:buFont typeface="Wingdings 2" charset="2"/>
              <a:buChar char=""/>
            </a:pPr>
            <a:endParaRPr lang="en-US" sz="2400" strike="noStrike" spc="-1" dirty="0" smtClean="0">
              <a:solidFill>
                <a:srgbClr val="3E3D2D"/>
              </a:solidFill>
              <a:uFill>
                <a:solidFill>
                  <a:srgbClr val="FFFFFF"/>
                </a:solidFill>
              </a:uFill>
              <a:latin typeface="Century Gothic"/>
            </a:endParaRPr>
          </a:p>
          <a:p>
            <a:pPr marL="343080" indent="-273960">
              <a:lnSpc>
                <a:spcPct val="100000"/>
              </a:lnSpc>
              <a:buClr>
                <a:srgbClr val="94C600"/>
              </a:buClr>
              <a:buSzPct val="76000"/>
              <a:buFont typeface="Wingdings 2" charset="2"/>
              <a:buChar char=""/>
            </a:pPr>
            <a:r>
              <a:rPr lang="en-US" sz="2400" strike="noStrike" spc="-1" dirty="0" smtClean="0">
                <a:solidFill>
                  <a:srgbClr val="3E3D2D"/>
                </a:solidFill>
                <a:uFill>
                  <a:solidFill>
                    <a:srgbClr val="FFFFFF"/>
                  </a:solidFill>
                </a:uFill>
                <a:latin typeface="Century Gothic"/>
              </a:rPr>
              <a:t>low</a:t>
            </a:r>
            <a:r>
              <a:rPr lang="en-US" sz="2400" strike="noStrike" spc="-1" dirty="0">
                <a:solidFill>
                  <a:srgbClr val="3E3D2D"/>
                </a:solidFill>
                <a:uFill>
                  <a:solidFill>
                    <a:srgbClr val="FFFFFF"/>
                  </a:solidFill>
                </a:uFill>
                <a:latin typeface="Century Gothic"/>
              </a:rPr>
              <a:t>-pass filters(LPF)-  removes noise, blurs the images etc. </a:t>
            </a:r>
            <a:endParaRPr sz="2400" dirty="0"/>
          </a:p>
          <a:p>
            <a:pPr marL="343080" indent="-273960">
              <a:lnSpc>
                <a:spcPct val="100000"/>
              </a:lnSpc>
              <a:buClr>
                <a:srgbClr val="94C600"/>
              </a:buClr>
              <a:buSzPct val="76000"/>
              <a:buFont typeface="Wingdings 2" charset="2"/>
              <a:buChar char=""/>
            </a:pPr>
            <a:endParaRPr lang="en-US" sz="2400" strike="noStrike" spc="-1" dirty="0" smtClean="0">
              <a:solidFill>
                <a:srgbClr val="3E3D2D"/>
              </a:solidFill>
              <a:uFill>
                <a:solidFill>
                  <a:srgbClr val="FFFFFF"/>
                </a:solidFill>
              </a:uFill>
              <a:latin typeface="Century Gothic"/>
            </a:endParaRPr>
          </a:p>
          <a:p>
            <a:pPr marL="343080" indent="-273960">
              <a:lnSpc>
                <a:spcPct val="100000"/>
              </a:lnSpc>
              <a:buClr>
                <a:srgbClr val="94C600"/>
              </a:buClr>
              <a:buSzPct val="76000"/>
              <a:buFont typeface="Wingdings 2" charset="2"/>
              <a:buChar char=""/>
            </a:pPr>
            <a:r>
              <a:rPr lang="en-US" sz="2400" strike="noStrike" spc="-1" dirty="0" smtClean="0">
                <a:solidFill>
                  <a:srgbClr val="3E3D2D"/>
                </a:solidFill>
                <a:uFill>
                  <a:solidFill>
                    <a:srgbClr val="FFFFFF"/>
                  </a:solidFill>
                </a:uFill>
                <a:latin typeface="Century Gothic"/>
              </a:rPr>
              <a:t>High </a:t>
            </a:r>
            <a:r>
              <a:rPr lang="en-US" sz="2400" strike="noStrike" spc="-1" dirty="0">
                <a:solidFill>
                  <a:srgbClr val="3E3D2D"/>
                </a:solidFill>
                <a:uFill>
                  <a:solidFill>
                    <a:srgbClr val="FFFFFF"/>
                  </a:solidFill>
                </a:uFill>
                <a:latin typeface="Century Gothic"/>
              </a:rPr>
              <a:t>Pass Filters help in finding edges in the images.</a:t>
            </a:r>
            <a:endParaRPr sz="2400" dirty="0"/>
          </a:p>
          <a:p>
            <a:pPr marL="343080" indent="-273960">
              <a:lnSpc>
                <a:spcPct val="100000"/>
              </a:lnSpc>
              <a:buClr>
                <a:srgbClr val="94C600"/>
              </a:buClr>
              <a:buSzPct val="76000"/>
              <a:buFont typeface="Wingdings 2" charset="2"/>
              <a:buChar char=""/>
            </a:pPr>
            <a:endParaRPr lang="en-US" sz="2400" strike="noStrike" spc="-1" dirty="0" smtClean="0">
              <a:solidFill>
                <a:srgbClr val="3E3D2D"/>
              </a:solidFill>
              <a:uFill>
                <a:solidFill>
                  <a:srgbClr val="FFFFFF"/>
                </a:solidFill>
              </a:uFill>
              <a:latin typeface="Century Gothic"/>
            </a:endParaRPr>
          </a:p>
          <a:p>
            <a:pPr marL="343080" indent="-273960">
              <a:lnSpc>
                <a:spcPct val="100000"/>
              </a:lnSpc>
              <a:buClr>
                <a:srgbClr val="94C600"/>
              </a:buClr>
              <a:buSzPct val="76000"/>
              <a:buFont typeface="Wingdings 2" charset="2"/>
              <a:buChar char=""/>
            </a:pPr>
            <a:r>
              <a:rPr lang="en-US" sz="2400" strike="noStrike" spc="-1" dirty="0" smtClean="0">
                <a:solidFill>
                  <a:srgbClr val="3E3D2D"/>
                </a:solidFill>
                <a:uFill>
                  <a:solidFill>
                    <a:srgbClr val="FFFFFF"/>
                  </a:solidFill>
                </a:uFill>
                <a:latin typeface="Century Gothic"/>
              </a:rPr>
              <a:t>Median convolution</a:t>
            </a:r>
          </a:p>
          <a:p>
            <a:pPr marL="343080" indent="-273960">
              <a:lnSpc>
                <a:spcPct val="100000"/>
              </a:lnSpc>
              <a:buClr>
                <a:srgbClr val="94C600"/>
              </a:buClr>
              <a:buSzPct val="76000"/>
              <a:buFont typeface="Wingdings 2" charset="2"/>
              <a:buChar char=""/>
            </a:pPr>
            <a:endParaRPr lang="en-US" sz="2400" strike="noStrike" spc="-1" dirty="0" smtClean="0">
              <a:solidFill>
                <a:srgbClr val="3E3D2D"/>
              </a:solidFill>
              <a:uFill>
                <a:solidFill>
                  <a:srgbClr val="FFFFFF"/>
                </a:solidFill>
              </a:uFill>
              <a:latin typeface="Century Gothic"/>
            </a:endParaRPr>
          </a:p>
          <a:p>
            <a:pPr marL="343080" indent="-273960">
              <a:lnSpc>
                <a:spcPct val="100000"/>
              </a:lnSpc>
              <a:buClr>
                <a:srgbClr val="94C600"/>
              </a:buClr>
              <a:buSzPct val="76000"/>
              <a:buFont typeface="Wingdings 2" charset="2"/>
              <a:buChar char=""/>
            </a:pPr>
            <a:r>
              <a:rPr lang="en-US" sz="2400" strike="noStrike" spc="-1" dirty="0" err="1" smtClean="0">
                <a:solidFill>
                  <a:srgbClr val="3E3D2D"/>
                </a:solidFill>
                <a:uFill>
                  <a:solidFill>
                    <a:srgbClr val="FFFFFF"/>
                  </a:solidFill>
                </a:uFill>
                <a:latin typeface="Century Gothic"/>
              </a:rPr>
              <a:t>Thresholding</a:t>
            </a:r>
            <a:endParaRPr lang="en-US" sz="2400" dirty="0" smtClean="0"/>
          </a:p>
          <a:p>
            <a:pPr marL="343080" indent="-273960">
              <a:lnSpc>
                <a:spcPct val="100000"/>
              </a:lnSpc>
              <a:buClr>
                <a:srgbClr val="94C600"/>
              </a:buClr>
              <a:buSzPct val="76000"/>
              <a:buFont typeface="Wingdings 2" charset="2"/>
              <a:buChar char=""/>
            </a:pPr>
            <a:endParaRPr lang="en-US" sz="2400" b="1" strike="noStrike" spc="-1" dirty="0" smtClean="0">
              <a:solidFill>
                <a:srgbClr val="3E3D2D"/>
              </a:solidFill>
              <a:uFill>
                <a:solidFill>
                  <a:srgbClr val="FFFFFF"/>
                </a:solidFill>
              </a:uFill>
              <a:latin typeface="Century Gothic"/>
            </a:endParaRPr>
          </a:p>
          <a:p>
            <a:pPr marL="343080" indent="-273960">
              <a:lnSpc>
                <a:spcPct val="100000"/>
              </a:lnSpc>
              <a:buClr>
                <a:srgbClr val="94C600"/>
              </a:buClr>
              <a:buSzPct val="76000"/>
              <a:buFont typeface="Wingdings 2" charset="2"/>
              <a:buChar char=""/>
            </a:pPr>
            <a:r>
              <a:rPr lang="en-US" sz="2400" b="1" strike="noStrike" spc="-1" dirty="0" smtClean="0">
                <a:solidFill>
                  <a:srgbClr val="3E3D2D"/>
                </a:solidFill>
                <a:uFill>
                  <a:solidFill>
                    <a:srgbClr val="FFFFFF"/>
                  </a:solidFill>
                </a:uFill>
                <a:latin typeface="Century Gothic"/>
              </a:rPr>
              <a:t>Contours</a:t>
            </a:r>
            <a:endParaRPr sz="2400" dirty="0"/>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extShape 1"/>
          <p:cNvSpPr txBox="1"/>
          <p:nvPr/>
        </p:nvSpPr>
        <p:spPr>
          <a:xfrm>
            <a:off x="1043640" y="685800"/>
            <a:ext cx="7024320" cy="533160"/>
          </a:xfrm>
          <a:prstGeom prst="rect">
            <a:avLst/>
          </a:prstGeom>
          <a:noFill/>
          <a:ln>
            <a:noFill/>
          </a:ln>
        </p:spPr>
        <p:txBody>
          <a:bodyPr anchor="b"/>
          <a:lstStyle/>
          <a:p>
            <a:pPr>
              <a:lnSpc>
                <a:spcPct val="100000"/>
              </a:lnSpc>
            </a:pPr>
            <a:r>
              <a:rPr lang="en-US" sz="2800" strike="noStrike" spc="-1" dirty="0">
                <a:solidFill>
                  <a:srgbClr val="94C600"/>
                </a:solidFill>
                <a:uFill>
                  <a:solidFill>
                    <a:srgbClr val="FFFFFF"/>
                  </a:solidFill>
                </a:uFill>
                <a:latin typeface="Century Gothic"/>
              </a:rPr>
              <a:t>RESEARCH METHODOLOGY</a:t>
            </a:r>
            <a:endParaRPr dirty="0"/>
          </a:p>
        </p:txBody>
      </p:sp>
      <p:pic>
        <p:nvPicPr>
          <p:cNvPr id="263" name="Picture 2"/>
          <p:cNvPicPr/>
          <p:nvPr/>
        </p:nvPicPr>
        <p:blipFill>
          <a:blip r:embed="rId2"/>
          <a:stretch/>
        </p:blipFill>
        <p:spPr>
          <a:xfrm>
            <a:off x="838080" y="1523880"/>
            <a:ext cx="3200040" cy="2285640"/>
          </a:xfrm>
          <a:prstGeom prst="rect">
            <a:avLst/>
          </a:prstGeom>
          <a:ln>
            <a:noFill/>
          </a:ln>
        </p:spPr>
      </p:pic>
      <p:pic>
        <p:nvPicPr>
          <p:cNvPr id="264" name="Picture 3"/>
          <p:cNvPicPr/>
          <p:nvPr/>
        </p:nvPicPr>
        <p:blipFill>
          <a:blip r:embed="rId3"/>
          <a:stretch/>
        </p:blipFill>
        <p:spPr>
          <a:xfrm>
            <a:off x="4724280" y="1447920"/>
            <a:ext cx="3580920" cy="2361960"/>
          </a:xfrm>
          <a:prstGeom prst="rect">
            <a:avLst/>
          </a:prstGeom>
          <a:ln>
            <a:noFill/>
          </a:ln>
        </p:spPr>
      </p:pic>
      <p:pic>
        <p:nvPicPr>
          <p:cNvPr id="265" name="Picture 4"/>
          <p:cNvPicPr/>
          <p:nvPr/>
        </p:nvPicPr>
        <p:blipFill>
          <a:blip r:embed="rId4"/>
          <a:stretch/>
        </p:blipFill>
        <p:spPr>
          <a:xfrm>
            <a:off x="2705040" y="4114800"/>
            <a:ext cx="4038120" cy="2285640"/>
          </a:xfrm>
          <a:prstGeom prst="rect">
            <a:avLst/>
          </a:prstGeom>
          <a:ln>
            <a:noFill/>
          </a:ln>
        </p:spPr>
      </p:pic>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40" y="728134"/>
            <a:ext cx="7024320" cy="609600"/>
          </a:xfrm>
        </p:spPr>
        <p:txBody>
          <a:bodyPr/>
          <a:lstStyle/>
          <a:p>
            <a:r>
              <a:rPr lang="en-US" sz="2400" strike="noStrike" spc="-1" dirty="0" smtClean="0">
                <a:solidFill>
                  <a:srgbClr val="94C600"/>
                </a:solidFill>
                <a:uFill>
                  <a:solidFill>
                    <a:srgbClr val="FFFFFF"/>
                  </a:solidFill>
                </a:uFill>
                <a:latin typeface="Century Gothic"/>
              </a:rPr>
              <a:t>RESEARCH METHODOLOGY</a:t>
            </a:r>
            <a:r>
              <a:rPr lang="en-US" sz="2400" dirty="0" smtClean="0"/>
              <a:t/>
            </a:r>
            <a:br>
              <a:rPr lang="en-US" sz="2400" dirty="0" smtClean="0"/>
            </a:br>
            <a:endParaRPr lang="en-US" sz="2400" dirty="0"/>
          </a:p>
        </p:txBody>
      </p:sp>
      <p:sp>
        <p:nvSpPr>
          <p:cNvPr id="3" name="Subtitle 2"/>
          <p:cNvSpPr>
            <a:spLocks noGrp="1"/>
          </p:cNvSpPr>
          <p:nvPr>
            <p:ph type="subTitle"/>
          </p:nvPr>
        </p:nvSpPr>
        <p:spPr>
          <a:xfrm>
            <a:off x="996431" y="1456266"/>
            <a:ext cx="6777000" cy="5198533"/>
          </a:xfrm>
        </p:spPr>
        <p:txBody>
          <a:bodyPr/>
          <a:lstStyle/>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PRINCIPLE COMPONENT ANALYSIS</a:t>
            </a:r>
          </a:p>
          <a:p>
            <a:endParaRPr lang="en-US" dirty="0"/>
          </a:p>
          <a:p>
            <a:r>
              <a:rPr lang="en-US" dirty="0" smtClean="0"/>
              <a:t>1) Highlight </a:t>
            </a:r>
            <a:r>
              <a:rPr lang="en-US" dirty="0"/>
              <a:t>their similarities and differences. Since patterns in data </a:t>
            </a:r>
            <a:r>
              <a:rPr lang="en-US" dirty="0" smtClean="0"/>
              <a:t>2) Lack of graphical representation</a:t>
            </a:r>
          </a:p>
          <a:p>
            <a:r>
              <a:rPr lang="en-US" dirty="0" smtClean="0"/>
              <a:t>3) Quick Calculation and perhaps better </a:t>
            </a:r>
            <a:r>
              <a:rPr lang="en-US" dirty="0" err="1" smtClean="0"/>
              <a:t>visualisation</a:t>
            </a:r>
            <a:endParaRPr lang="en-US" dirty="0" smtClean="0"/>
          </a:p>
          <a:p>
            <a:endParaRPr lang="en-US" dirty="0"/>
          </a:p>
          <a:p>
            <a:endParaRPr lang="en-US" dirty="0" smtClean="0"/>
          </a:p>
          <a:p>
            <a:r>
              <a:rPr lang="en-US" dirty="0" smtClean="0"/>
              <a:t>Steps Followed</a:t>
            </a:r>
          </a:p>
          <a:p>
            <a:endParaRPr lang="en-US" dirty="0" smtClean="0"/>
          </a:p>
          <a:p>
            <a:pPr marL="342900" indent="-342900">
              <a:buAutoNum type="arabicParenR"/>
            </a:pPr>
            <a:r>
              <a:rPr lang="en-US" dirty="0" smtClean="0"/>
              <a:t>Calculate mean vector</a:t>
            </a:r>
          </a:p>
          <a:p>
            <a:pPr marL="342900" indent="-342900">
              <a:buAutoNum type="arabicParenR"/>
            </a:pPr>
            <a:r>
              <a:rPr lang="en-US" dirty="0" smtClean="0"/>
              <a:t>Calculate Scatter/Covariance Matrix</a:t>
            </a:r>
          </a:p>
          <a:p>
            <a:pPr marL="342900" indent="-342900">
              <a:buAutoNum type="arabicParenR"/>
            </a:pPr>
            <a:r>
              <a:rPr lang="en-US" dirty="0" smtClean="0"/>
              <a:t> Find Eigen Values and Eigen Vectors and sort. Pick k components</a:t>
            </a:r>
          </a:p>
          <a:p>
            <a:pPr marL="342900" indent="-342900">
              <a:buAutoNum type="arabicParenR"/>
            </a:pPr>
            <a:r>
              <a:rPr lang="en-US" dirty="0" smtClean="0"/>
              <a:t>Transform the input matrix with the help of the matrix generated in 3</a:t>
            </a:r>
          </a:p>
          <a:p>
            <a:endParaRPr lang="en-US" dirty="0"/>
          </a:p>
          <a:p>
            <a:r>
              <a:rPr lang="en-US" dirty="0" smtClean="0"/>
              <a:t>Result : A new reduced dimension matrix is obtained =&gt; n*d has now become n*k where k&lt;d</a:t>
            </a:r>
            <a:endParaRPr lang="en-US" dirty="0"/>
          </a:p>
          <a:p>
            <a:endParaRPr lang="en-US" dirty="0" smtClean="0"/>
          </a:p>
          <a:p>
            <a:endParaRPr lang="en-US" dirty="0" smtClean="0"/>
          </a:p>
          <a:p>
            <a:endParaRPr lang="en-US" dirty="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49562102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TextShape 1"/>
          <p:cNvSpPr txBox="1"/>
          <p:nvPr/>
        </p:nvSpPr>
        <p:spPr>
          <a:xfrm>
            <a:off x="1043640" y="1027800"/>
            <a:ext cx="7024320" cy="572040"/>
          </a:xfrm>
          <a:prstGeom prst="rect">
            <a:avLst/>
          </a:prstGeom>
          <a:noFill/>
          <a:ln>
            <a:noFill/>
          </a:ln>
        </p:spPr>
        <p:txBody>
          <a:bodyPr anchor="b"/>
          <a:lstStyle/>
          <a:p>
            <a:pPr>
              <a:lnSpc>
                <a:spcPct val="100000"/>
              </a:lnSpc>
            </a:pPr>
            <a:r>
              <a:rPr lang="en-US" sz="4000" strike="noStrike" spc="-1" dirty="0">
                <a:solidFill>
                  <a:srgbClr val="94C600"/>
                </a:solidFill>
                <a:uFill>
                  <a:solidFill>
                    <a:srgbClr val="FFFFFF"/>
                  </a:solidFill>
                </a:uFill>
                <a:latin typeface="Century Gothic"/>
              </a:rPr>
              <a:t>RESEARCH METHODOLOGY</a:t>
            </a:r>
            <a:endParaRPr dirty="0"/>
          </a:p>
        </p:txBody>
      </p:sp>
      <p:sp>
        <p:nvSpPr>
          <p:cNvPr id="267" name="TextShape 2"/>
          <p:cNvSpPr txBox="1"/>
          <p:nvPr/>
        </p:nvSpPr>
        <p:spPr>
          <a:xfrm>
            <a:off x="506706" y="1599839"/>
            <a:ext cx="7748280" cy="4912207"/>
          </a:xfrm>
          <a:prstGeom prst="rect">
            <a:avLst/>
          </a:prstGeom>
          <a:noFill/>
          <a:ln>
            <a:noFill/>
          </a:ln>
        </p:spPr>
        <p:txBody>
          <a:bodyPr/>
          <a:lstStyle/>
          <a:p>
            <a:pPr marL="68760">
              <a:lnSpc>
                <a:spcPct val="100000"/>
              </a:lnSpc>
            </a:pPr>
            <a:r>
              <a:rPr lang="en-US" dirty="0" smtClean="0"/>
              <a:t>SPLINE REGRESSION</a:t>
            </a:r>
            <a:endParaRPr dirty="0"/>
          </a:p>
        </p:txBody>
      </p:sp>
      <p:pic>
        <p:nvPicPr>
          <p:cNvPr id="268" name="Picture 2"/>
          <p:cNvPicPr/>
          <p:nvPr/>
        </p:nvPicPr>
        <p:blipFill>
          <a:blip r:embed="rId2"/>
          <a:stretch/>
        </p:blipFill>
        <p:spPr>
          <a:xfrm>
            <a:off x="2194926" y="2051294"/>
            <a:ext cx="5441015" cy="3988629"/>
          </a:xfrm>
          <a:prstGeom prst="rect">
            <a:avLst/>
          </a:prstGeom>
          <a:ln>
            <a:noFill/>
          </a:ln>
        </p:spPr>
      </p:pic>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Reg</a:t>
            </a:r>
            <a:endParaRPr lang="en-US" dirty="0"/>
          </a:p>
        </p:txBody>
      </p:sp>
      <p:sp>
        <p:nvSpPr>
          <p:cNvPr id="3" name="Subtitle 2"/>
          <p:cNvSpPr>
            <a:spLocks noGrp="1"/>
          </p:cNvSpPr>
          <p:nvPr>
            <p:ph type="subTitle"/>
          </p:nvPr>
        </p:nvSpPr>
        <p:spPr/>
        <p:txBody>
          <a:bodyPr/>
          <a:lstStyle/>
          <a:p>
            <a:endParaRPr lang="en-US"/>
          </a:p>
        </p:txBody>
      </p:sp>
    </p:spTree>
    <p:extLst>
      <p:ext uri="{BB962C8B-B14F-4D97-AF65-F5344CB8AC3E}">
        <p14:creationId xmlns:p14="http://schemas.microsoft.com/office/powerpoint/2010/main" val="4200736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extShape 1"/>
          <p:cNvSpPr txBox="1"/>
          <p:nvPr/>
        </p:nvSpPr>
        <p:spPr>
          <a:xfrm>
            <a:off x="1043640" y="1027800"/>
            <a:ext cx="7024320" cy="1142640"/>
          </a:xfrm>
          <a:prstGeom prst="rect">
            <a:avLst/>
          </a:prstGeom>
          <a:noFill/>
          <a:ln>
            <a:noFill/>
          </a:ln>
        </p:spPr>
        <p:txBody>
          <a:bodyPr lIns="0" tIns="0" rIns="0" bIns="0" anchor="ctr"/>
          <a:lstStyle/>
          <a:p>
            <a:endParaRPr/>
          </a:p>
        </p:txBody>
      </p:sp>
      <p:sp>
        <p:nvSpPr>
          <p:cNvPr id="270" name="TextShape 2"/>
          <p:cNvSpPr txBox="1"/>
          <p:nvPr/>
        </p:nvSpPr>
        <p:spPr>
          <a:xfrm>
            <a:off x="975960" y="2621160"/>
            <a:ext cx="8229240" cy="1144800"/>
          </a:xfrm>
          <a:prstGeom prst="rect">
            <a:avLst/>
          </a:prstGeom>
          <a:noFill/>
          <a:ln>
            <a:noFill/>
          </a:ln>
        </p:spPr>
        <p:txBody>
          <a:bodyPr lIns="0" tIns="0" rIns="0" bIns="0" anchor="ctr"/>
          <a:lstStyle/>
          <a:p>
            <a:r>
              <a:rPr lang="en-US" sz="1800" spc="-1">
                <a:latin typeface="Century Gothic"/>
              </a:rPr>
              <a:t>Graph based semi supervised learning to do Video Classification</a:t>
            </a:r>
            <a:endParaRPr/>
          </a:p>
        </p:txBody>
      </p:sp>
      <p:sp>
        <p:nvSpPr>
          <p:cNvPr id="271" name="TextShape 3"/>
          <p:cNvSpPr txBox="1"/>
          <p:nvPr/>
        </p:nvSpPr>
        <p:spPr>
          <a:xfrm>
            <a:off x="961200" y="1604520"/>
            <a:ext cx="8229240" cy="3977280"/>
          </a:xfrm>
          <a:prstGeom prst="rect">
            <a:avLst/>
          </a:prstGeom>
          <a:noFill/>
          <a:ln>
            <a:noFill/>
          </a:ln>
        </p:spPr>
        <p:txBody>
          <a:bodyPr lIns="0" tIns="0" rIns="0" bIns="0" anchor="ctr"/>
          <a:lstStyle/>
          <a:p>
            <a:pPr algn="ct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TextShape 1"/>
          <p:cNvSpPr txBox="1"/>
          <p:nvPr/>
        </p:nvSpPr>
        <p:spPr>
          <a:xfrm>
            <a:off x="1043640" y="1027800"/>
            <a:ext cx="7024320" cy="1142640"/>
          </a:xfrm>
          <a:prstGeom prst="rect">
            <a:avLst/>
          </a:prstGeom>
          <a:noFill/>
          <a:ln>
            <a:noFill/>
          </a:ln>
        </p:spPr>
        <p:txBody>
          <a:bodyPr lIns="0" tIns="0" rIns="0" bIns="0" anchor="ctr"/>
          <a:lstStyle/>
          <a:p>
            <a:endParaRPr/>
          </a:p>
        </p:txBody>
      </p:sp>
      <p:sp>
        <p:nvSpPr>
          <p:cNvPr id="281" name="TextShape 2"/>
          <p:cNvSpPr txBox="1"/>
          <p:nvPr/>
        </p:nvSpPr>
        <p:spPr>
          <a:xfrm>
            <a:off x="781560" y="716325"/>
            <a:ext cx="8229240" cy="667485"/>
          </a:xfrm>
          <a:prstGeom prst="rect">
            <a:avLst/>
          </a:prstGeom>
          <a:noFill/>
          <a:ln>
            <a:noFill/>
          </a:ln>
        </p:spPr>
        <p:txBody>
          <a:bodyPr lIns="0" tIns="0" rIns="0" bIns="0" anchor="ctr"/>
          <a:lstStyle/>
          <a:p>
            <a:r>
              <a:rPr lang="en-US" sz="1800" spc="-1" dirty="0">
                <a:latin typeface="Century Gothic"/>
              </a:rPr>
              <a:t>Why Graph-based SSL?</a:t>
            </a:r>
            <a:endParaRPr dirty="0"/>
          </a:p>
        </p:txBody>
      </p:sp>
      <p:sp>
        <p:nvSpPr>
          <p:cNvPr id="282" name="TextShape 3"/>
          <p:cNvSpPr txBox="1"/>
          <p:nvPr/>
        </p:nvSpPr>
        <p:spPr>
          <a:xfrm>
            <a:off x="457560" y="1676852"/>
            <a:ext cx="8229240" cy="4819348"/>
          </a:xfrm>
          <a:prstGeom prst="rect">
            <a:avLst/>
          </a:prstGeom>
          <a:noFill/>
          <a:ln>
            <a:noFill/>
          </a:ln>
        </p:spPr>
        <p:txBody>
          <a:bodyPr lIns="0" tIns="0" rIns="0" bIns="0"/>
          <a:lstStyle/>
          <a:p>
            <a:pPr marL="432000" indent="-324000">
              <a:buClr>
                <a:srgbClr val="FFFFFF"/>
              </a:buClr>
              <a:buSzPct val="45000"/>
              <a:buFont typeface="StarSymbol"/>
              <a:buChar char=""/>
            </a:pPr>
            <a:r>
              <a:rPr lang="en-US" sz="2000" spc="-1" dirty="0" smtClean="0">
                <a:latin typeface="Century Gothic"/>
              </a:rPr>
              <a:t>1) Datasets </a:t>
            </a:r>
            <a:r>
              <a:rPr lang="en-US" sz="2000" spc="-1" dirty="0">
                <a:latin typeface="Century Gothic"/>
              </a:rPr>
              <a:t>are naturally represented by a graph</a:t>
            </a:r>
            <a:endParaRPr sz="2000" dirty="0"/>
          </a:p>
          <a:p>
            <a:pPr marL="432000" indent="-324000">
              <a:buClr>
                <a:srgbClr val="FFFFFF"/>
              </a:buClr>
              <a:buSzPct val="45000"/>
              <a:buFont typeface="StarSymbol"/>
              <a:buChar char=""/>
            </a:pPr>
            <a:r>
              <a:rPr lang="en-US" sz="2000" spc="-1" dirty="0">
                <a:latin typeface="Century Gothic"/>
              </a:rPr>
              <a:t>Uniform representation for </a:t>
            </a:r>
            <a:r>
              <a:rPr lang="en-US" sz="2000" spc="-1" dirty="0" err="1">
                <a:latin typeface="Century Gothic"/>
              </a:rPr>
              <a:t>heterogenous</a:t>
            </a:r>
            <a:r>
              <a:rPr lang="en-US" sz="2000" spc="-1" dirty="0">
                <a:latin typeface="Century Gothic"/>
              </a:rPr>
              <a:t> data</a:t>
            </a:r>
            <a:endParaRPr sz="2000" dirty="0"/>
          </a:p>
          <a:p>
            <a:pPr marL="432000" indent="-324000">
              <a:buClr>
                <a:srgbClr val="FFFFFF"/>
              </a:buClr>
              <a:buSzPct val="45000"/>
              <a:buFont typeface="StarSymbol"/>
              <a:buChar char=""/>
            </a:pPr>
            <a:r>
              <a:rPr lang="en-US" sz="2000" spc="-1" dirty="0">
                <a:latin typeface="Century Gothic"/>
              </a:rPr>
              <a:t>Easily parallelizable, scalable to large data</a:t>
            </a:r>
            <a:endParaRPr sz="2000" dirty="0"/>
          </a:p>
          <a:p>
            <a:pPr marL="432000" indent="-324000">
              <a:buClr>
                <a:srgbClr val="FFFFFF"/>
              </a:buClr>
              <a:buSzPct val="45000"/>
              <a:buFont typeface="StarSymbol"/>
              <a:buChar char=""/>
            </a:pPr>
            <a:r>
              <a:rPr lang="en-US" sz="2000" spc="-1" dirty="0">
                <a:latin typeface="Century Gothic"/>
              </a:rPr>
              <a:t>Effective in </a:t>
            </a:r>
            <a:r>
              <a:rPr lang="en-US" sz="2000" spc="-1" dirty="0" smtClean="0">
                <a:latin typeface="Century Gothic"/>
              </a:rPr>
              <a:t>practice</a:t>
            </a:r>
          </a:p>
          <a:p>
            <a:pPr marL="432000" indent="-324000">
              <a:buClr>
                <a:srgbClr val="FFFFFF"/>
              </a:buClr>
              <a:buSzPct val="45000"/>
              <a:buFont typeface="StarSymbol"/>
              <a:buChar char=""/>
            </a:pPr>
            <a:endParaRPr lang="en-US" sz="2000" spc="-1" dirty="0" smtClean="0">
              <a:latin typeface="Century Gothic"/>
            </a:endParaRPr>
          </a:p>
          <a:p>
            <a:pPr marL="432000" indent="-324000">
              <a:buClr>
                <a:srgbClr val="FFFFFF"/>
              </a:buClr>
              <a:buSzPct val="45000"/>
              <a:buFont typeface="StarSymbol"/>
              <a:buChar char=""/>
            </a:pPr>
            <a:r>
              <a:rPr lang="en-US" sz="2000" spc="-1" dirty="0" smtClean="0">
                <a:latin typeface="Century Gothic"/>
              </a:rPr>
              <a:t>2) All </a:t>
            </a:r>
            <a:r>
              <a:rPr lang="en-US" sz="2000" spc="-1" dirty="0">
                <a:latin typeface="Century Gothic"/>
              </a:rPr>
              <a:t>the labeled and the unlabeled nodes ( data ) are represented as vertices in a weighted graph, and the edges encode the similarity between the nodes connecting them.</a:t>
            </a:r>
            <a:endParaRPr lang="en-US" sz="2000" dirty="0"/>
          </a:p>
          <a:p>
            <a:pPr marL="432000" indent="-324000">
              <a:buClr>
                <a:srgbClr val="FFFFFF"/>
              </a:buClr>
              <a:buSzPct val="45000"/>
              <a:buFont typeface="StarSymbol"/>
              <a:buChar char=""/>
            </a:pPr>
            <a:endParaRPr sz="2000" dirty="0"/>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TextShape 1"/>
          <p:cNvSpPr txBox="1"/>
          <p:nvPr/>
        </p:nvSpPr>
        <p:spPr>
          <a:xfrm>
            <a:off x="1043640" y="1027800"/>
            <a:ext cx="7024320" cy="1142640"/>
          </a:xfrm>
          <a:prstGeom prst="rect">
            <a:avLst/>
          </a:prstGeom>
          <a:noFill/>
          <a:ln>
            <a:noFill/>
          </a:ln>
        </p:spPr>
        <p:txBody>
          <a:bodyPr lIns="0" tIns="0" rIns="0" bIns="0" anchor="ctr"/>
          <a:lstStyle/>
          <a:p>
            <a:endParaRPr/>
          </a:p>
        </p:txBody>
      </p:sp>
      <p:sp>
        <p:nvSpPr>
          <p:cNvPr id="284" name="TextShape 2"/>
          <p:cNvSpPr txBox="1"/>
          <p:nvPr/>
        </p:nvSpPr>
        <p:spPr>
          <a:xfrm>
            <a:off x="457560" y="748885"/>
            <a:ext cx="8229240" cy="5518961"/>
          </a:xfrm>
          <a:prstGeom prst="rect">
            <a:avLst/>
          </a:prstGeom>
          <a:noFill/>
          <a:ln>
            <a:noFill/>
          </a:ln>
        </p:spPr>
        <p:txBody>
          <a:bodyPr lIns="0" tIns="0" rIns="0" bIns="0"/>
          <a:lstStyle/>
          <a:p>
            <a:pPr marL="432000" indent="-324000">
              <a:buClr>
                <a:srgbClr val="FFFFFF"/>
              </a:buClr>
              <a:buSzPct val="45000"/>
              <a:buFont typeface="StarSymbol"/>
              <a:buChar char=""/>
            </a:pPr>
            <a:endParaRPr dirty="0"/>
          </a:p>
        </p:txBody>
      </p:sp>
      <p:sp>
        <p:nvSpPr>
          <p:cNvPr id="285" name="TextShape 3"/>
          <p:cNvSpPr txBox="1"/>
          <p:nvPr/>
        </p:nvSpPr>
        <p:spPr>
          <a:xfrm>
            <a:off x="457560" y="273240"/>
            <a:ext cx="8229240" cy="1144800"/>
          </a:xfrm>
          <a:prstGeom prst="rect">
            <a:avLst/>
          </a:prstGeom>
          <a:noFill/>
          <a:ln>
            <a:noFill/>
          </a:ln>
        </p:spPr>
        <p:txBody>
          <a:bodyPr lIns="0" tIns="0" rIns="0" bIns="0" anchor="ctr"/>
          <a:lstStyle/>
          <a:p>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extShape 1"/>
          <p:cNvSpPr txBox="1"/>
          <p:nvPr/>
        </p:nvSpPr>
        <p:spPr>
          <a:xfrm>
            <a:off x="1043640" y="685800"/>
            <a:ext cx="7024320" cy="533160"/>
          </a:xfrm>
          <a:prstGeom prst="rect">
            <a:avLst/>
          </a:prstGeom>
          <a:noFill/>
          <a:ln>
            <a:noFill/>
          </a:ln>
        </p:spPr>
        <p:txBody>
          <a:bodyPr anchor="b"/>
          <a:lstStyle/>
          <a:p>
            <a:pPr>
              <a:lnSpc>
                <a:spcPct val="100000"/>
              </a:lnSpc>
            </a:pPr>
            <a:r>
              <a:rPr lang="en-US" sz="4000" strike="noStrike" spc="-1">
                <a:solidFill>
                  <a:srgbClr val="94C600"/>
                </a:solidFill>
                <a:uFill>
                  <a:solidFill>
                    <a:srgbClr val="FFFFFF"/>
                  </a:solidFill>
                </a:uFill>
                <a:latin typeface="Century Gothic"/>
              </a:rPr>
              <a:t>INTRODUCTION</a:t>
            </a:r>
            <a:endParaRPr/>
          </a:p>
        </p:txBody>
      </p:sp>
      <p:sp>
        <p:nvSpPr>
          <p:cNvPr id="230" name="TextShape 2"/>
          <p:cNvSpPr txBox="1"/>
          <p:nvPr/>
        </p:nvSpPr>
        <p:spPr>
          <a:xfrm>
            <a:off x="762120" y="1371600"/>
            <a:ext cx="7467120" cy="4952520"/>
          </a:xfrm>
          <a:prstGeom prst="rect">
            <a:avLst/>
          </a:prstGeom>
          <a:noFill/>
          <a:ln>
            <a:noFill/>
          </a:ln>
        </p:spPr>
        <p:txBody>
          <a:bodyPr/>
          <a:lstStyle/>
          <a:p>
            <a:pPr marL="343080" indent="-273960">
              <a:lnSpc>
                <a:spcPct val="100000"/>
              </a:lnSpc>
              <a:buClr>
                <a:srgbClr val="94C600"/>
              </a:buClr>
              <a:buSzPct val="76000"/>
              <a:buFont typeface="Wingdings 2" charset="2"/>
              <a:buChar char=""/>
            </a:pPr>
            <a:r>
              <a:rPr lang="en-US" sz="2800" strike="noStrike" spc="-1" dirty="0" smtClean="0">
                <a:solidFill>
                  <a:srgbClr val="3E3D2D"/>
                </a:solidFill>
                <a:uFill>
                  <a:solidFill>
                    <a:srgbClr val="FFFFFF"/>
                  </a:solidFill>
                </a:uFill>
                <a:latin typeface="Century Gothic"/>
              </a:rPr>
              <a:t>Curse </a:t>
            </a:r>
            <a:r>
              <a:rPr lang="en-US" sz="2800" strike="noStrike" spc="-1" dirty="0">
                <a:solidFill>
                  <a:srgbClr val="3E3D2D"/>
                </a:solidFill>
                <a:uFill>
                  <a:solidFill>
                    <a:srgbClr val="FFFFFF"/>
                  </a:solidFill>
                </a:uFill>
                <a:latin typeface="Century Gothic"/>
              </a:rPr>
              <a:t>of Dimensionality Problem-</a:t>
            </a:r>
            <a:r>
              <a:rPr lang="en-US" sz="2800" strike="noStrike" spc="-1" dirty="0" smtClean="0">
                <a:solidFill>
                  <a:srgbClr val="3E3D2D"/>
                </a:solidFill>
                <a:uFill>
                  <a:solidFill>
                    <a:srgbClr val="FFFFFF"/>
                  </a:solidFill>
                </a:uFill>
                <a:latin typeface="Century Gothic"/>
              </a:rPr>
              <a:t>Over fitting.</a:t>
            </a:r>
            <a:endParaRPr lang="en-US" sz="2800" dirty="0"/>
          </a:p>
          <a:p>
            <a:pPr marL="343080" indent="-273960">
              <a:lnSpc>
                <a:spcPct val="100000"/>
              </a:lnSpc>
              <a:buClr>
                <a:srgbClr val="94C600"/>
              </a:buClr>
              <a:buSzPct val="76000"/>
              <a:buFont typeface="Wingdings 2" charset="2"/>
              <a:buChar char=""/>
            </a:pPr>
            <a:r>
              <a:rPr lang="en-US" sz="2800" strike="noStrike" spc="-1" dirty="0" smtClean="0">
                <a:solidFill>
                  <a:srgbClr val="3E3D2D"/>
                </a:solidFill>
                <a:uFill>
                  <a:solidFill>
                    <a:srgbClr val="FFFFFF"/>
                  </a:solidFill>
                </a:uFill>
                <a:latin typeface="Century Gothic"/>
              </a:rPr>
              <a:t>Feature </a:t>
            </a:r>
            <a:r>
              <a:rPr lang="en-US" sz="2800" strike="noStrike" spc="-1" dirty="0">
                <a:solidFill>
                  <a:srgbClr val="3E3D2D"/>
                </a:solidFill>
                <a:uFill>
                  <a:solidFill>
                    <a:srgbClr val="FFFFFF"/>
                  </a:solidFill>
                </a:uFill>
                <a:latin typeface="Century Gothic"/>
              </a:rPr>
              <a:t>Selection – High accuracy and quick computation</a:t>
            </a:r>
            <a:endParaRPr sz="2800" dirty="0"/>
          </a:p>
          <a:p>
            <a:pPr marL="343080" indent="-273960">
              <a:lnSpc>
                <a:spcPct val="100000"/>
              </a:lnSpc>
              <a:buClr>
                <a:srgbClr val="94C600"/>
              </a:buClr>
              <a:buSzPct val="76000"/>
              <a:buFont typeface="Wingdings 2" charset="2"/>
              <a:buChar char=""/>
            </a:pPr>
            <a:r>
              <a:rPr lang="en-US" sz="2800" strike="noStrike" spc="-1" dirty="0">
                <a:solidFill>
                  <a:srgbClr val="3E3D2D"/>
                </a:solidFill>
                <a:uFill>
                  <a:solidFill>
                    <a:srgbClr val="FFFFFF"/>
                  </a:solidFill>
                </a:uFill>
                <a:latin typeface="Century Gothic"/>
              </a:rPr>
              <a:t>Supervised and Unsupervised Classification</a:t>
            </a:r>
            <a:endParaRPr sz="2800" dirty="0"/>
          </a:p>
          <a:p>
            <a:pPr marL="343080" indent="-273960">
              <a:lnSpc>
                <a:spcPct val="100000"/>
              </a:lnSpc>
              <a:buClr>
                <a:srgbClr val="94C600"/>
              </a:buClr>
              <a:buSzPct val="76000"/>
              <a:buFont typeface="Wingdings 2" charset="2"/>
              <a:buChar char=""/>
            </a:pPr>
            <a:r>
              <a:rPr lang="en-US" sz="2800" strike="noStrike" spc="-1" dirty="0">
                <a:solidFill>
                  <a:srgbClr val="3E3D2D"/>
                </a:solidFill>
                <a:uFill>
                  <a:solidFill>
                    <a:srgbClr val="FFFFFF"/>
                  </a:solidFill>
                </a:uFill>
                <a:latin typeface="Century Gothic"/>
              </a:rPr>
              <a:t>Many  unlabeled videos and few </a:t>
            </a:r>
            <a:r>
              <a:rPr lang="en-US" sz="2800" strike="noStrike" spc="-1" dirty="0" smtClean="0">
                <a:solidFill>
                  <a:srgbClr val="3E3D2D"/>
                </a:solidFill>
                <a:uFill>
                  <a:solidFill>
                    <a:srgbClr val="FFFFFF"/>
                  </a:solidFill>
                </a:uFill>
                <a:latin typeface="Century Gothic"/>
              </a:rPr>
              <a:t>labeled</a:t>
            </a:r>
            <a:r>
              <a:rPr lang="en-US" sz="2800" strike="noStrike" spc="-1" dirty="0">
                <a:solidFill>
                  <a:srgbClr val="3E3D2D"/>
                </a:solidFill>
                <a:uFill>
                  <a:solidFill>
                    <a:srgbClr val="FFFFFF"/>
                  </a:solidFill>
                </a:uFill>
                <a:latin typeface="Century Gothic"/>
              </a:rPr>
              <a:t>. Time consuming to manually annotate.</a:t>
            </a:r>
            <a:endParaRPr sz="2800" dirty="0"/>
          </a:p>
          <a:p>
            <a:pPr marL="343080" indent="-273960">
              <a:lnSpc>
                <a:spcPct val="100000"/>
              </a:lnSpc>
              <a:buClr>
                <a:srgbClr val="94C600"/>
              </a:buClr>
              <a:buSzPct val="76000"/>
              <a:buFont typeface="Wingdings 2" charset="2"/>
              <a:buChar char=""/>
            </a:pPr>
            <a:r>
              <a:rPr lang="en-US" sz="2800" strike="noStrike" spc="-1" dirty="0">
                <a:solidFill>
                  <a:srgbClr val="3E3D2D"/>
                </a:solidFill>
                <a:uFill>
                  <a:solidFill>
                    <a:srgbClr val="FFFFFF"/>
                  </a:solidFill>
                </a:uFill>
                <a:latin typeface="Century Gothic"/>
              </a:rPr>
              <a:t>Solution : Semi Supervised Learning </a:t>
            </a:r>
            <a:endParaRPr sz="2800" dirty="0"/>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TextShape 1"/>
          <p:cNvSpPr txBox="1"/>
          <p:nvPr/>
        </p:nvSpPr>
        <p:spPr>
          <a:xfrm>
            <a:off x="1043640" y="1027800"/>
            <a:ext cx="7024320" cy="1142640"/>
          </a:xfrm>
          <a:prstGeom prst="rect">
            <a:avLst/>
          </a:prstGeom>
          <a:noFill/>
          <a:ln>
            <a:noFill/>
          </a:ln>
        </p:spPr>
        <p:txBody>
          <a:bodyPr lIns="0" tIns="0" rIns="0" bIns="0" anchor="ctr"/>
          <a:lstStyle/>
          <a:p>
            <a:endParaRPr/>
          </a:p>
        </p:txBody>
      </p:sp>
      <p:sp>
        <p:nvSpPr>
          <p:cNvPr id="287" name="TextShape 2"/>
          <p:cNvSpPr txBox="1"/>
          <p:nvPr/>
        </p:nvSpPr>
        <p:spPr>
          <a:xfrm>
            <a:off x="457560" y="273240"/>
            <a:ext cx="8229240" cy="1144800"/>
          </a:xfrm>
          <a:prstGeom prst="rect">
            <a:avLst/>
          </a:prstGeom>
          <a:noFill/>
          <a:ln>
            <a:noFill/>
          </a:ln>
        </p:spPr>
        <p:txBody>
          <a:bodyPr lIns="0" tIns="0" rIns="0" bIns="0" anchor="ctr"/>
          <a:lstStyle/>
          <a:p>
            <a:r>
              <a:rPr lang="en-US" sz="1800" spc="-1">
                <a:latin typeface="Century Gothic"/>
              </a:rPr>
              <a:t>Framework:</a:t>
            </a:r>
            <a:endParaRPr/>
          </a:p>
        </p:txBody>
      </p:sp>
      <p:sp>
        <p:nvSpPr>
          <p:cNvPr id="288" name="TextShape 3"/>
          <p:cNvSpPr txBox="1"/>
          <p:nvPr/>
        </p:nvSpPr>
        <p:spPr>
          <a:xfrm>
            <a:off x="457560" y="1604520"/>
            <a:ext cx="8229240" cy="3977280"/>
          </a:xfrm>
          <a:prstGeom prst="rect">
            <a:avLst/>
          </a:prstGeom>
          <a:noFill/>
          <a:ln>
            <a:noFill/>
          </a:ln>
        </p:spPr>
        <p:txBody>
          <a:bodyPr lIns="0" tIns="0" rIns="0" bIns="0"/>
          <a:lstStyle/>
          <a:p>
            <a:pPr marL="432000" indent="-324000">
              <a:buClr>
                <a:srgbClr val="FFFFFF"/>
              </a:buClr>
              <a:buSzPct val="45000"/>
              <a:buFont typeface="StarSymbol"/>
              <a:buChar char=""/>
            </a:pPr>
            <a:r>
              <a:rPr lang="en-US" sz="2400" spc="-1">
                <a:latin typeface="Century Gothic"/>
              </a:rPr>
              <a:t> Suppose there are l labeled points (x1,y1),(x2,y2),(x3,y3),...,(xn,yn) and u unlabeled points x(l+1),x(l+2),x(l+3),...,x(l+u); such that l &lt;&lt; u.</a:t>
            </a:r>
            <a:endParaRPr/>
          </a:p>
          <a:p>
            <a:pPr marL="432000" indent="-324000">
              <a:buClr>
                <a:srgbClr val="FFFFFF"/>
              </a:buClr>
              <a:buSzPct val="45000"/>
              <a:buFont typeface="StarSymbol"/>
              <a:buChar char=""/>
            </a:pPr>
            <a:r>
              <a:rPr lang="en-US" sz="2400" spc="-1">
                <a:latin typeface="Century Gothic"/>
              </a:rPr>
              <a:t>Let the total number of instances be n such that n = l + u</a:t>
            </a:r>
            <a:endParaRPr/>
          </a:p>
          <a:p>
            <a:pPr marL="432000" indent="-324000">
              <a:buClr>
                <a:srgbClr val="FFFFFF"/>
              </a:buClr>
              <a:buSzPct val="45000"/>
              <a:buFont typeface="StarSymbol"/>
              <a:buChar char=""/>
            </a:pPr>
            <a:r>
              <a:rPr lang="en-US" sz="2400" spc="-1">
                <a:latin typeface="Century Gothic"/>
              </a:rPr>
              <a:t> Consider a connected graph G = (V,E) with nodes V corresponding to the n data points, with nodes L = 1,2,3,...,l corresponding to the labeled points with labels y1, y2, y3, ..., yl, and nodes U = l+1,l+2,l+3,...,l+u corresponding to the unlabeled points.</a:t>
            </a:r>
            <a:endParaRPr/>
          </a:p>
          <a:p>
            <a:pPr marL="432000" indent="-324000">
              <a:buClr>
                <a:srgbClr val="FFFFFF"/>
              </a:buClr>
              <a:buSzPct val="45000"/>
              <a:buFont typeface="StarSymbol"/>
              <a:buChar char=""/>
            </a:pPr>
            <a:r>
              <a:rPr lang="en-US" sz="2400" spc="-1">
                <a:latin typeface="Century Gothic"/>
              </a:rPr>
              <a:t> The main task is to assign labels to nodes U.</a:t>
            </a: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TextShape 1"/>
          <p:cNvSpPr txBox="1"/>
          <p:nvPr/>
        </p:nvSpPr>
        <p:spPr>
          <a:xfrm>
            <a:off x="1043640" y="1027800"/>
            <a:ext cx="7024320" cy="1142640"/>
          </a:xfrm>
          <a:prstGeom prst="rect">
            <a:avLst/>
          </a:prstGeom>
          <a:noFill/>
          <a:ln>
            <a:noFill/>
          </a:ln>
        </p:spPr>
        <p:txBody>
          <a:bodyPr lIns="0" tIns="0" rIns="0" bIns="0" anchor="ctr"/>
          <a:lstStyle/>
          <a:p>
            <a:endParaRPr/>
          </a:p>
        </p:txBody>
      </p:sp>
      <p:sp>
        <p:nvSpPr>
          <p:cNvPr id="290" name="TextShape 2"/>
          <p:cNvSpPr txBox="1"/>
          <p:nvPr/>
        </p:nvSpPr>
        <p:spPr>
          <a:xfrm>
            <a:off x="457560" y="273240"/>
            <a:ext cx="8229240" cy="1144800"/>
          </a:xfrm>
          <a:prstGeom prst="rect">
            <a:avLst/>
          </a:prstGeom>
          <a:noFill/>
          <a:ln>
            <a:noFill/>
          </a:ln>
        </p:spPr>
        <p:txBody>
          <a:bodyPr lIns="0" tIns="0" rIns="0" bIns="0" anchor="ctr"/>
          <a:lstStyle/>
          <a:p>
            <a:r>
              <a:rPr lang="en-US" sz="1800" spc="-1">
                <a:latin typeface="Century Gothic"/>
              </a:rPr>
              <a:t>Framework</a:t>
            </a:r>
            <a:endParaRPr/>
          </a:p>
        </p:txBody>
      </p:sp>
      <p:sp>
        <p:nvSpPr>
          <p:cNvPr id="291" name="TextShape 3"/>
          <p:cNvSpPr txBox="1"/>
          <p:nvPr/>
        </p:nvSpPr>
        <p:spPr>
          <a:xfrm>
            <a:off x="457560" y="1604520"/>
            <a:ext cx="8229240" cy="3977280"/>
          </a:xfrm>
          <a:prstGeom prst="rect">
            <a:avLst/>
          </a:prstGeom>
          <a:noFill/>
          <a:ln>
            <a:noFill/>
          </a:ln>
        </p:spPr>
        <p:txBody>
          <a:bodyPr lIns="0" tIns="0" rIns="0" bIns="0"/>
          <a:lstStyle/>
          <a:p>
            <a:pPr marL="432000" indent="-324000">
              <a:buClr>
                <a:srgbClr val="FFFFFF"/>
              </a:buClr>
              <a:buSzPct val="45000"/>
              <a:buFont typeface="StarSymbol"/>
              <a:buChar char=""/>
            </a:pPr>
            <a:r>
              <a:rPr lang="en-US" sz="2400" spc="-1">
                <a:latin typeface="Century Gothic"/>
              </a:rPr>
              <a:t> Assume there is an n * n symmetric weight matrix W on the edges of the graph. For example, when x ∈ Rm , the weight matrix can be where d = 1...m and σ1 ,σ2 ,σ3 , ... , σm are length scale hyperparameters for each dimension.</a:t>
            </a:r>
            <a:endParaRPr/>
          </a:p>
        </p:txBody>
      </p:sp>
      <p:pic>
        <p:nvPicPr>
          <p:cNvPr id="292" name="Picture 291"/>
          <p:cNvPicPr/>
          <p:nvPr/>
        </p:nvPicPr>
        <p:blipFill>
          <a:blip r:embed="rId2"/>
          <a:stretch/>
        </p:blipFill>
        <p:spPr>
          <a:xfrm>
            <a:off x="1843200" y="4035240"/>
            <a:ext cx="4778280" cy="1226520"/>
          </a:xfrm>
          <a:prstGeom prst="rect">
            <a:avLst/>
          </a:prstGeom>
          <a:ln>
            <a:noFill/>
          </a:ln>
        </p:spPr>
      </p:pic>
      <p:sp>
        <p:nvSpPr>
          <p:cNvPr id="293" name="TextShape 4"/>
          <p:cNvSpPr txBox="1"/>
          <p:nvPr/>
        </p:nvSpPr>
        <p:spPr>
          <a:xfrm>
            <a:off x="829800" y="5225760"/>
            <a:ext cx="7465320" cy="1223640"/>
          </a:xfrm>
          <a:prstGeom prst="rect">
            <a:avLst/>
          </a:prstGeom>
          <a:noFill/>
          <a:ln>
            <a:noFill/>
          </a:ln>
        </p:spPr>
        <p:txBody>
          <a:bodyPr lIns="90000" tIns="45000" rIns="90000" bIns="45000"/>
          <a:lstStyle/>
          <a:p>
            <a:pPr marL="216000" indent="-216000">
              <a:buClr>
                <a:srgbClr val="FFFFFF"/>
              </a:buClr>
              <a:buSzPct val="45000"/>
              <a:buFont typeface="StarSymbol"/>
              <a:buChar char=""/>
            </a:pPr>
            <a:r>
              <a:rPr lang="en-US" sz="2000" spc="-1">
                <a:latin typeface="Arial"/>
              </a:rPr>
              <a:t>where d = 1...m and σ1 ,σ2 ,σ3 , ... , σm are length scale hyperparameters for each dimension. Thus it is evident that the nearby points in Euclidean space are assigned large edge weight. </a:t>
            </a: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TextShape 1"/>
          <p:cNvSpPr txBox="1"/>
          <p:nvPr/>
        </p:nvSpPr>
        <p:spPr>
          <a:xfrm>
            <a:off x="1043640" y="1027800"/>
            <a:ext cx="7024320" cy="1142640"/>
          </a:xfrm>
          <a:prstGeom prst="rect">
            <a:avLst/>
          </a:prstGeom>
          <a:noFill/>
          <a:ln>
            <a:noFill/>
          </a:ln>
        </p:spPr>
        <p:txBody>
          <a:bodyPr lIns="0" tIns="0" rIns="0" bIns="0" anchor="ctr"/>
          <a:lstStyle/>
          <a:p>
            <a:endParaRPr/>
          </a:p>
        </p:txBody>
      </p:sp>
      <p:sp>
        <p:nvSpPr>
          <p:cNvPr id="295" name="TextShape 2"/>
          <p:cNvSpPr txBox="1"/>
          <p:nvPr/>
        </p:nvSpPr>
        <p:spPr>
          <a:xfrm>
            <a:off x="529560" y="93240"/>
            <a:ext cx="8229240" cy="1144800"/>
          </a:xfrm>
          <a:prstGeom prst="rect">
            <a:avLst/>
          </a:prstGeom>
          <a:noFill/>
          <a:ln>
            <a:noFill/>
          </a:ln>
        </p:spPr>
        <p:txBody>
          <a:bodyPr lIns="0" tIns="0" rIns="0" bIns="0" anchor="ctr"/>
          <a:lstStyle/>
          <a:p>
            <a:r>
              <a:rPr lang="en-US" sz="1800" spc="-1">
                <a:latin typeface="Century Gothic"/>
              </a:rPr>
              <a:t>Strategy</a:t>
            </a:r>
            <a:endParaRPr/>
          </a:p>
        </p:txBody>
      </p:sp>
      <p:sp>
        <p:nvSpPr>
          <p:cNvPr id="296" name="TextShape 3"/>
          <p:cNvSpPr txBox="1"/>
          <p:nvPr/>
        </p:nvSpPr>
        <p:spPr>
          <a:xfrm>
            <a:off x="529560" y="1424520"/>
            <a:ext cx="7174080" cy="3123360"/>
          </a:xfrm>
          <a:prstGeom prst="rect">
            <a:avLst/>
          </a:prstGeom>
          <a:noFill/>
          <a:ln>
            <a:noFill/>
          </a:ln>
        </p:spPr>
        <p:txBody>
          <a:bodyPr lIns="0" tIns="0" rIns="0" bIns="0"/>
          <a:lstStyle/>
          <a:p>
            <a:pPr marL="432000" indent="-324000">
              <a:buClr>
                <a:srgbClr val="FFFFFF"/>
              </a:buClr>
              <a:buSzPct val="45000"/>
              <a:buFont typeface="StarSymbol"/>
              <a:buChar char=""/>
            </a:pPr>
            <a:r>
              <a:rPr lang="en-US" sz="2400" spc="-1">
                <a:latin typeface="Century Gothic"/>
              </a:rPr>
              <a:t>The strategy is to compute a real-valued function 
f :V−&gt; R on G with certain very nice properties, and then assign labels based on f. </a:t>
            </a:r>
            <a:endParaRPr/>
          </a:p>
          <a:p>
            <a:pPr marL="432000" indent="-324000">
              <a:buClr>
                <a:srgbClr val="FFFFFF"/>
              </a:buClr>
              <a:buSzPct val="45000"/>
              <a:buFont typeface="StarSymbol"/>
              <a:buChar char=""/>
            </a:pPr>
            <a:r>
              <a:rPr lang="en-US" sz="2400" spc="-1">
                <a:latin typeface="Century Gothic"/>
              </a:rPr>
              <a:t> We constrain f to take values from the unique class points that must have been assigned to one of the labels and not otherwise.</a:t>
            </a:r>
            <a:endParaRPr/>
          </a:p>
          <a:p>
            <a:pPr marL="432000" indent="-324000">
              <a:buClr>
                <a:srgbClr val="FFFFFF"/>
              </a:buClr>
              <a:buSzPct val="45000"/>
              <a:buFont typeface="StarSymbol"/>
              <a:buChar char=""/>
            </a:pPr>
            <a:r>
              <a:rPr lang="en-US" sz="2400" spc="-1">
                <a:latin typeface="Century Gothic"/>
              </a:rPr>
              <a:t>The harmonic property means that the value of f at each unlabeled data point is the average of f at neighboring points</a:t>
            </a:r>
            <a:endParaRPr/>
          </a:p>
        </p:txBody>
      </p:sp>
      <p:pic>
        <p:nvPicPr>
          <p:cNvPr id="297" name="Picture 296"/>
          <p:cNvPicPr/>
          <p:nvPr/>
        </p:nvPicPr>
        <p:blipFill>
          <a:blip r:embed="rId2"/>
          <a:stretch/>
        </p:blipFill>
        <p:spPr>
          <a:xfrm>
            <a:off x="1067400" y="4964760"/>
            <a:ext cx="6212880" cy="993600"/>
          </a:xfrm>
          <a:prstGeom prst="rect">
            <a:avLst/>
          </a:prstGeom>
          <a:ln>
            <a:noFill/>
          </a:ln>
        </p:spPr>
      </p:pic>
      <p:sp>
        <p:nvSpPr>
          <p:cNvPr id="298" name="TextShape 4"/>
          <p:cNvSpPr txBox="1"/>
          <p:nvPr/>
        </p:nvSpPr>
        <p:spPr>
          <a:xfrm>
            <a:off x="735840" y="5958000"/>
            <a:ext cx="7880040" cy="554040"/>
          </a:xfrm>
          <a:prstGeom prst="rect">
            <a:avLst/>
          </a:prstGeom>
          <a:noFill/>
          <a:ln>
            <a:noFill/>
          </a:ln>
        </p:spPr>
        <p:txBody>
          <a:bodyPr lIns="90000" tIns="45000" rIns="90000" bIns="45000"/>
          <a:lstStyle/>
          <a:p>
            <a:r>
              <a:rPr lang="en-US" sz="1639" spc="-1">
                <a:latin typeface="Arial"/>
              </a:rPr>
              <a:t>for j = l+1, l+2, l+3, ... , l+u which is consistent with prior smoothness of f with respect to the graph.</a:t>
            </a: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TextShape 1"/>
          <p:cNvSpPr txBox="1"/>
          <p:nvPr/>
        </p:nvSpPr>
        <p:spPr>
          <a:xfrm>
            <a:off x="1043640" y="1027800"/>
            <a:ext cx="7024320" cy="1142640"/>
          </a:xfrm>
          <a:prstGeom prst="rect">
            <a:avLst/>
          </a:prstGeom>
          <a:noFill/>
          <a:ln>
            <a:noFill/>
          </a:ln>
        </p:spPr>
        <p:txBody>
          <a:bodyPr lIns="0" tIns="0" rIns="0" bIns="0" anchor="ctr"/>
          <a:lstStyle/>
          <a:p>
            <a:endParaRPr/>
          </a:p>
        </p:txBody>
      </p:sp>
      <p:sp>
        <p:nvSpPr>
          <p:cNvPr id="300" name="TextShape 2"/>
          <p:cNvSpPr txBox="1"/>
          <p:nvPr/>
        </p:nvSpPr>
        <p:spPr>
          <a:xfrm>
            <a:off x="457560" y="1604880"/>
            <a:ext cx="8229240" cy="3977280"/>
          </a:xfrm>
          <a:prstGeom prst="rect">
            <a:avLst/>
          </a:prstGeom>
          <a:noFill/>
          <a:ln>
            <a:noFill/>
          </a:ln>
        </p:spPr>
        <p:txBody>
          <a:bodyPr lIns="0" tIns="0" rIns="0" bIns="0"/>
          <a:lstStyle/>
          <a:p>
            <a:pPr marL="432000" indent="-324000">
              <a:buClr>
                <a:srgbClr val="FFFFFF"/>
              </a:buClr>
              <a:buSzPct val="45000"/>
              <a:buFont typeface="StarSymbol"/>
              <a:buChar char=""/>
            </a:pPr>
            <a:r>
              <a:rPr lang="en-US" sz="2400" spc="-1">
                <a:latin typeface="Century Gothic"/>
              </a:rPr>
              <a:t> Let the W be the weight matrix. </a:t>
            </a:r>
            <a:endParaRPr/>
          </a:p>
          <a:p>
            <a:pPr marL="432000" indent="-324000">
              <a:buClr>
                <a:srgbClr val="FFFFFF"/>
              </a:buClr>
              <a:buSzPct val="45000"/>
              <a:buFont typeface="StarSymbol"/>
              <a:buChar char=""/>
            </a:pPr>
            <a:r>
              <a:rPr lang="en-US" sz="2400" spc="-1">
                <a:latin typeface="Century Gothic"/>
              </a:rPr>
              <a:t> </a:t>
            </a:r>
            <a:endParaRPr/>
          </a:p>
        </p:txBody>
      </p:sp>
      <p:pic>
        <p:nvPicPr>
          <p:cNvPr id="301" name="Picture 300"/>
          <p:cNvPicPr/>
          <p:nvPr/>
        </p:nvPicPr>
        <p:blipFill>
          <a:blip r:embed="rId2"/>
          <a:stretch/>
        </p:blipFill>
        <p:spPr>
          <a:xfrm>
            <a:off x="1973160" y="2145240"/>
            <a:ext cx="5824080" cy="1338840"/>
          </a:xfrm>
          <a:prstGeom prst="rect">
            <a:avLst/>
          </a:prstGeom>
          <a:ln>
            <a:noFill/>
          </a:ln>
        </p:spPr>
      </p:pic>
      <p:sp>
        <p:nvSpPr>
          <p:cNvPr id="302" name="TextShape 3"/>
          <p:cNvSpPr txBox="1"/>
          <p:nvPr/>
        </p:nvSpPr>
        <p:spPr>
          <a:xfrm>
            <a:off x="480600" y="3322440"/>
            <a:ext cx="8229240" cy="3977280"/>
          </a:xfrm>
          <a:prstGeom prst="rect">
            <a:avLst/>
          </a:prstGeom>
          <a:noFill/>
          <a:ln>
            <a:noFill/>
          </a:ln>
        </p:spPr>
        <p:txBody>
          <a:bodyPr lIns="0" tIns="0" rIns="0" bIns="0"/>
          <a:lstStyle/>
          <a:p>
            <a:pPr marL="432000" indent="-324000">
              <a:buClr>
                <a:srgbClr val="FFFFFF"/>
              </a:buClr>
              <a:buSzPct val="45000"/>
              <a:buFont typeface="StarSymbol"/>
              <a:buChar char=""/>
            </a:pPr>
            <a:r>
              <a:rPr lang="en-US" sz="2400" spc="-1">
                <a:latin typeface="Century Gothic"/>
              </a:rPr>
              <a:t>Letting f =             where fu denotes the values on the unlabeled data points, the harmonic solution del f = 0 subject to f|L = fl is given by </a:t>
            </a:r>
            <a:endParaRPr/>
          </a:p>
          <a:p>
            <a:pPr marL="432000" indent="-324000">
              <a:buClr>
                <a:srgbClr val="FFFFFF"/>
              </a:buClr>
              <a:buSzPct val="45000"/>
              <a:buFont typeface="StarSymbol"/>
              <a:buChar char=""/>
            </a:pPr>
            <a:r>
              <a:rPr lang="en-US" sz="2400" spc="-1">
                <a:latin typeface="Century Gothic"/>
              </a:rPr>
              <a:t> </a:t>
            </a:r>
            <a:endParaRPr/>
          </a:p>
        </p:txBody>
      </p:sp>
      <p:pic>
        <p:nvPicPr>
          <p:cNvPr id="303" name="Picture 302"/>
          <p:cNvPicPr/>
          <p:nvPr/>
        </p:nvPicPr>
        <p:blipFill>
          <a:blip r:embed="rId3"/>
          <a:stretch/>
        </p:blipFill>
        <p:spPr>
          <a:xfrm>
            <a:off x="1088280" y="4739400"/>
            <a:ext cx="7155000" cy="1235520"/>
          </a:xfrm>
          <a:prstGeom prst="rect">
            <a:avLst/>
          </a:prstGeom>
          <a:ln>
            <a:noFill/>
          </a:ln>
        </p:spPr>
      </p:pic>
      <p:pic>
        <p:nvPicPr>
          <p:cNvPr id="304" name="Picture 303"/>
          <p:cNvPicPr/>
          <p:nvPr/>
        </p:nvPicPr>
        <p:blipFill>
          <a:blip r:embed="rId4"/>
          <a:stretch/>
        </p:blipFill>
        <p:spPr>
          <a:xfrm>
            <a:off x="2759760" y="2855880"/>
            <a:ext cx="536400" cy="844920"/>
          </a:xfrm>
          <a:prstGeom prst="rect">
            <a:avLst/>
          </a:prstGeom>
          <a:ln>
            <a:noFill/>
          </a:ln>
        </p:spPr>
      </p:pic>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TextShape 1"/>
          <p:cNvSpPr txBox="1"/>
          <p:nvPr/>
        </p:nvSpPr>
        <p:spPr>
          <a:xfrm>
            <a:off x="1043640" y="1027800"/>
            <a:ext cx="7024320" cy="1142640"/>
          </a:xfrm>
          <a:prstGeom prst="rect">
            <a:avLst/>
          </a:prstGeom>
          <a:noFill/>
          <a:ln>
            <a:noFill/>
          </a:ln>
        </p:spPr>
        <p:txBody>
          <a:bodyPr lIns="0" tIns="0" rIns="0" bIns="0" anchor="ctr"/>
          <a:lstStyle/>
          <a:p>
            <a:endParaRPr/>
          </a:p>
        </p:txBody>
      </p:sp>
      <p:sp>
        <p:nvSpPr>
          <p:cNvPr id="306" name="TextShape 2"/>
          <p:cNvSpPr txBox="1"/>
          <p:nvPr/>
        </p:nvSpPr>
        <p:spPr>
          <a:xfrm>
            <a:off x="457560" y="273240"/>
            <a:ext cx="8229240" cy="1144800"/>
          </a:xfrm>
          <a:prstGeom prst="rect">
            <a:avLst/>
          </a:prstGeom>
          <a:noFill/>
          <a:ln>
            <a:noFill/>
          </a:ln>
        </p:spPr>
        <p:txBody>
          <a:bodyPr lIns="0" tIns="0" rIns="0" bIns="0" anchor="ctr"/>
          <a:lstStyle/>
          <a:p>
            <a:endParaRPr/>
          </a:p>
        </p:txBody>
      </p:sp>
      <p:sp>
        <p:nvSpPr>
          <p:cNvPr id="307" name="TextShape 3"/>
          <p:cNvSpPr txBox="1"/>
          <p:nvPr/>
        </p:nvSpPr>
        <p:spPr>
          <a:xfrm>
            <a:off x="457560" y="1604520"/>
            <a:ext cx="8229240" cy="3977280"/>
          </a:xfrm>
          <a:prstGeom prst="rect">
            <a:avLst/>
          </a:prstGeom>
          <a:noFill/>
          <a:ln>
            <a:noFill/>
          </a:ln>
        </p:spPr>
        <p:txBody>
          <a:bodyPr lIns="0" tIns="0" rIns="0" bIns="0"/>
          <a:lstStyle/>
          <a:p>
            <a:pPr marL="432000" indent="-324000">
              <a:buClr>
                <a:srgbClr val="FFFFFF"/>
              </a:buClr>
              <a:buSzPct val="45000"/>
              <a:buFont typeface="StarSymbol"/>
              <a:buChar char=""/>
            </a:pPr>
            <a:r>
              <a:rPr lang="en-US" sz="2400" spc="-1">
                <a:latin typeface="Century Gothic"/>
              </a:rPr>
              <a:t>L = D−W where L is the Laplacian Matrix, D is the diagonal matrix such that each of the diagonal element gives the sum(Wij) where j = 1,2,3,...,n. L represents the del. </a:t>
            </a:r>
            <a:endParaRPr/>
          </a:p>
          <a:p>
            <a:pPr marL="432000" indent="-324000">
              <a:buClr>
                <a:srgbClr val="FFFFFF"/>
              </a:buClr>
              <a:buSzPct val="45000"/>
              <a:buFont typeface="StarSymbol"/>
              <a:buChar char=""/>
            </a:pPr>
            <a:r>
              <a:rPr lang="en-US" sz="2400" spc="-1">
                <a:latin typeface="Century Gothic"/>
              </a:rPr>
              <a:t>It is an approach to semi-supervised learning based on a Gaussian random ﬁeld model deﬁned with respect to a graph which is weighted and representing labeled data and unlabeled data.</a:t>
            </a: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TextShape 1"/>
          <p:cNvSpPr txBox="1"/>
          <p:nvPr/>
        </p:nvSpPr>
        <p:spPr>
          <a:xfrm>
            <a:off x="471960" y="2256120"/>
            <a:ext cx="8229240" cy="1875240"/>
          </a:xfrm>
          <a:prstGeom prst="rect">
            <a:avLst/>
          </a:prstGeom>
          <a:noFill/>
          <a:ln>
            <a:noFill/>
          </a:ln>
        </p:spPr>
        <p:txBody>
          <a:bodyPr lIns="0" tIns="0" rIns="0" bIns="0" anchor="ctr"/>
          <a:lstStyle/>
          <a:p>
            <a:pPr algn="ctr"/>
            <a:r>
              <a:rPr lang="en-US" sz="4400" spc="-1">
                <a:latin typeface="Arial"/>
              </a:rPr>
              <a:t>Graph based semi supervised learning to do Video Classification</a:t>
            </a:r>
            <a:endParaRPr/>
          </a:p>
        </p:txBody>
      </p:sp>
      <p:sp>
        <p:nvSpPr>
          <p:cNvPr id="309" name="TextShape 2"/>
          <p:cNvSpPr txBox="1"/>
          <p:nvPr/>
        </p:nvSpPr>
        <p:spPr>
          <a:xfrm>
            <a:off x="457200" y="1604520"/>
            <a:ext cx="8229240" cy="3977280"/>
          </a:xfrm>
          <a:prstGeom prst="rect">
            <a:avLst/>
          </a:prstGeom>
          <a:noFill/>
          <a:ln>
            <a:noFill/>
          </a:ln>
        </p:spPr>
        <p:txBody>
          <a:bodyPr lIns="0" tIns="0" rIns="0" bIns="0" anchor="ctr"/>
          <a:lstStyle/>
          <a:p>
            <a:pPr algn="ct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TextShape 1"/>
          <p:cNvSpPr txBox="1"/>
          <p:nvPr/>
        </p:nvSpPr>
        <p:spPr>
          <a:xfrm>
            <a:off x="457200" y="273240"/>
            <a:ext cx="8229240" cy="1144800"/>
          </a:xfrm>
          <a:prstGeom prst="rect">
            <a:avLst/>
          </a:prstGeom>
          <a:noFill/>
          <a:ln>
            <a:noFill/>
          </a:ln>
        </p:spPr>
        <p:txBody>
          <a:bodyPr lIns="0" tIns="0" rIns="0" bIns="0" anchor="ctr"/>
          <a:lstStyle/>
          <a:p>
            <a:pPr algn="ctr"/>
            <a:r>
              <a:rPr lang="en-US" sz="4400" spc="-1">
                <a:latin typeface="Arial"/>
              </a:rPr>
              <a:t>Semi Supervised Algorithm</a:t>
            </a:r>
            <a:endParaRPr/>
          </a:p>
        </p:txBody>
      </p:sp>
      <p:sp>
        <p:nvSpPr>
          <p:cNvPr id="311" name="TextShape 2"/>
          <p:cNvSpPr txBox="1"/>
          <p:nvPr/>
        </p:nvSpPr>
        <p:spPr>
          <a:xfrm>
            <a:off x="457200" y="1604520"/>
            <a:ext cx="8229240" cy="3977280"/>
          </a:xfrm>
          <a:prstGeom prst="rect">
            <a:avLst/>
          </a:prstGeom>
          <a:noFill/>
          <a:ln>
            <a:noFill/>
          </a:ln>
        </p:spPr>
        <p:txBody>
          <a:bodyPr lIns="0" tIns="0" rIns="0" bIns="0"/>
          <a:lstStyle/>
          <a:p>
            <a:endParaRPr/>
          </a:p>
        </p:txBody>
      </p:sp>
      <p:pic>
        <p:nvPicPr>
          <p:cNvPr id="312" name="Picture 311"/>
          <p:cNvPicPr/>
          <p:nvPr/>
        </p:nvPicPr>
        <p:blipFill>
          <a:blip r:embed="rId2"/>
          <a:stretch/>
        </p:blipFill>
        <p:spPr>
          <a:xfrm>
            <a:off x="28440" y="1524600"/>
            <a:ext cx="8698680" cy="4674960"/>
          </a:xfrm>
          <a:prstGeom prst="rect">
            <a:avLst/>
          </a:prstGeom>
          <a:ln>
            <a:noFill/>
          </a:ln>
        </p:spPr>
      </p:pic>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TextShape 1"/>
          <p:cNvSpPr txBox="1"/>
          <p:nvPr/>
        </p:nvSpPr>
        <p:spPr>
          <a:xfrm>
            <a:off x="457200" y="273240"/>
            <a:ext cx="8229240" cy="1144800"/>
          </a:xfrm>
          <a:prstGeom prst="rect">
            <a:avLst/>
          </a:prstGeom>
          <a:noFill/>
          <a:ln>
            <a:noFill/>
          </a:ln>
        </p:spPr>
        <p:txBody>
          <a:bodyPr lIns="0" tIns="0" rIns="0" bIns="0" anchor="ctr"/>
          <a:lstStyle/>
          <a:p>
            <a:pPr algn="ctr"/>
            <a:r>
              <a:rPr lang="en-US" sz="4400" spc="-1">
                <a:latin typeface="Arial"/>
              </a:rPr>
              <a:t>Why Semi Supervised Learning?</a:t>
            </a:r>
            <a:endParaRPr/>
          </a:p>
        </p:txBody>
      </p:sp>
      <p:sp>
        <p:nvSpPr>
          <p:cNvPr id="314" name="TextShape 2"/>
          <p:cNvSpPr txBox="1"/>
          <p:nvPr/>
        </p:nvSpPr>
        <p:spPr>
          <a:xfrm>
            <a:off x="457200" y="1604520"/>
            <a:ext cx="8229240" cy="3977280"/>
          </a:xfrm>
          <a:prstGeom prst="rect">
            <a:avLst/>
          </a:prstGeom>
          <a:noFill/>
          <a:ln>
            <a:noFill/>
          </a:ln>
        </p:spPr>
        <p:txBody>
          <a:bodyPr lIns="0" tIns="0" rIns="0" bIns="0"/>
          <a:lstStyle/>
          <a:p>
            <a:endParaRPr/>
          </a:p>
        </p:txBody>
      </p:sp>
      <p:pic>
        <p:nvPicPr>
          <p:cNvPr id="315" name="Picture 314"/>
          <p:cNvPicPr/>
          <p:nvPr/>
        </p:nvPicPr>
        <p:blipFill>
          <a:blip r:embed="rId2"/>
          <a:stretch/>
        </p:blipFill>
        <p:spPr>
          <a:xfrm>
            <a:off x="383760" y="1042200"/>
            <a:ext cx="8563320" cy="4856040"/>
          </a:xfrm>
          <a:prstGeom prst="rect">
            <a:avLst/>
          </a:prstGeom>
          <a:ln>
            <a:noFill/>
          </a:ln>
        </p:spPr>
      </p:pic>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TextShape 1"/>
          <p:cNvSpPr txBox="1"/>
          <p:nvPr/>
        </p:nvSpPr>
        <p:spPr>
          <a:xfrm>
            <a:off x="457200" y="664920"/>
            <a:ext cx="8229240" cy="1144800"/>
          </a:xfrm>
          <a:prstGeom prst="rect">
            <a:avLst/>
          </a:prstGeom>
          <a:noFill/>
          <a:ln>
            <a:noFill/>
          </a:ln>
        </p:spPr>
        <p:txBody>
          <a:bodyPr lIns="0" tIns="0" rIns="0" bIns="0" anchor="ctr"/>
          <a:lstStyle/>
          <a:p>
            <a:pPr algn="ctr"/>
            <a:r>
              <a:rPr lang="en-US" sz="4400" spc="-1">
                <a:latin typeface="Arial"/>
              </a:rPr>
              <a:t>Why Graph-based SSL?</a:t>
            </a:r>
            <a:endParaRPr/>
          </a:p>
        </p:txBody>
      </p:sp>
      <p:sp>
        <p:nvSpPr>
          <p:cNvPr id="317" name="TextShape 2"/>
          <p:cNvSpPr txBox="1"/>
          <p:nvPr/>
        </p:nvSpPr>
        <p:spPr>
          <a:xfrm>
            <a:off x="457200" y="2518920"/>
            <a:ext cx="8229240" cy="3977280"/>
          </a:xfrm>
          <a:prstGeom prst="rect">
            <a:avLst/>
          </a:prstGeom>
          <a:noFill/>
          <a:ln>
            <a:noFill/>
          </a:ln>
        </p:spPr>
        <p:txBody>
          <a:bodyPr lIns="0" tIns="0" rIns="0" bIns="0"/>
          <a:lstStyle/>
          <a:p>
            <a:pPr marL="432000" indent="-324000">
              <a:buClr>
                <a:srgbClr val="FFFFFF"/>
              </a:buClr>
              <a:buSzPct val="45000"/>
              <a:buFont typeface="StarSymbol"/>
              <a:buChar char=""/>
            </a:pPr>
            <a:r>
              <a:rPr lang="en-US" sz="3200" spc="-1">
                <a:latin typeface="Arial"/>
              </a:rPr>
              <a:t>Datasets are naturally represented by a graph</a:t>
            </a:r>
            <a:endParaRPr/>
          </a:p>
          <a:p>
            <a:pPr marL="432000" indent="-324000">
              <a:buClr>
                <a:srgbClr val="FFFFFF"/>
              </a:buClr>
              <a:buSzPct val="45000"/>
              <a:buFont typeface="StarSymbol"/>
              <a:buChar char=""/>
            </a:pPr>
            <a:r>
              <a:rPr lang="en-US" sz="3200" spc="-1">
                <a:latin typeface="Arial"/>
              </a:rPr>
              <a:t>Uniform representation for heterogenous data</a:t>
            </a:r>
            <a:endParaRPr/>
          </a:p>
          <a:p>
            <a:pPr marL="432000" indent="-324000">
              <a:buClr>
                <a:srgbClr val="FFFFFF"/>
              </a:buClr>
              <a:buSzPct val="45000"/>
              <a:buFont typeface="StarSymbol"/>
              <a:buChar char=""/>
            </a:pPr>
            <a:r>
              <a:rPr lang="en-US" sz="3200" spc="-1">
                <a:latin typeface="Arial"/>
              </a:rPr>
              <a:t>Easily parallelizable, scalable to large data</a:t>
            </a:r>
            <a:endParaRPr/>
          </a:p>
          <a:p>
            <a:pPr marL="432000" indent="-324000">
              <a:buClr>
                <a:srgbClr val="FFFFFF"/>
              </a:buClr>
              <a:buSzPct val="45000"/>
              <a:buFont typeface="StarSymbol"/>
              <a:buChar char=""/>
            </a:pPr>
            <a:r>
              <a:rPr lang="en-US" sz="3200" spc="-1">
                <a:latin typeface="Arial"/>
              </a:rPr>
              <a:t>Effective in practice</a:t>
            </a: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extShape 1"/>
          <p:cNvSpPr txBox="1"/>
          <p:nvPr/>
        </p:nvSpPr>
        <p:spPr>
          <a:xfrm>
            <a:off x="457200" y="1604520"/>
            <a:ext cx="8229240" cy="3977280"/>
          </a:xfrm>
          <a:prstGeom prst="rect">
            <a:avLst/>
          </a:prstGeom>
          <a:noFill/>
          <a:ln>
            <a:noFill/>
          </a:ln>
        </p:spPr>
        <p:txBody>
          <a:bodyPr lIns="0" tIns="0" rIns="0" bIns="0"/>
          <a:lstStyle/>
          <a:p>
            <a:pPr marL="432000" indent="-324000">
              <a:buClr>
                <a:srgbClr val="FFFFFF"/>
              </a:buClr>
              <a:buSzPct val="45000"/>
              <a:buFont typeface="StarSymbol"/>
              <a:buChar char=""/>
            </a:pPr>
            <a:r>
              <a:rPr lang="en-US" sz="3200" spc="-1">
                <a:latin typeface="Arial"/>
              </a:rPr>
              <a:t>All the labeled and the unlabeled nodes ( data ) are represented as vertices in a weighted graph, and the edges encode the similarity between the nodes connecting them.</a:t>
            </a:r>
            <a:endParaRPr/>
          </a:p>
          <a:p>
            <a:pPr marL="432000" indent="-324000">
              <a:buClr>
                <a:srgbClr val="FFFFFF"/>
              </a:buClr>
              <a:buSzPct val="45000"/>
              <a:buFont typeface="StarSymbol"/>
              <a:buChar char=""/>
            </a:pPr>
            <a:r>
              <a:rPr lang="en-US" sz="3200" spc="-1">
                <a:latin typeface="Arial"/>
              </a:rPr>
              <a:t> The learning problem is then proposed in terms of a random Gaussian ﬁeld on the graph, where the mean of the ﬁeld is basically characterized in harmonic functions, and it is eﬃciently obtained using the matrix operations and the associated methods</a:t>
            </a:r>
            <a:endParaRPr/>
          </a:p>
          <a:p>
            <a:pPr marL="432000" indent="-324000">
              <a:buClr>
                <a:srgbClr val="FFFFFF"/>
              </a:buClr>
              <a:buSzPct val="45000"/>
              <a:buFont typeface="StarSymbol"/>
              <a:buChar char=""/>
            </a:pPr>
            <a:r>
              <a:rPr lang="en-US" sz="3200" spc="-1">
                <a:latin typeface="Arial"/>
              </a:rPr>
              <a:t> Methods has been incorporated to calculate the harmonic function</a:t>
            </a:r>
            <a:endParaRPr/>
          </a:p>
        </p:txBody>
      </p:sp>
      <p:sp>
        <p:nvSpPr>
          <p:cNvPr id="319" name="TextShape 2"/>
          <p:cNvSpPr txBox="1"/>
          <p:nvPr/>
        </p:nvSpPr>
        <p:spPr>
          <a:xfrm>
            <a:off x="457200" y="273240"/>
            <a:ext cx="8229240" cy="1144800"/>
          </a:xfrm>
          <a:prstGeom prst="rect">
            <a:avLst/>
          </a:prstGeom>
          <a:noFill/>
          <a:ln>
            <a:noFill/>
          </a:ln>
        </p:spPr>
        <p:txBody>
          <a:bodyPr lIns="0" tIns="0" rIns="0" bIns="0" anchor="ctr"/>
          <a:lstStyle/>
          <a:p>
            <a:pPr algn="ct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Shape 1"/>
          <p:cNvSpPr txBox="1"/>
          <p:nvPr/>
        </p:nvSpPr>
        <p:spPr>
          <a:xfrm>
            <a:off x="1043640" y="685800"/>
            <a:ext cx="7024320" cy="685440"/>
          </a:xfrm>
          <a:prstGeom prst="rect">
            <a:avLst/>
          </a:prstGeom>
          <a:noFill/>
          <a:ln>
            <a:noFill/>
          </a:ln>
        </p:spPr>
        <p:txBody>
          <a:bodyPr anchor="b"/>
          <a:lstStyle/>
          <a:p>
            <a:pPr>
              <a:lnSpc>
                <a:spcPct val="100000"/>
              </a:lnSpc>
            </a:pPr>
            <a:r>
              <a:rPr lang="en-US" sz="4000" strike="noStrike" spc="-1">
                <a:solidFill>
                  <a:srgbClr val="94C600"/>
                </a:solidFill>
                <a:uFill>
                  <a:solidFill>
                    <a:srgbClr val="FFFFFF"/>
                  </a:solidFill>
                </a:uFill>
                <a:latin typeface="Century Gothic"/>
              </a:rPr>
              <a:t>LITERATURE SURVEY</a:t>
            </a:r>
            <a:endParaRPr/>
          </a:p>
        </p:txBody>
      </p:sp>
      <p:pic>
        <p:nvPicPr>
          <p:cNvPr id="232" name="Picture 2"/>
          <p:cNvPicPr/>
          <p:nvPr/>
        </p:nvPicPr>
        <p:blipFill>
          <a:blip r:embed="rId2"/>
          <a:stretch/>
        </p:blipFill>
        <p:spPr>
          <a:xfrm>
            <a:off x="728133" y="1447919"/>
            <a:ext cx="7704667" cy="5020613"/>
          </a:xfrm>
          <a:prstGeom prst="rect">
            <a:avLst/>
          </a:prstGeom>
          <a:ln>
            <a:noFill/>
          </a:ln>
        </p:spPr>
      </p:pic>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TextShape 1"/>
          <p:cNvSpPr txBox="1"/>
          <p:nvPr/>
        </p:nvSpPr>
        <p:spPr>
          <a:xfrm>
            <a:off x="457200" y="273240"/>
            <a:ext cx="8229240" cy="1144800"/>
          </a:xfrm>
          <a:prstGeom prst="rect">
            <a:avLst/>
          </a:prstGeom>
          <a:noFill/>
          <a:ln>
            <a:noFill/>
          </a:ln>
        </p:spPr>
        <p:txBody>
          <a:bodyPr lIns="0" tIns="0" rIns="0" bIns="0" anchor="ctr"/>
          <a:lstStyle/>
          <a:p>
            <a:pPr algn="ctr"/>
            <a:r>
              <a:rPr lang="en-US" sz="4400" spc="-1">
                <a:latin typeface="Arial"/>
              </a:rPr>
              <a:t>Framework:</a:t>
            </a:r>
            <a:endParaRPr/>
          </a:p>
        </p:txBody>
      </p:sp>
      <p:sp>
        <p:nvSpPr>
          <p:cNvPr id="321" name="TextShape 2"/>
          <p:cNvSpPr txBox="1"/>
          <p:nvPr/>
        </p:nvSpPr>
        <p:spPr>
          <a:xfrm>
            <a:off x="457200" y="1604520"/>
            <a:ext cx="8229240" cy="3977280"/>
          </a:xfrm>
          <a:prstGeom prst="rect">
            <a:avLst/>
          </a:prstGeom>
          <a:noFill/>
          <a:ln>
            <a:noFill/>
          </a:ln>
        </p:spPr>
        <p:txBody>
          <a:bodyPr lIns="0" tIns="0" rIns="0" bIns="0"/>
          <a:lstStyle/>
          <a:p>
            <a:pPr marL="432000" indent="-324000">
              <a:buClr>
                <a:srgbClr val="FFFFFF"/>
              </a:buClr>
              <a:buSzPct val="45000"/>
              <a:buFont typeface="StarSymbol"/>
              <a:buChar char=""/>
            </a:pPr>
            <a:r>
              <a:rPr lang="en-US" sz="3200" spc="-1">
                <a:latin typeface="Arial"/>
              </a:rPr>
              <a:t> Suppose there are l labeled points (x1,y1),(x2,y2),(x3,y3),...,(xn,yn) and u unlabeled points x(l+1),x(l+2),x(l+3),...,x(l+u); such that l &lt;&lt; u.</a:t>
            </a:r>
            <a:endParaRPr/>
          </a:p>
          <a:p>
            <a:pPr marL="432000" indent="-324000">
              <a:buClr>
                <a:srgbClr val="FFFFFF"/>
              </a:buClr>
              <a:buSzPct val="45000"/>
              <a:buFont typeface="StarSymbol"/>
              <a:buChar char=""/>
            </a:pPr>
            <a:r>
              <a:rPr lang="en-US" sz="3200" spc="-1">
                <a:latin typeface="Arial"/>
              </a:rPr>
              <a:t>Let the total number of instances be n such that n = l + u</a:t>
            </a:r>
            <a:endParaRPr/>
          </a:p>
          <a:p>
            <a:pPr marL="432000" indent="-324000">
              <a:buClr>
                <a:srgbClr val="FFFFFF"/>
              </a:buClr>
              <a:buSzPct val="45000"/>
              <a:buFont typeface="StarSymbol"/>
              <a:buChar char=""/>
            </a:pPr>
            <a:r>
              <a:rPr lang="en-US" sz="3200" spc="-1">
                <a:latin typeface="Arial"/>
              </a:rPr>
              <a:t> Consider a connected graph G = (V,E) with nodes V corresponding to the n data points, with nodes L = 1,2,3,...,l corresponding to the labeled points with labels y1, y2, y3, ..., yl, and nodes U = l+1,l+2,l+3,...,l+u corresponding to the unlabeled points.</a:t>
            </a:r>
            <a:endParaRPr/>
          </a:p>
          <a:p>
            <a:pPr marL="432000" indent="-324000">
              <a:buClr>
                <a:srgbClr val="FFFFFF"/>
              </a:buClr>
              <a:buSzPct val="45000"/>
              <a:buFont typeface="StarSymbol"/>
              <a:buChar char=""/>
            </a:pPr>
            <a:r>
              <a:rPr lang="en-US" sz="3200" spc="-1">
                <a:latin typeface="Arial"/>
              </a:rPr>
              <a:t> The main task is to assign labels to nodes U.</a:t>
            </a: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TextShape 1"/>
          <p:cNvSpPr txBox="1"/>
          <p:nvPr/>
        </p:nvSpPr>
        <p:spPr>
          <a:xfrm>
            <a:off x="457200" y="273240"/>
            <a:ext cx="8229240" cy="1144800"/>
          </a:xfrm>
          <a:prstGeom prst="rect">
            <a:avLst/>
          </a:prstGeom>
          <a:noFill/>
          <a:ln>
            <a:noFill/>
          </a:ln>
        </p:spPr>
        <p:txBody>
          <a:bodyPr lIns="0" tIns="0" rIns="0" bIns="0" anchor="ctr"/>
          <a:lstStyle/>
          <a:p>
            <a:pPr algn="ctr"/>
            <a:r>
              <a:rPr lang="en-US" sz="4400" spc="-1">
                <a:latin typeface="Arial"/>
              </a:rPr>
              <a:t>Framework</a:t>
            </a:r>
            <a:endParaRPr/>
          </a:p>
        </p:txBody>
      </p:sp>
      <p:sp>
        <p:nvSpPr>
          <p:cNvPr id="323" name="TextShape 2"/>
          <p:cNvSpPr txBox="1"/>
          <p:nvPr/>
        </p:nvSpPr>
        <p:spPr>
          <a:xfrm>
            <a:off x="457200" y="1604520"/>
            <a:ext cx="8229240" cy="3977280"/>
          </a:xfrm>
          <a:prstGeom prst="rect">
            <a:avLst/>
          </a:prstGeom>
          <a:noFill/>
          <a:ln>
            <a:noFill/>
          </a:ln>
        </p:spPr>
        <p:txBody>
          <a:bodyPr lIns="0" tIns="0" rIns="0" bIns="0"/>
          <a:lstStyle/>
          <a:p>
            <a:pPr marL="432000" indent="-324000">
              <a:buClr>
                <a:srgbClr val="FFFFFF"/>
              </a:buClr>
              <a:buSzPct val="45000"/>
              <a:buFont typeface="StarSymbol"/>
              <a:buChar char=""/>
            </a:pPr>
            <a:r>
              <a:rPr lang="en-US" sz="3200" spc="-1">
                <a:latin typeface="Arial"/>
              </a:rPr>
              <a:t> Assume there is an n * n symmetric weight matrix W on the edges of the graph. For example, when x ∈ Rm , the weight matrix can be where d = 1...m and σ1 ,σ2 ,σ3 , ... , σm are length scale hyperparameters for each dimension.</a:t>
            </a:r>
            <a:endParaRPr/>
          </a:p>
        </p:txBody>
      </p:sp>
      <p:pic>
        <p:nvPicPr>
          <p:cNvPr id="324" name="Picture 323"/>
          <p:cNvPicPr/>
          <p:nvPr/>
        </p:nvPicPr>
        <p:blipFill>
          <a:blip r:embed="rId2"/>
          <a:stretch/>
        </p:blipFill>
        <p:spPr>
          <a:xfrm>
            <a:off x="1842840" y="4035240"/>
            <a:ext cx="4778280" cy="1226520"/>
          </a:xfrm>
          <a:prstGeom prst="rect">
            <a:avLst/>
          </a:prstGeom>
          <a:ln>
            <a:noFill/>
          </a:ln>
        </p:spPr>
      </p:pic>
      <p:sp>
        <p:nvSpPr>
          <p:cNvPr id="325" name="TextShape 3"/>
          <p:cNvSpPr txBox="1"/>
          <p:nvPr/>
        </p:nvSpPr>
        <p:spPr>
          <a:xfrm>
            <a:off x="829440" y="5225760"/>
            <a:ext cx="7465320" cy="1223640"/>
          </a:xfrm>
          <a:prstGeom prst="rect">
            <a:avLst/>
          </a:prstGeom>
          <a:noFill/>
          <a:ln>
            <a:noFill/>
          </a:ln>
        </p:spPr>
        <p:txBody>
          <a:bodyPr lIns="90000" tIns="45000" rIns="90000" bIns="45000"/>
          <a:lstStyle/>
          <a:p>
            <a:pPr marL="216000" indent="-216000">
              <a:buClr>
                <a:srgbClr val="FFFFFF"/>
              </a:buClr>
              <a:buSzPct val="45000"/>
              <a:buFont typeface="StarSymbol"/>
              <a:buChar char=""/>
            </a:pPr>
            <a:r>
              <a:rPr lang="en-US" sz="2000" spc="-1">
                <a:latin typeface="Arial"/>
              </a:rPr>
              <a:t>where d = 1...m and σ1 ,σ2 ,σ3 , ... , σm are length scale hyperparameters for each dimension. Thus it is evident that the nearby points in Euclidean space are assigned large edge weight. </a:t>
            </a: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TextShape 1"/>
          <p:cNvSpPr txBox="1"/>
          <p:nvPr/>
        </p:nvSpPr>
        <p:spPr>
          <a:xfrm>
            <a:off x="457200" y="273240"/>
            <a:ext cx="8229240" cy="1144800"/>
          </a:xfrm>
          <a:prstGeom prst="rect">
            <a:avLst/>
          </a:prstGeom>
          <a:noFill/>
          <a:ln>
            <a:noFill/>
          </a:ln>
        </p:spPr>
        <p:txBody>
          <a:bodyPr lIns="0" tIns="0" rIns="0" bIns="0" anchor="ctr"/>
          <a:lstStyle/>
          <a:p>
            <a:pPr algn="ctr"/>
            <a:r>
              <a:rPr lang="en-US" sz="4400" spc="-1">
                <a:latin typeface="Arial"/>
              </a:rPr>
              <a:t>Strategy</a:t>
            </a:r>
            <a:endParaRPr/>
          </a:p>
        </p:txBody>
      </p:sp>
      <p:sp>
        <p:nvSpPr>
          <p:cNvPr id="327" name="TextShape 2"/>
          <p:cNvSpPr txBox="1"/>
          <p:nvPr/>
        </p:nvSpPr>
        <p:spPr>
          <a:xfrm>
            <a:off x="457200" y="1604520"/>
            <a:ext cx="7174080" cy="3123360"/>
          </a:xfrm>
          <a:prstGeom prst="rect">
            <a:avLst/>
          </a:prstGeom>
          <a:noFill/>
          <a:ln>
            <a:noFill/>
          </a:ln>
        </p:spPr>
        <p:txBody>
          <a:bodyPr lIns="0" tIns="0" rIns="0" bIns="0"/>
          <a:lstStyle/>
          <a:p>
            <a:pPr marL="432000" indent="-324000">
              <a:buClr>
                <a:srgbClr val="FFFFFF"/>
              </a:buClr>
              <a:buSzPct val="45000"/>
              <a:buFont typeface="StarSymbol"/>
              <a:buChar char=""/>
            </a:pPr>
            <a:r>
              <a:rPr lang="en-US" sz="3200" spc="-1">
                <a:latin typeface="Arial"/>
              </a:rPr>
              <a:t>The strategy is to compute a real-valued function 
f :V−&gt; R on G with certain very nice properties, and then assign labels based on f. </a:t>
            </a:r>
            <a:endParaRPr/>
          </a:p>
          <a:p>
            <a:pPr marL="432000" indent="-324000">
              <a:buClr>
                <a:srgbClr val="FFFFFF"/>
              </a:buClr>
              <a:buSzPct val="45000"/>
              <a:buFont typeface="StarSymbol"/>
              <a:buChar char=""/>
            </a:pPr>
            <a:r>
              <a:rPr lang="en-US" sz="3200" spc="-1">
                <a:latin typeface="Arial"/>
              </a:rPr>
              <a:t> We constrain f to take values from the unique class points that must have been assigned to one of the labels and not otherwise.</a:t>
            </a:r>
            <a:endParaRPr/>
          </a:p>
          <a:p>
            <a:pPr marL="432000" indent="-324000">
              <a:buClr>
                <a:srgbClr val="FFFFFF"/>
              </a:buClr>
              <a:buSzPct val="45000"/>
              <a:buFont typeface="StarSymbol"/>
              <a:buChar char=""/>
            </a:pPr>
            <a:r>
              <a:rPr lang="en-US" sz="3200" spc="-1">
                <a:latin typeface="Arial"/>
              </a:rPr>
              <a:t>The harmonic property means that the value of f at each unlabeled data point is the average of f at neighboring points</a:t>
            </a:r>
            <a:endParaRPr/>
          </a:p>
        </p:txBody>
      </p:sp>
      <p:pic>
        <p:nvPicPr>
          <p:cNvPr id="328" name="Picture 327"/>
          <p:cNvPicPr/>
          <p:nvPr/>
        </p:nvPicPr>
        <p:blipFill>
          <a:blip r:embed="rId2"/>
          <a:stretch/>
        </p:blipFill>
        <p:spPr>
          <a:xfrm>
            <a:off x="995040" y="5144760"/>
            <a:ext cx="6212880" cy="993600"/>
          </a:xfrm>
          <a:prstGeom prst="rect">
            <a:avLst/>
          </a:prstGeom>
          <a:ln>
            <a:noFill/>
          </a:ln>
        </p:spPr>
      </p:pic>
      <p:sp>
        <p:nvSpPr>
          <p:cNvPr id="329" name="TextShape 3"/>
          <p:cNvSpPr txBox="1"/>
          <p:nvPr/>
        </p:nvSpPr>
        <p:spPr>
          <a:xfrm>
            <a:off x="663480" y="6138000"/>
            <a:ext cx="7880040" cy="554040"/>
          </a:xfrm>
          <a:prstGeom prst="rect">
            <a:avLst/>
          </a:prstGeom>
          <a:noFill/>
          <a:ln>
            <a:noFill/>
          </a:ln>
        </p:spPr>
        <p:txBody>
          <a:bodyPr lIns="90000" tIns="45000" rIns="90000" bIns="45000"/>
          <a:lstStyle/>
          <a:p>
            <a:r>
              <a:rPr lang="en-US" sz="1639" spc="-1">
                <a:latin typeface="Arial"/>
              </a:rPr>
              <a:t>for j = l+1, l+2, l+3, ... , l+u which is consistent with prior smoothness of f with respect to the graph.</a:t>
            </a: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TextShape 1"/>
          <p:cNvSpPr txBox="1"/>
          <p:nvPr/>
        </p:nvSpPr>
        <p:spPr>
          <a:xfrm>
            <a:off x="457200" y="1604520"/>
            <a:ext cx="8229240" cy="3977280"/>
          </a:xfrm>
          <a:prstGeom prst="rect">
            <a:avLst/>
          </a:prstGeom>
          <a:noFill/>
          <a:ln>
            <a:noFill/>
          </a:ln>
        </p:spPr>
        <p:txBody>
          <a:bodyPr lIns="0" tIns="0" rIns="0" bIns="0"/>
          <a:lstStyle/>
          <a:p>
            <a:pPr marL="432000" indent="-324000">
              <a:buClr>
                <a:srgbClr val="FFFFFF"/>
              </a:buClr>
              <a:buSzPct val="45000"/>
              <a:buFont typeface="StarSymbol"/>
              <a:buChar char=""/>
            </a:pPr>
            <a:r>
              <a:rPr lang="en-US" sz="3200" spc="-1">
                <a:latin typeface="Arial"/>
              </a:rPr>
              <a:t> Let the W be the weight matrix. </a:t>
            </a:r>
            <a:endParaRPr/>
          </a:p>
          <a:p>
            <a:pPr marL="432000" indent="-324000">
              <a:buClr>
                <a:srgbClr val="FFFFFF"/>
              </a:buClr>
              <a:buSzPct val="45000"/>
              <a:buFont typeface="StarSymbol"/>
              <a:buChar char=""/>
            </a:pPr>
            <a:r>
              <a:rPr lang="en-US" sz="3200" spc="-1">
                <a:latin typeface="Arial"/>
              </a:rPr>
              <a:t> </a:t>
            </a:r>
            <a:endParaRPr/>
          </a:p>
        </p:txBody>
      </p:sp>
      <p:pic>
        <p:nvPicPr>
          <p:cNvPr id="331" name="Picture 330"/>
          <p:cNvPicPr/>
          <p:nvPr/>
        </p:nvPicPr>
        <p:blipFill>
          <a:blip r:embed="rId2"/>
          <a:stretch/>
        </p:blipFill>
        <p:spPr>
          <a:xfrm>
            <a:off x="1972800" y="2144880"/>
            <a:ext cx="5824080" cy="1338840"/>
          </a:xfrm>
          <a:prstGeom prst="rect">
            <a:avLst/>
          </a:prstGeom>
          <a:ln>
            <a:noFill/>
          </a:ln>
        </p:spPr>
      </p:pic>
      <p:sp>
        <p:nvSpPr>
          <p:cNvPr id="332" name="TextShape 2"/>
          <p:cNvSpPr txBox="1"/>
          <p:nvPr/>
        </p:nvSpPr>
        <p:spPr>
          <a:xfrm>
            <a:off x="480240" y="3322080"/>
            <a:ext cx="8229240" cy="3977280"/>
          </a:xfrm>
          <a:prstGeom prst="rect">
            <a:avLst/>
          </a:prstGeom>
          <a:noFill/>
          <a:ln>
            <a:noFill/>
          </a:ln>
        </p:spPr>
        <p:txBody>
          <a:bodyPr lIns="0" tIns="0" rIns="0" bIns="0"/>
          <a:lstStyle/>
          <a:p>
            <a:pPr marL="432000" indent="-324000">
              <a:buClr>
                <a:srgbClr val="FFFFFF"/>
              </a:buClr>
              <a:buSzPct val="45000"/>
              <a:buFont typeface="StarSymbol"/>
              <a:buChar char=""/>
            </a:pPr>
            <a:r>
              <a:rPr lang="en-US" sz="3200" spc="-1">
                <a:latin typeface="Arial"/>
              </a:rPr>
              <a:t>Letting f =             where fu denotes the values on the unlabeled data points, the harmonic solution del f = 0 subject to f|L = fl is given by </a:t>
            </a:r>
            <a:endParaRPr/>
          </a:p>
          <a:p>
            <a:pPr marL="432000" indent="-324000">
              <a:buClr>
                <a:srgbClr val="FFFFFF"/>
              </a:buClr>
              <a:buSzPct val="45000"/>
              <a:buFont typeface="StarSymbol"/>
              <a:buChar char=""/>
            </a:pPr>
            <a:r>
              <a:rPr lang="en-US" sz="3200" spc="-1">
                <a:latin typeface="Arial"/>
              </a:rPr>
              <a:t> </a:t>
            </a:r>
            <a:endParaRPr/>
          </a:p>
        </p:txBody>
      </p:sp>
      <p:pic>
        <p:nvPicPr>
          <p:cNvPr id="333" name="Picture 332"/>
          <p:cNvPicPr/>
          <p:nvPr/>
        </p:nvPicPr>
        <p:blipFill>
          <a:blip r:embed="rId3"/>
          <a:stretch/>
        </p:blipFill>
        <p:spPr>
          <a:xfrm>
            <a:off x="1087920" y="4739040"/>
            <a:ext cx="7155000" cy="1235520"/>
          </a:xfrm>
          <a:prstGeom prst="rect">
            <a:avLst/>
          </a:prstGeom>
          <a:ln>
            <a:noFill/>
          </a:ln>
        </p:spPr>
      </p:pic>
      <p:pic>
        <p:nvPicPr>
          <p:cNvPr id="334" name="Picture 333"/>
          <p:cNvPicPr/>
          <p:nvPr/>
        </p:nvPicPr>
        <p:blipFill>
          <a:blip r:embed="rId4"/>
          <a:stretch/>
        </p:blipFill>
        <p:spPr>
          <a:xfrm>
            <a:off x="2759400" y="2855520"/>
            <a:ext cx="536400" cy="844920"/>
          </a:xfrm>
          <a:prstGeom prst="rect">
            <a:avLst/>
          </a:prstGeom>
          <a:ln>
            <a:noFill/>
          </a:ln>
        </p:spPr>
      </p:pic>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TextShape 1"/>
          <p:cNvSpPr txBox="1"/>
          <p:nvPr/>
        </p:nvSpPr>
        <p:spPr>
          <a:xfrm>
            <a:off x="457200" y="273240"/>
            <a:ext cx="8229240" cy="1144800"/>
          </a:xfrm>
          <a:prstGeom prst="rect">
            <a:avLst/>
          </a:prstGeom>
          <a:noFill/>
          <a:ln>
            <a:noFill/>
          </a:ln>
        </p:spPr>
        <p:txBody>
          <a:bodyPr lIns="0" tIns="0" rIns="0" bIns="0" anchor="ctr"/>
          <a:lstStyle/>
          <a:p>
            <a:pPr algn="ctr"/>
            <a:endParaRPr/>
          </a:p>
        </p:txBody>
      </p:sp>
      <p:sp>
        <p:nvSpPr>
          <p:cNvPr id="336" name="TextShape 2"/>
          <p:cNvSpPr txBox="1"/>
          <p:nvPr/>
        </p:nvSpPr>
        <p:spPr>
          <a:xfrm>
            <a:off x="457200" y="1604520"/>
            <a:ext cx="8229240" cy="3977280"/>
          </a:xfrm>
          <a:prstGeom prst="rect">
            <a:avLst/>
          </a:prstGeom>
          <a:noFill/>
          <a:ln>
            <a:noFill/>
          </a:ln>
        </p:spPr>
        <p:txBody>
          <a:bodyPr lIns="0" tIns="0" rIns="0" bIns="0"/>
          <a:lstStyle/>
          <a:p>
            <a:pPr marL="432000" indent="-324000">
              <a:buClr>
                <a:srgbClr val="FFFFFF"/>
              </a:buClr>
              <a:buSzPct val="45000"/>
              <a:buFont typeface="StarSymbol"/>
              <a:buChar char=""/>
            </a:pPr>
            <a:r>
              <a:rPr lang="en-US" sz="3200" spc="-1">
                <a:latin typeface="Arial"/>
              </a:rPr>
              <a:t>L = D−W where L is the Laplacian Matrix, D is the diagonal matrix such that each of the diagonal element gives the sum(Wij) where j = 1,2,3,...,n. L represents the del. </a:t>
            </a:r>
            <a:endParaRPr/>
          </a:p>
          <a:p>
            <a:pPr marL="432000" indent="-324000">
              <a:buClr>
                <a:srgbClr val="FFFFFF"/>
              </a:buClr>
              <a:buSzPct val="45000"/>
              <a:buFont typeface="StarSymbol"/>
              <a:buChar char=""/>
            </a:pPr>
            <a:r>
              <a:rPr lang="en-US" sz="3200" spc="-1">
                <a:latin typeface="Arial"/>
              </a:rPr>
              <a:t>It is an approach to semi-supervised learning based on a Gaussian random ﬁeld model deﬁned with respect to a graph which is weighted and representing labeled data and unlabeled data.</a:t>
            </a: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TextShape 1"/>
          <p:cNvSpPr txBox="1"/>
          <p:nvPr/>
        </p:nvSpPr>
        <p:spPr>
          <a:xfrm>
            <a:off x="1043640" y="1027800"/>
            <a:ext cx="7024320" cy="572040"/>
          </a:xfrm>
          <a:prstGeom prst="rect">
            <a:avLst/>
          </a:prstGeom>
          <a:noFill/>
          <a:ln>
            <a:noFill/>
          </a:ln>
        </p:spPr>
        <p:txBody>
          <a:bodyPr anchor="b"/>
          <a:lstStyle/>
          <a:p>
            <a:pPr>
              <a:lnSpc>
                <a:spcPct val="100000"/>
              </a:lnSpc>
            </a:pPr>
            <a:r>
              <a:rPr lang="en-US" sz="4000" strike="noStrike" spc="-1">
                <a:solidFill>
                  <a:srgbClr val="94C600"/>
                </a:solidFill>
                <a:uFill>
                  <a:solidFill>
                    <a:srgbClr val="FFFFFF"/>
                  </a:solidFill>
                </a:uFill>
                <a:latin typeface="Century Gothic"/>
              </a:rPr>
              <a:t>RESEARCH METHODOLOGY</a:t>
            </a:r>
            <a:endParaRPr/>
          </a:p>
        </p:txBody>
      </p:sp>
      <p:sp>
        <p:nvSpPr>
          <p:cNvPr id="338" name="TextShape 2"/>
          <p:cNvSpPr txBox="1"/>
          <p:nvPr/>
        </p:nvSpPr>
        <p:spPr>
          <a:xfrm>
            <a:off x="685800" y="1676520"/>
            <a:ext cx="7748280" cy="4155840"/>
          </a:xfrm>
          <a:prstGeom prst="rect">
            <a:avLst/>
          </a:prstGeom>
          <a:noFill/>
          <a:ln>
            <a:noFill/>
          </a:ln>
        </p:spPr>
        <p:txBody>
          <a:bodyPr/>
          <a:lstStyle/>
          <a:p>
            <a:pPr marL="68760">
              <a:lnSpc>
                <a:spcPct val="100000"/>
              </a:lnSpc>
            </a:pPr>
            <a:r>
              <a:rPr lang="en-US" sz="2400" strike="noStrike" spc="-1">
                <a:solidFill>
                  <a:srgbClr val="3E3D2D"/>
                </a:solidFill>
                <a:uFill>
                  <a:solidFill>
                    <a:srgbClr val="FFFFFF"/>
                  </a:solidFill>
                </a:uFill>
                <a:latin typeface="Century Gothic"/>
              </a:rPr>
              <a:t>GRAPH ALGORITHM :</a:t>
            </a: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TextShape 1"/>
          <p:cNvSpPr txBox="1"/>
          <p:nvPr/>
        </p:nvSpPr>
        <p:spPr>
          <a:xfrm>
            <a:off x="1043640" y="685800"/>
            <a:ext cx="7024320" cy="761760"/>
          </a:xfrm>
          <a:prstGeom prst="rect">
            <a:avLst/>
          </a:prstGeom>
          <a:noFill/>
          <a:ln>
            <a:noFill/>
          </a:ln>
        </p:spPr>
        <p:txBody>
          <a:bodyPr anchor="b"/>
          <a:lstStyle/>
          <a:p>
            <a:pPr>
              <a:lnSpc>
                <a:spcPct val="100000"/>
              </a:lnSpc>
            </a:pPr>
            <a:r>
              <a:rPr lang="en-US" sz="4000" strike="noStrike" spc="-1">
                <a:solidFill>
                  <a:srgbClr val="94C600"/>
                </a:solidFill>
                <a:uFill>
                  <a:solidFill>
                    <a:srgbClr val="FFFFFF"/>
                  </a:solidFill>
                </a:uFill>
                <a:latin typeface="Century Gothic"/>
              </a:rPr>
              <a:t>RESEARCH METHODOLOGY</a:t>
            </a:r>
            <a:endParaRPr/>
          </a:p>
        </p:txBody>
      </p:sp>
      <p:sp>
        <p:nvSpPr>
          <p:cNvPr id="340" name="TextShape 2"/>
          <p:cNvSpPr txBox="1"/>
          <p:nvPr/>
        </p:nvSpPr>
        <p:spPr>
          <a:xfrm>
            <a:off x="1043640" y="1447920"/>
            <a:ext cx="6777000" cy="4384440"/>
          </a:xfrm>
          <a:prstGeom prst="rect">
            <a:avLst/>
          </a:prstGeom>
          <a:noFill/>
          <a:ln>
            <a:noFill/>
          </a:ln>
        </p:spPr>
        <p:txBody>
          <a:bodyPr/>
          <a:lstStyle/>
          <a:p>
            <a:pPr marL="343080" indent="-273960">
              <a:lnSpc>
                <a:spcPct val="100000"/>
              </a:lnSpc>
              <a:buClr>
                <a:srgbClr val="94C600"/>
              </a:buClr>
              <a:buSzPct val="76000"/>
              <a:buFont typeface="Wingdings 2" charset="2"/>
              <a:buChar char=""/>
            </a:pPr>
            <a:r>
              <a:rPr lang="en-US" sz="2400" b="1" strike="noStrike" spc="-1">
                <a:solidFill>
                  <a:srgbClr val="3E3D2D"/>
                </a:solidFill>
                <a:uFill>
                  <a:solidFill>
                    <a:srgbClr val="FFFFFF"/>
                  </a:solidFill>
                </a:uFill>
                <a:latin typeface="Century Gothic"/>
              </a:rPr>
              <a:t>Compare Results and vary parameters to see which algorithm performs best under the given circumstances.</a:t>
            </a:r>
            <a:endParaRPr/>
          </a:p>
          <a:p>
            <a:pPr marL="343080" indent="-273960">
              <a:lnSpc>
                <a:spcPct val="100000"/>
              </a:lnSpc>
              <a:buClr>
                <a:srgbClr val="94C600"/>
              </a:buClr>
              <a:buSzPct val="76000"/>
              <a:buFont typeface="Wingdings 2" charset="2"/>
              <a:buChar char=""/>
            </a:pPr>
            <a:r>
              <a:rPr lang="en-US" sz="2400" strike="noStrike" spc="-1">
                <a:solidFill>
                  <a:srgbClr val="3E3D2D"/>
                </a:solidFill>
                <a:uFill>
                  <a:solidFill>
                    <a:srgbClr val="FFFFFF"/>
                  </a:solidFill>
                </a:uFill>
                <a:latin typeface="Century Gothic"/>
              </a:rPr>
              <a:t>MatPlotLib library -  performance of the algorithm as well as the speed of our computation. Accuracy with respect to our training and test sets are compared and we also check the type of relationship exhibited by computational time vs accuracy.</a:t>
            </a:r>
            <a:endParaRPr/>
          </a:p>
          <a:p>
            <a:pPr marL="343080" indent="-273960">
              <a:lnSpc>
                <a:spcPct val="100000"/>
              </a:lnSpc>
              <a:buClr>
                <a:srgbClr val="94C600"/>
              </a:buClr>
              <a:buSzPct val="76000"/>
              <a:buFont typeface="Wingdings 2" charset="2"/>
              <a:buChar char=""/>
            </a:pPr>
            <a:r>
              <a:rPr lang="en-US" sz="2400" strike="noStrike" spc="-1">
                <a:solidFill>
                  <a:srgbClr val="3E3D2D"/>
                </a:solidFill>
                <a:uFill>
                  <a:solidFill>
                    <a:srgbClr val="FFFFFF"/>
                  </a:solidFill>
                </a:uFill>
                <a:latin typeface="Century Gothic"/>
              </a:rPr>
              <a:t>After training our algorithm, the initially unsupervised videos, will now have labels assigned to them (with an acceptable level of error) and now we can pass our test videos against this improved training set to semantically recognize them. </a:t>
            </a:r>
            <a:endParaRPr/>
          </a:p>
          <a:p>
            <a:pPr marL="343080" indent="-273960">
              <a:lnSpc>
                <a:spcPct val="100000"/>
              </a:lnSpc>
              <a:buClr>
                <a:srgbClr val="94C600"/>
              </a:buClr>
              <a:buSzPct val="76000"/>
              <a:buFont typeface="Wingdings 2" charset="2"/>
              <a:buChar char=""/>
            </a:pPr>
            <a:r>
              <a:rPr lang="en-US" sz="2400" strike="noStrike" spc="-1">
                <a:solidFill>
                  <a:srgbClr val="3E3D2D"/>
                </a:solidFill>
                <a:uFill>
                  <a:solidFill>
                    <a:srgbClr val="FFFFFF"/>
                  </a:solidFill>
                </a:uFill>
                <a:latin typeface="Century Gothic"/>
              </a:rPr>
              <a:t>carry out these procedures to perform a comparative study on whether modifying certain parameters based on the data set under consideration will have an effect in increasing/decreasing computational time and accuracy. </a:t>
            </a: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TextShape 1"/>
          <p:cNvSpPr txBox="1"/>
          <p:nvPr/>
        </p:nvSpPr>
        <p:spPr>
          <a:xfrm>
            <a:off x="1043640" y="685800"/>
            <a:ext cx="7024320" cy="761760"/>
          </a:xfrm>
          <a:prstGeom prst="rect">
            <a:avLst/>
          </a:prstGeom>
          <a:noFill/>
          <a:ln>
            <a:noFill/>
          </a:ln>
        </p:spPr>
        <p:txBody>
          <a:bodyPr anchor="b"/>
          <a:lstStyle/>
          <a:p>
            <a:pPr>
              <a:lnSpc>
                <a:spcPct val="100000"/>
              </a:lnSpc>
            </a:pPr>
            <a:r>
              <a:rPr lang="en-US" sz="4000" strike="noStrike" spc="-1">
                <a:solidFill>
                  <a:srgbClr val="94C600"/>
                </a:solidFill>
                <a:uFill>
                  <a:solidFill>
                    <a:srgbClr val="FFFFFF"/>
                  </a:solidFill>
                </a:uFill>
                <a:latin typeface="Century Gothic"/>
              </a:rPr>
              <a:t>RESULTS OBTAINED</a:t>
            </a:r>
            <a:endParaRPr/>
          </a:p>
        </p:txBody>
      </p:sp>
      <p:sp>
        <p:nvSpPr>
          <p:cNvPr id="342" name="TextShape 2"/>
          <p:cNvSpPr txBox="1"/>
          <p:nvPr/>
        </p:nvSpPr>
        <p:spPr>
          <a:xfrm>
            <a:off x="1043640" y="1447920"/>
            <a:ext cx="6777000" cy="4384440"/>
          </a:xfrm>
          <a:prstGeom prst="rect">
            <a:avLst/>
          </a:prstGeom>
          <a:noFill/>
          <a:ln>
            <a:noFill/>
          </a:ln>
        </p:spPr>
        <p:txBody>
          <a:bodyPr/>
          <a:lstStyle/>
          <a:p>
            <a:pPr marL="343080" indent="-273960">
              <a:lnSpc>
                <a:spcPct val="100000"/>
              </a:lnSpc>
              <a:buClr>
                <a:srgbClr val="94C600"/>
              </a:buClr>
              <a:buSzPct val="76000"/>
              <a:buFont typeface="Wingdings 2" charset="2"/>
              <a:buChar char=""/>
            </a:pPr>
            <a:r>
              <a:rPr lang="en-US" sz="2400" strike="noStrike" spc="-1">
                <a:solidFill>
                  <a:srgbClr val="3E3D2D"/>
                </a:solidFill>
                <a:uFill>
                  <a:solidFill>
                    <a:srgbClr val="FFFFFF"/>
                  </a:solidFill>
                </a:uFill>
                <a:latin typeface="Century Gothic"/>
              </a:rPr>
              <a:t>created a feature matrix corresponding to each video example</a:t>
            </a:r>
            <a:endParaRPr/>
          </a:p>
          <a:p>
            <a:pPr marL="343080" indent="-273960">
              <a:lnSpc>
                <a:spcPct val="100000"/>
              </a:lnSpc>
              <a:buClr>
                <a:srgbClr val="94C600"/>
              </a:buClr>
              <a:buSzPct val="76000"/>
              <a:buFont typeface="Wingdings 2" charset="2"/>
              <a:buChar char=""/>
            </a:pPr>
            <a:r>
              <a:rPr lang="en-US" sz="2400" strike="noStrike" spc="-1">
                <a:solidFill>
                  <a:srgbClr val="3E3D2D"/>
                </a:solidFill>
                <a:uFill>
                  <a:solidFill>
                    <a:srgbClr val="FFFFFF"/>
                  </a:solidFill>
                </a:uFill>
                <a:latin typeface="Century Gothic"/>
              </a:rPr>
              <a:t>The feature vector has values which are common to all images so far so it can be seen that all videos are so far considered to be on a level playing field. </a:t>
            </a:r>
            <a:endParaRPr/>
          </a:p>
          <a:p>
            <a:pPr marL="343080" indent="-273960">
              <a:lnSpc>
                <a:spcPct val="100000"/>
              </a:lnSpc>
              <a:buClr>
                <a:srgbClr val="94C600"/>
              </a:buClr>
              <a:buSzPct val="76000"/>
              <a:buFont typeface="Wingdings 2" charset="2"/>
              <a:buChar char=""/>
            </a:pPr>
            <a:r>
              <a:rPr lang="en-US" sz="2400" strike="noStrike" spc="-1">
                <a:solidFill>
                  <a:srgbClr val="3E3D2D"/>
                </a:solidFill>
                <a:uFill>
                  <a:solidFill>
                    <a:srgbClr val="FFFFFF"/>
                  </a:solidFill>
                </a:uFill>
                <a:latin typeface="Century Gothic"/>
              </a:rPr>
              <a:t>Disadvantage - time it takes to compute these features and the further problem of using these features in the learning algorithms. calls for the need of feature reduction.</a:t>
            </a: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TextShape 1"/>
          <p:cNvSpPr txBox="1"/>
          <p:nvPr/>
        </p:nvSpPr>
        <p:spPr>
          <a:xfrm>
            <a:off x="1043640" y="762120"/>
            <a:ext cx="7024320" cy="685440"/>
          </a:xfrm>
          <a:prstGeom prst="rect">
            <a:avLst/>
          </a:prstGeom>
          <a:noFill/>
          <a:ln>
            <a:noFill/>
          </a:ln>
        </p:spPr>
        <p:txBody>
          <a:bodyPr anchor="b"/>
          <a:lstStyle/>
          <a:p>
            <a:pPr>
              <a:lnSpc>
                <a:spcPct val="100000"/>
              </a:lnSpc>
            </a:pPr>
            <a:r>
              <a:rPr lang="en-US" sz="4000" strike="noStrike" spc="-1">
                <a:solidFill>
                  <a:srgbClr val="94C600"/>
                </a:solidFill>
                <a:uFill>
                  <a:solidFill>
                    <a:srgbClr val="FFFFFF"/>
                  </a:solidFill>
                </a:uFill>
                <a:latin typeface="Century Gothic"/>
              </a:rPr>
              <a:t>RESULTS OBTAINED</a:t>
            </a:r>
            <a:endParaRPr/>
          </a:p>
        </p:txBody>
      </p:sp>
      <p:pic>
        <p:nvPicPr>
          <p:cNvPr id="344" name="Picture 2"/>
          <p:cNvPicPr/>
          <p:nvPr/>
        </p:nvPicPr>
        <p:blipFill>
          <a:blip r:embed="rId2"/>
          <a:stretch/>
        </p:blipFill>
        <p:spPr>
          <a:xfrm>
            <a:off x="914400" y="1600200"/>
            <a:ext cx="7490880" cy="2379240"/>
          </a:xfrm>
          <a:prstGeom prst="rect">
            <a:avLst/>
          </a:prstGeom>
          <a:ln>
            <a:noFill/>
          </a:ln>
        </p:spPr>
      </p:pic>
      <p:pic>
        <p:nvPicPr>
          <p:cNvPr id="345" name="Picture 3"/>
          <p:cNvPicPr/>
          <p:nvPr/>
        </p:nvPicPr>
        <p:blipFill>
          <a:blip r:embed="rId3"/>
          <a:stretch/>
        </p:blipFill>
        <p:spPr>
          <a:xfrm>
            <a:off x="838080" y="4267080"/>
            <a:ext cx="7467120" cy="2133360"/>
          </a:xfrm>
          <a:prstGeom prst="rect">
            <a:avLst/>
          </a:prstGeom>
          <a:ln>
            <a:noFill/>
          </a:ln>
        </p:spPr>
      </p:pic>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TextShape 1"/>
          <p:cNvSpPr txBox="1"/>
          <p:nvPr/>
        </p:nvSpPr>
        <p:spPr>
          <a:xfrm>
            <a:off x="1043640" y="1027800"/>
            <a:ext cx="7024320" cy="1142640"/>
          </a:xfrm>
          <a:prstGeom prst="rect">
            <a:avLst/>
          </a:prstGeom>
          <a:noFill/>
          <a:ln>
            <a:noFill/>
          </a:ln>
        </p:spPr>
        <p:txBody>
          <a:bodyPr lIns="0" tIns="0" rIns="0" bIns="0" anchor="ctr"/>
          <a:lstStyle/>
          <a:p>
            <a:endParaRPr/>
          </a:p>
        </p:txBody>
      </p:sp>
      <p:sp>
        <p:nvSpPr>
          <p:cNvPr id="347" name="TextShape 2"/>
          <p:cNvSpPr txBox="1"/>
          <p:nvPr/>
        </p:nvSpPr>
        <p:spPr>
          <a:xfrm>
            <a:off x="457560" y="273600"/>
            <a:ext cx="8229240" cy="1144800"/>
          </a:xfrm>
          <a:prstGeom prst="rect">
            <a:avLst/>
          </a:prstGeom>
          <a:noFill/>
          <a:ln>
            <a:noFill/>
          </a:ln>
        </p:spPr>
        <p:txBody>
          <a:bodyPr lIns="0" tIns="0" rIns="0" bIns="0" anchor="ctr"/>
          <a:lstStyle/>
          <a:p>
            <a:r>
              <a:rPr lang="en-US" sz="1800" spc="-1">
                <a:latin typeface="Century Gothic"/>
              </a:rPr>
              <a:t>                                                              Results</a:t>
            </a:r>
            <a:endParaRPr/>
          </a:p>
        </p:txBody>
      </p:sp>
      <p:sp>
        <p:nvSpPr>
          <p:cNvPr id="348" name="TextShape 3"/>
          <p:cNvSpPr txBox="1"/>
          <p:nvPr/>
        </p:nvSpPr>
        <p:spPr>
          <a:xfrm>
            <a:off x="457560" y="1604880"/>
            <a:ext cx="8229240" cy="3977280"/>
          </a:xfrm>
          <a:prstGeom prst="rect">
            <a:avLst/>
          </a:prstGeom>
          <a:noFill/>
          <a:ln>
            <a:noFill/>
          </a:ln>
        </p:spPr>
        <p:txBody>
          <a:bodyPr lIns="0" tIns="0" rIns="0" bIns="0"/>
          <a:lstStyle/>
          <a:p>
            <a:endParaRPr/>
          </a:p>
        </p:txBody>
      </p:sp>
      <p:pic>
        <p:nvPicPr>
          <p:cNvPr id="349" name="Picture 348"/>
          <p:cNvPicPr/>
          <p:nvPr/>
        </p:nvPicPr>
        <p:blipFill>
          <a:blip r:embed="rId2"/>
          <a:stretch/>
        </p:blipFill>
        <p:spPr>
          <a:xfrm>
            <a:off x="1361880" y="1236960"/>
            <a:ext cx="6636240" cy="515844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TextShape 1"/>
          <p:cNvSpPr txBox="1"/>
          <p:nvPr/>
        </p:nvSpPr>
        <p:spPr>
          <a:xfrm>
            <a:off x="990720" y="685800"/>
            <a:ext cx="7024320" cy="533160"/>
          </a:xfrm>
          <a:prstGeom prst="rect">
            <a:avLst/>
          </a:prstGeom>
          <a:noFill/>
          <a:ln>
            <a:noFill/>
          </a:ln>
        </p:spPr>
        <p:txBody>
          <a:bodyPr anchor="b"/>
          <a:lstStyle/>
          <a:p>
            <a:pPr>
              <a:lnSpc>
                <a:spcPct val="100000"/>
              </a:lnSpc>
            </a:pPr>
            <a:r>
              <a:rPr lang="en-US" sz="4000" strike="noStrike" spc="-1">
                <a:solidFill>
                  <a:srgbClr val="94C600"/>
                </a:solidFill>
                <a:uFill>
                  <a:solidFill>
                    <a:srgbClr val="FFFFFF"/>
                  </a:solidFill>
                </a:uFill>
                <a:latin typeface="Century Gothic"/>
              </a:rPr>
              <a:t>OUTCOME</a:t>
            </a:r>
            <a:endParaRPr/>
          </a:p>
        </p:txBody>
      </p:sp>
      <p:sp>
        <p:nvSpPr>
          <p:cNvPr id="236" name="TextShape 2"/>
          <p:cNvSpPr txBox="1"/>
          <p:nvPr/>
        </p:nvSpPr>
        <p:spPr>
          <a:xfrm>
            <a:off x="1043640" y="1371600"/>
            <a:ext cx="6777000" cy="4460760"/>
          </a:xfrm>
          <a:prstGeom prst="rect">
            <a:avLst/>
          </a:prstGeom>
          <a:noFill/>
          <a:ln>
            <a:noFill/>
          </a:ln>
        </p:spPr>
        <p:txBody>
          <a:bodyPr/>
          <a:lstStyle/>
          <a:p>
            <a:pPr marL="343080" indent="-273960">
              <a:lnSpc>
                <a:spcPct val="100000"/>
              </a:lnSpc>
              <a:buClr>
                <a:srgbClr val="94C600"/>
              </a:buClr>
              <a:buSzPct val="76000"/>
              <a:buFont typeface="Wingdings 2" charset="2"/>
              <a:buChar char=""/>
            </a:pPr>
            <a:r>
              <a:rPr lang="en-US" sz="2400" strike="noStrike" spc="-1" dirty="0">
                <a:solidFill>
                  <a:srgbClr val="3E3D2D"/>
                </a:solidFill>
                <a:uFill>
                  <a:solidFill>
                    <a:srgbClr val="FFFFFF"/>
                  </a:solidFill>
                </a:uFill>
                <a:latin typeface="Century Gothic"/>
              </a:rPr>
              <a:t>Semi Supervised feature selection is the way to move forward.</a:t>
            </a:r>
            <a:endParaRPr dirty="0"/>
          </a:p>
          <a:p>
            <a:pPr marL="343080" indent="-273960">
              <a:lnSpc>
                <a:spcPct val="100000"/>
              </a:lnSpc>
              <a:buClr>
                <a:srgbClr val="94C600"/>
              </a:buClr>
              <a:buSzPct val="76000"/>
              <a:buFont typeface="Wingdings 2" charset="2"/>
              <a:buChar char=""/>
            </a:pPr>
            <a:r>
              <a:rPr lang="en-US" sz="2400" strike="noStrike" spc="-1" dirty="0">
                <a:solidFill>
                  <a:srgbClr val="3E3D2D"/>
                </a:solidFill>
                <a:uFill>
                  <a:solidFill>
                    <a:srgbClr val="FFFFFF"/>
                  </a:solidFill>
                </a:uFill>
                <a:latin typeface="Century Gothic"/>
              </a:rPr>
              <a:t>Computations faster along with maintaining accuracy</a:t>
            </a:r>
            <a:endParaRPr dirty="0"/>
          </a:p>
          <a:p>
            <a:pPr marL="343080" indent="-273960">
              <a:lnSpc>
                <a:spcPct val="100000"/>
              </a:lnSpc>
              <a:buClr>
                <a:srgbClr val="94C600"/>
              </a:buClr>
              <a:buSzPct val="76000"/>
              <a:buFont typeface="Wingdings 2" charset="2"/>
              <a:buChar char=""/>
            </a:pPr>
            <a:r>
              <a:rPr lang="en-US" sz="2400" strike="noStrike" spc="-1" dirty="0">
                <a:solidFill>
                  <a:srgbClr val="3E3D2D"/>
                </a:solidFill>
                <a:uFill>
                  <a:solidFill>
                    <a:srgbClr val="FFFFFF"/>
                  </a:solidFill>
                </a:uFill>
                <a:latin typeface="Century Gothic"/>
              </a:rPr>
              <a:t>Preserving data distribution and local geometry using Spline Regression – feature selection made possible</a:t>
            </a:r>
            <a:endParaRPr dirty="0"/>
          </a:p>
          <a:p>
            <a:pPr marL="343080" indent="-273960">
              <a:lnSpc>
                <a:spcPct val="100000"/>
              </a:lnSpc>
              <a:buClr>
                <a:srgbClr val="94C600"/>
              </a:buClr>
              <a:buSzPct val="76000"/>
              <a:buFont typeface="Wingdings 2" charset="2"/>
              <a:buChar char=""/>
            </a:pPr>
            <a:r>
              <a:rPr lang="en-US" sz="2400" strike="noStrike" spc="-1" dirty="0">
                <a:solidFill>
                  <a:srgbClr val="3E3D2D"/>
                </a:solidFill>
                <a:uFill>
                  <a:solidFill>
                    <a:srgbClr val="FFFFFF"/>
                  </a:solidFill>
                </a:uFill>
                <a:latin typeface="Century Gothic"/>
              </a:rPr>
              <a:t>Graph based and </a:t>
            </a:r>
            <a:r>
              <a:rPr lang="en-US" sz="2400" strike="noStrike" spc="-1" dirty="0" err="1">
                <a:solidFill>
                  <a:srgbClr val="3E3D2D"/>
                </a:solidFill>
                <a:uFill>
                  <a:solidFill>
                    <a:srgbClr val="FFFFFF"/>
                  </a:solidFill>
                </a:uFill>
                <a:latin typeface="Century Gothic"/>
              </a:rPr>
              <a:t>AdaBoost</a:t>
            </a:r>
            <a:r>
              <a:rPr lang="en-US" sz="2400" strike="noStrike" spc="-1" dirty="0">
                <a:solidFill>
                  <a:srgbClr val="3E3D2D"/>
                </a:solidFill>
                <a:uFill>
                  <a:solidFill>
                    <a:srgbClr val="FFFFFF"/>
                  </a:solidFill>
                </a:uFill>
                <a:latin typeface="Century Gothic"/>
              </a:rPr>
              <a:t> learning algorithms to be used</a:t>
            </a:r>
            <a:endParaRPr dirty="0"/>
          </a:p>
          <a:p>
            <a:pPr marL="343080" indent="-273960">
              <a:lnSpc>
                <a:spcPct val="100000"/>
              </a:lnSpc>
              <a:buClr>
                <a:srgbClr val="94C600"/>
              </a:buClr>
              <a:buSzPct val="76000"/>
              <a:buFont typeface="Wingdings 2" charset="2"/>
              <a:buChar char=""/>
            </a:pPr>
            <a:r>
              <a:rPr lang="en-US" sz="2400" strike="noStrike" spc="-1" dirty="0">
                <a:solidFill>
                  <a:srgbClr val="3E3D2D"/>
                </a:solidFill>
                <a:uFill>
                  <a:solidFill>
                    <a:srgbClr val="FFFFFF"/>
                  </a:solidFill>
                </a:uFill>
                <a:latin typeface="Century Gothic"/>
              </a:rPr>
              <a:t>Very suitable for video data sets</a:t>
            </a:r>
            <a:endParaRPr dirty="0"/>
          </a:p>
          <a:p>
            <a:pPr>
              <a:lnSpc>
                <a:spcPct val="100000"/>
              </a:lnSpc>
            </a:pPr>
            <a:endParaRPr dirty="0"/>
          </a:p>
          <a:p>
            <a:pPr>
              <a:lnSpc>
                <a:spcPct val="100000"/>
              </a:lnSpc>
            </a:pPr>
            <a:endParaRPr dirty="0"/>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TextShape 1"/>
          <p:cNvSpPr txBox="1"/>
          <p:nvPr/>
        </p:nvSpPr>
        <p:spPr>
          <a:xfrm>
            <a:off x="1043640" y="1027800"/>
            <a:ext cx="7024320" cy="1142640"/>
          </a:xfrm>
          <a:prstGeom prst="rect">
            <a:avLst/>
          </a:prstGeom>
          <a:noFill/>
          <a:ln>
            <a:noFill/>
          </a:ln>
        </p:spPr>
        <p:txBody>
          <a:bodyPr lIns="0" tIns="0" rIns="0" bIns="0" anchor="ctr"/>
          <a:lstStyle/>
          <a:p>
            <a:endParaRPr/>
          </a:p>
        </p:txBody>
      </p:sp>
      <p:sp>
        <p:nvSpPr>
          <p:cNvPr id="351" name="TextShape 2"/>
          <p:cNvSpPr txBox="1"/>
          <p:nvPr/>
        </p:nvSpPr>
        <p:spPr>
          <a:xfrm>
            <a:off x="457560" y="273240"/>
            <a:ext cx="8229240" cy="1144800"/>
          </a:xfrm>
          <a:prstGeom prst="rect">
            <a:avLst/>
          </a:prstGeom>
          <a:noFill/>
          <a:ln>
            <a:noFill/>
          </a:ln>
        </p:spPr>
        <p:txBody>
          <a:bodyPr lIns="0" tIns="0" rIns="0" bIns="0" anchor="ctr"/>
          <a:lstStyle/>
          <a:p>
            <a:endParaRPr/>
          </a:p>
        </p:txBody>
      </p:sp>
      <p:sp>
        <p:nvSpPr>
          <p:cNvPr id="352" name="TextShape 3"/>
          <p:cNvSpPr txBox="1"/>
          <p:nvPr/>
        </p:nvSpPr>
        <p:spPr>
          <a:xfrm>
            <a:off x="457560" y="1604520"/>
            <a:ext cx="8229240" cy="3977280"/>
          </a:xfrm>
          <a:prstGeom prst="rect">
            <a:avLst/>
          </a:prstGeom>
          <a:noFill/>
          <a:ln>
            <a:noFill/>
          </a:ln>
        </p:spPr>
        <p:txBody>
          <a:bodyPr lIns="0" tIns="0" rIns="0" bIns="0"/>
          <a:lstStyle/>
          <a:p>
            <a:pPr marL="432000" indent="-324000">
              <a:buClr>
                <a:srgbClr val="FFFFFF"/>
              </a:buClr>
              <a:buSzPct val="45000"/>
              <a:buFont typeface="StarSymbol"/>
              <a:buChar char=""/>
            </a:pPr>
            <a:r>
              <a:rPr lang="en-US" sz="2400" spc="-1">
                <a:latin typeface="Century Gothic"/>
              </a:rPr>
              <a:t>Results shows a matrix of (n−l)∗C where n is the number of video instances, including both the labeled and the unlabeled instances and l is the number of labeled instances and C is the number of classes to which the videos can be classiﬁed. n = 34,l = 9,C = 3.</a:t>
            </a:r>
            <a:endParaRPr/>
          </a:p>
          <a:p>
            <a:pPr marL="432000" indent="-324000">
              <a:buClr>
                <a:srgbClr val="FFFFFF"/>
              </a:buClr>
              <a:buSzPct val="45000"/>
              <a:buFont typeface="StarSymbol"/>
              <a:buChar char=""/>
            </a:pPr>
            <a:r>
              <a:rPr lang="en-US" sz="2400" spc="-1">
                <a:latin typeface="Century Gothic"/>
              </a:rPr>
              <a:t>The matrix fu represents the 1 for the maximum value obtained for the unlabeled instances for the real valued function f : V → R and 0 for the other columns with 1 representing that the unlabeled instance is of that particular class and 0 represents it is not of that class where V represents the set of vertices aka instances.</a:t>
            </a:r>
            <a:endParaRPr/>
          </a:p>
          <a:p>
            <a:pPr marL="432000" indent="-324000">
              <a:buClr>
                <a:srgbClr val="FFFFFF"/>
              </a:buClr>
              <a:buSzPct val="45000"/>
              <a:buFont typeface="StarSymbol"/>
              <a:buChar char=""/>
            </a:pPr>
            <a:r>
              <a:rPr lang="en-US" sz="2400" spc="-1">
                <a:latin typeface="Century Gothic"/>
              </a:rPr>
              <a: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TextShape 1"/>
          <p:cNvSpPr txBox="1"/>
          <p:nvPr/>
        </p:nvSpPr>
        <p:spPr>
          <a:xfrm>
            <a:off x="1043640" y="1027800"/>
            <a:ext cx="7024320" cy="1142640"/>
          </a:xfrm>
          <a:prstGeom prst="rect">
            <a:avLst/>
          </a:prstGeom>
          <a:noFill/>
          <a:ln>
            <a:noFill/>
          </a:ln>
        </p:spPr>
        <p:txBody>
          <a:bodyPr lIns="0" tIns="0" rIns="0" bIns="0" anchor="ctr"/>
          <a:lstStyle/>
          <a:p>
            <a:endParaRPr/>
          </a:p>
        </p:txBody>
      </p:sp>
      <p:sp>
        <p:nvSpPr>
          <p:cNvPr id="354" name="TextShape 2"/>
          <p:cNvSpPr txBox="1"/>
          <p:nvPr/>
        </p:nvSpPr>
        <p:spPr>
          <a:xfrm>
            <a:off x="457560" y="273240"/>
            <a:ext cx="8229240" cy="1144800"/>
          </a:xfrm>
          <a:prstGeom prst="rect">
            <a:avLst/>
          </a:prstGeom>
          <a:noFill/>
          <a:ln>
            <a:noFill/>
          </a:ln>
        </p:spPr>
        <p:txBody>
          <a:bodyPr lIns="0" tIns="0" rIns="0" bIns="0" anchor="ctr"/>
          <a:lstStyle/>
          <a:p>
            <a:endParaRPr/>
          </a:p>
        </p:txBody>
      </p:sp>
      <p:sp>
        <p:nvSpPr>
          <p:cNvPr id="355" name="TextShape 3"/>
          <p:cNvSpPr txBox="1"/>
          <p:nvPr/>
        </p:nvSpPr>
        <p:spPr>
          <a:xfrm>
            <a:off x="457560" y="1604520"/>
            <a:ext cx="8229240" cy="3977280"/>
          </a:xfrm>
          <a:prstGeom prst="rect">
            <a:avLst/>
          </a:prstGeom>
          <a:noFill/>
          <a:ln>
            <a:noFill/>
          </a:ln>
        </p:spPr>
        <p:txBody>
          <a:bodyPr lIns="0" tIns="0" rIns="0" bIns="0"/>
          <a:lstStyle/>
          <a:p>
            <a:pPr marL="432000" indent="-324000">
              <a:buClr>
                <a:srgbClr val="FFFFFF"/>
              </a:buClr>
              <a:buSzPct val="45000"/>
              <a:buFont typeface="StarSymbol"/>
              <a:buChar char=""/>
            </a:pPr>
            <a:r>
              <a:rPr lang="en-US" sz="2400" spc="-1">
                <a:latin typeface="Century Gothic"/>
              </a:rPr>
              <a:t>The three columns represents the real values for unlabeled instances to which class they belong to. More the score, more the probability that the video instance will belong to that particular class.</a:t>
            </a:r>
            <a:endParaRPr/>
          </a:p>
          <a:p>
            <a:pPr marL="432000" indent="-324000">
              <a:buClr>
                <a:srgbClr val="FFFFFF"/>
              </a:buClr>
              <a:buSzPct val="45000"/>
              <a:buFont typeface="StarSymbol"/>
              <a:buChar char=""/>
            </a:pPr>
            <a:r>
              <a:rPr lang="en-US" sz="2400" spc="-1">
                <a:latin typeface="Century Gothic"/>
              </a:rPr>
              <a:t>As compared with the unlabeled instances, the matrix has shown promising results and using scores to predict about the type of dataset it refers, the accuracy is about 75%. Considering that the number of labeled videos is small, the accuracy of about 75% indicates that the graph algorithm is showing promising results and with more input labeled datasets and unlabeled datasets, the accuracy is expected to increase.</a:t>
            </a:r>
            <a:endParaRPr/>
          </a:p>
          <a:p>
            <a:pPr marL="432000" indent="-324000">
              <a:buClr>
                <a:srgbClr val="FFFFFF"/>
              </a:buClr>
              <a:buSzPct val="45000"/>
              <a:buFont typeface="StarSymbol"/>
              <a:buChar char=""/>
            </a:pPr>
            <a:r>
              <a:rPr lang="en-US" sz="2400" spc="-1">
                <a:latin typeface="Century Gothic"/>
              </a:rPr>
              <a:t>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TextShape 1"/>
          <p:cNvSpPr txBox="1"/>
          <p:nvPr/>
        </p:nvSpPr>
        <p:spPr>
          <a:xfrm>
            <a:off x="457200" y="273240"/>
            <a:ext cx="8229240" cy="1144800"/>
          </a:xfrm>
          <a:prstGeom prst="rect">
            <a:avLst/>
          </a:prstGeom>
          <a:noFill/>
          <a:ln>
            <a:noFill/>
          </a:ln>
        </p:spPr>
        <p:txBody>
          <a:bodyPr lIns="0" tIns="0" rIns="0" bIns="0" anchor="ctr"/>
          <a:lstStyle/>
          <a:p>
            <a:pPr algn="ctr"/>
            <a:r>
              <a:rPr lang="en-US" sz="4400" spc="-1">
                <a:latin typeface="Arial"/>
              </a:rPr>
              <a:t>Results</a:t>
            </a:r>
            <a:endParaRPr/>
          </a:p>
        </p:txBody>
      </p:sp>
      <p:sp>
        <p:nvSpPr>
          <p:cNvPr id="357" name="TextShape 2"/>
          <p:cNvSpPr txBox="1"/>
          <p:nvPr/>
        </p:nvSpPr>
        <p:spPr>
          <a:xfrm>
            <a:off x="457200" y="1604520"/>
            <a:ext cx="8229240" cy="3977280"/>
          </a:xfrm>
          <a:prstGeom prst="rect">
            <a:avLst/>
          </a:prstGeom>
          <a:noFill/>
          <a:ln>
            <a:noFill/>
          </a:ln>
        </p:spPr>
        <p:txBody>
          <a:bodyPr lIns="0" tIns="0" rIns="0" bIns="0"/>
          <a:lstStyle/>
          <a:p>
            <a:endParaRPr/>
          </a:p>
        </p:txBody>
      </p:sp>
      <p:pic>
        <p:nvPicPr>
          <p:cNvPr id="358" name="Picture 357"/>
          <p:cNvPicPr/>
          <p:nvPr/>
        </p:nvPicPr>
        <p:blipFill>
          <a:blip r:embed="rId2"/>
          <a:stretch/>
        </p:blipFill>
        <p:spPr>
          <a:xfrm>
            <a:off x="1361520" y="1236600"/>
            <a:ext cx="6636240" cy="5158440"/>
          </a:xfrm>
          <a:prstGeom prst="rect">
            <a:avLst/>
          </a:prstGeom>
          <a:ln>
            <a:noFill/>
          </a:ln>
        </p:spPr>
      </p:pic>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TextShape 1"/>
          <p:cNvSpPr txBox="1"/>
          <p:nvPr/>
        </p:nvSpPr>
        <p:spPr>
          <a:xfrm>
            <a:off x="457200" y="273240"/>
            <a:ext cx="8229240" cy="1144800"/>
          </a:xfrm>
          <a:prstGeom prst="rect">
            <a:avLst/>
          </a:prstGeom>
          <a:noFill/>
          <a:ln>
            <a:noFill/>
          </a:ln>
        </p:spPr>
        <p:txBody>
          <a:bodyPr lIns="0" tIns="0" rIns="0" bIns="0" anchor="ctr"/>
          <a:lstStyle/>
          <a:p>
            <a:pPr algn="ctr"/>
            <a:endParaRPr/>
          </a:p>
        </p:txBody>
      </p:sp>
      <p:sp>
        <p:nvSpPr>
          <p:cNvPr id="360" name="TextShape 2"/>
          <p:cNvSpPr txBox="1"/>
          <p:nvPr/>
        </p:nvSpPr>
        <p:spPr>
          <a:xfrm>
            <a:off x="457200" y="1604520"/>
            <a:ext cx="8229240" cy="3977280"/>
          </a:xfrm>
          <a:prstGeom prst="rect">
            <a:avLst/>
          </a:prstGeom>
          <a:noFill/>
          <a:ln>
            <a:noFill/>
          </a:ln>
        </p:spPr>
        <p:txBody>
          <a:bodyPr lIns="0" tIns="0" rIns="0" bIns="0"/>
          <a:lstStyle/>
          <a:p>
            <a:pPr marL="432000" indent="-324000">
              <a:buClr>
                <a:srgbClr val="FFFFFF"/>
              </a:buClr>
              <a:buSzPct val="45000"/>
              <a:buFont typeface="StarSymbol"/>
              <a:buChar char=""/>
            </a:pPr>
            <a:r>
              <a:rPr lang="en-US" sz="3200" spc="-1">
                <a:latin typeface="Arial"/>
              </a:rPr>
              <a:t>Results shows a matrix of (n−l)∗C where n is the number of video instances, including both the labeled and the unlabeled instances and l is the number of labeled instances and C is the number of classes to which the videos can be classiﬁed. n = 34,l = 9,C = 3.</a:t>
            </a:r>
            <a:endParaRPr/>
          </a:p>
          <a:p>
            <a:pPr marL="432000" indent="-324000">
              <a:buClr>
                <a:srgbClr val="FFFFFF"/>
              </a:buClr>
              <a:buSzPct val="45000"/>
              <a:buFont typeface="StarSymbol"/>
              <a:buChar char=""/>
            </a:pPr>
            <a:r>
              <a:rPr lang="en-US" sz="3200" spc="-1">
                <a:latin typeface="Arial"/>
              </a:rPr>
              <a:t>The matrix fu represents the 1 for the maximum value obtained for the unlabeled instances for the real valued function f : V → R and 0 for the other columns with 1 representing that the unlabeled instance is of that particular class and 0 represents it is not of that class where V represents the set of vertices aka instances.</a:t>
            </a:r>
            <a:endParaRPr/>
          </a:p>
          <a:p>
            <a:pPr marL="432000" indent="-324000">
              <a:buClr>
                <a:srgbClr val="FFFFFF"/>
              </a:buClr>
              <a:buSzPct val="45000"/>
              <a:buFont typeface="StarSymbol"/>
              <a:buChar char=""/>
            </a:pPr>
            <a:r>
              <a:rPr lang="en-US" sz="3200" spc="-1">
                <a:latin typeface="Arial"/>
              </a:rPr>
              <a:t> </a:t>
            </a: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TextShape 1"/>
          <p:cNvSpPr txBox="1"/>
          <p:nvPr/>
        </p:nvSpPr>
        <p:spPr>
          <a:xfrm>
            <a:off x="457200" y="273240"/>
            <a:ext cx="8229240" cy="1144800"/>
          </a:xfrm>
          <a:prstGeom prst="rect">
            <a:avLst/>
          </a:prstGeom>
          <a:noFill/>
          <a:ln>
            <a:noFill/>
          </a:ln>
        </p:spPr>
        <p:txBody>
          <a:bodyPr lIns="0" tIns="0" rIns="0" bIns="0" anchor="ctr"/>
          <a:lstStyle/>
          <a:p>
            <a:pPr algn="ctr"/>
            <a:endParaRPr/>
          </a:p>
        </p:txBody>
      </p:sp>
      <p:sp>
        <p:nvSpPr>
          <p:cNvPr id="362" name="TextShape 2"/>
          <p:cNvSpPr txBox="1"/>
          <p:nvPr/>
        </p:nvSpPr>
        <p:spPr>
          <a:xfrm>
            <a:off x="457200" y="1604520"/>
            <a:ext cx="8229240" cy="3977280"/>
          </a:xfrm>
          <a:prstGeom prst="rect">
            <a:avLst/>
          </a:prstGeom>
          <a:noFill/>
          <a:ln>
            <a:noFill/>
          </a:ln>
        </p:spPr>
        <p:txBody>
          <a:bodyPr lIns="0" tIns="0" rIns="0" bIns="0"/>
          <a:lstStyle/>
          <a:p>
            <a:pPr marL="432000" indent="-324000">
              <a:buClr>
                <a:srgbClr val="FFFFFF"/>
              </a:buClr>
              <a:buSzPct val="45000"/>
              <a:buFont typeface="StarSymbol"/>
              <a:buChar char=""/>
            </a:pPr>
            <a:r>
              <a:rPr lang="en-US" sz="3200" spc="-1">
                <a:latin typeface="Arial"/>
              </a:rPr>
              <a:t>The three columns represents the real values for unlabeled instances to which class they belong to. More the score, more the probability that the video instance will belong to that particular class.</a:t>
            </a:r>
            <a:endParaRPr/>
          </a:p>
          <a:p>
            <a:pPr marL="432000" indent="-324000">
              <a:buClr>
                <a:srgbClr val="FFFFFF"/>
              </a:buClr>
              <a:buSzPct val="45000"/>
              <a:buFont typeface="StarSymbol"/>
              <a:buChar char=""/>
            </a:pPr>
            <a:r>
              <a:rPr lang="en-US" sz="3200" spc="-1">
                <a:latin typeface="Arial"/>
              </a:rPr>
              <a:t>As compared with the unlabeled instances, the matrix has shown promising results and using scores to predict about the type of dataset it refers, the accuracy is about 75%. Considering that the number of labeled videos is small, the accuracy of about 75% indicates that the graph algorithm is showing promising results and with more input labeled datasets and unlabeled datasets, the accuracy is expected to increase.</a:t>
            </a:r>
            <a:endParaRPr/>
          </a:p>
          <a:p>
            <a:pPr marL="432000" indent="-324000">
              <a:buClr>
                <a:srgbClr val="FFFFFF"/>
              </a:buClr>
              <a:buSzPct val="45000"/>
              <a:buFont typeface="StarSymbol"/>
              <a:buChar char=""/>
            </a:pPr>
            <a:r>
              <a:rPr lang="en-US" sz="3200" spc="-1">
                <a:latin typeface="Arial"/>
              </a:rPr>
              <a:t> </a:t>
            </a: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TextShape 1"/>
          <p:cNvSpPr txBox="1"/>
          <p:nvPr/>
        </p:nvSpPr>
        <p:spPr>
          <a:xfrm>
            <a:off x="457200" y="273240"/>
            <a:ext cx="8229240" cy="1144800"/>
          </a:xfrm>
          <a:prstGeom prst="rect">
            <a:avLst/>
          </a:prstGeom>
          <a:noFill/>
          <a:ln>
            <a:noFill/>
          </a:ln>
        </p:spPr>
        <p:txBody>
          <a:bodyPr lIns="0" tIns="0" rIns="0" bIns="0" anchor="ctr"/>
          <a:lstStyle/>
          <a:p>
            <a:pPr algn="ctr"/>
            <a:r>
              <a:rPr lang="en-US" sz="4400" spc="-1">
                <a:latin typeface="Arial"/>
              </a:rPr>
              <a:t>Conclusion And Future Works</a:t>
            </a:r>
            <a:endParaRPr/>
          </a:p>
        </p:txBody>
      </p:sp>
      <p:sp>
        <p:nvSpPr>
          <p:cNvPr id="364" name="TextShape 2"/>
          <p:cNvSpPr txBox="1"/>
          <p:nvPr/>
        </p:nvSpPr>
        <p:spPr>
          <a:xfrm>
            <a:off x="457200" y="1604520"/>
            <a:ext cx="8229240" cy="3977280"/>
          </a:xfrm>
          <a:prstGeom prst="rect">
            <a:avLst/>
          </a:prstGeom>
          <a:noFill/>
          <a:ln>
            <a:noFill/>
          </a:ln>
        </p:spPr>
        <p:txBody>
          <a:bodyPr lIns="0" tIns="0" rIns="0" bIns="0"/>
          <a:lstStyle/>
          <a:p>
            <a:pPr marL="432000" indent="-324000">
              <a:buClr>
                <a:srgbClr val="FFFFFF"/>
              </a:buClr>
              <a:buSzPct val="45000"/>
              <a:buFont typeface="StarSymbol"/>
              <a:buChar char=""/>
            </a:pPr>
            <a:r>
              <a:rPr lang="en-US" sz="3200" spc="-1">
                <a:latin typeface="Arial"/>
              </a:rPr>
              <a:t>Currently the weight matrix W is assumed to be totally connected. Therefore the computation is O(n^2 * d ). Sparsifying the graph can reduce the computations a lot. </a:t>
            </a:r>
            <a:endParaRPr/>
          </a:p>
          <a:p>
            <a:pPr marL="432000" indent="-324000">
              <a:buClr>
                <a:srgbClr val="FFFFFF"/>
              </a:buClr>
              <a:buSzPct val="45000"/>
              <a:buFont typeface="StarSymbol"/>
              <a:buChar char=""/>
            </a:pPr>
            <a:r>
              <a:rPr lang="en-US" sz="3200" spc="-1">
                <a:latin typeface="Arial"/>
              </a:rPr>
              <a:t>Develop an approach to find the nearest neighbors to a vertex and make it connected to only those vertices and repeat it for all the vertices. Thus reducing the computations cost a lot. </a:t>
            </a:r>
            <a:endParaRPr/>
          </a:p>
          <a:p>
            <a:pPr marL="432000" indent="-324000">
              <a:buClr>
                <a:srgbClr val="FFFFFF"/>
              </a:buClr>
              <a:buSzPct val="45000"/>
              <a:buFont typeface="StarSymbol"/>
              <a:buChar char=""/>
            </a:pPr>
            <a:r>
              <a:rPr lang="en-US" sz="3200" spc="-1">
                <a:latin typeface="Arial"/>
              </a:rPr>
              <a:t> </a:t>
            </a:r>
            <a:endParaRPr/>
          </a:p>
          <a:p>
            <a:pPr marL="432000" indent="-324000">
              <a:buClr>
                <a:srgbClr val="FFFFFF"/>
              </a:buClr>
              <a:buSzPct val="45000"/>
              <a:buFont typeface="StarSymbol"/>
              <a:buChar char=""/>
            </a:pPr>
            <a:r>
              <a:rPr lang="en-US" sz="3200" spc="-1">
                <a:latin typeface="Arial"/>
              </a:rPr>
              <a:t> </a:t>
            </a: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TextShape 1"/>
          <p:cNvSpPr txBox="1"/>
          <p:nvPr/>
        </p:nvSpPr>
        <p:spPr>
          <a:xfrm>
            <a:off x="1043640" y="762120"/>
            <a:ext cx="7024320" cy="533160"/>
          </a:xfrm>
          <a:prstGeom prst="rect">
            <a:avLst/>
          </a:prstGeom>
          <a:noFill/>
          <a:ln>
            <a:noFill/>
          </a:ln>
        </p:spPr>
        <p:txBody>
          <a:bodyPr anchor="b"/>
          <a:lstStyle/>
          <a:p>
            <a:pPr>
              <a:lnSpc>
                <a:spcPct val="100000"/>
              </a:lnSpc>
            </a:pPr>
            <a:r>
              <a:rPr lang="en-US" sz="3200" strike="noStrike" spc="-1">
                <a:solidFill>
                  <a:srgbClr val="94C600"/>
                </a:solidFill>
                <a:uFill>
                  <a:solidFill>
                    <a:srgbClr val="FFFFFF"/>
                  </a:solidFill>
                </a:uFill>
                <a:latin typeface="Century Gothic"/>
              </a:rPr>
              <a:t>CONCLUSION AND FUTURE WORK</a:t>
            </a:r>
            <a:endParaRPr/>
          </a:p>
        </p:txBody>
      </p:sp>
      <p:sp>
        <p:nvSpPr>
          <p:cNvPr id="366" name="TextShape 2"/>
          <p:cNvSpPr txBox="1"/>
          <p:nvPr/>
        </p:nvSpPr>
        <p:spPr>
          <a:xfrm>
            <a:off x="1043640" y="1447920"/>
            <a:ext cx="6777000" cy="4723920"/>
          </a:xfrm>
          <a:prstGeom prst="rect">
            <a:avLst/>
          </a:prstGeom>
          <a:noFill/>
          <a:ln>
            <a:noFill/>
          </a:ln>
        </p:spPr>
        <p:txBody>
          <a:bodyPr/>
          <a:lstStyle/>
          <a:p>
            <a:pPr marL="343080" indent="-273960">
              <a:lnSpc>
                <a:spcPct val="100000"/>
              </a:lnSpc>
              <a:buClr>
                <a:srgbClr val="94C600"/>
              </a:buClr>
              <a:buSzPct val="76000"/>
              <a:buFont typeface="Wingdings 2" charset="2"/>
              <a:buChar char=""/>
            </a:pPr>
            <a:r>
              <a:rPr lang="en-US" sz="2400" strike="noStrike" spc="-1">
                <a:solidFill>
                  <a:srgbClr val="3E3D2D"/>
                </a:solidFill>
                <a:uFill>
                  <a:solidFill>
                    <a:srgbClr val="FFFFFF"/>
                  </a:solidFill>
                </a:uFill>
                <a:latin typeface="Century Gothic"/>
              </a:rPr>
              <a:t>Keyframe and feature extraction has been completed along with the graph learning algorithm to predict the classes of the unlabeled nodes using the labeled nodes and  unlabeled nodes and the labeled classes. The predicted function is normalized over the set such that the set contains all the labeled classes at least once. And thus it uses the semi supervised learning</a:t>
            </a:r>
            <a:endParaRPr/>
          </a:p>
          <a:p>
            <a:pPr marL="343080" indent="-273960">
              <a:lnSpc>
                <a:spcPct val="100000"/>
              </a:lnSpc>
              <a:buClr>
                <a:srgbClr val="94C600"/>
              </a:buClr>
              <a:buSzPct val="76000"/>
              <a:buFont typeface="Wingdings 2" charset="2"/>
              <a:buChar char=""/>
            </a:pPr>
            <a:r>
              <a:rPr lang="en-US" sz="2400" strike="noStrike" spc="-1">
                <a:solidFill>
                  <a:srgbClr val="3E3D2D"/>
                </a:solidFill>
                <a:uFill>
                  <a:solidFill>
                    <a:srgbClr val="FFFFFF"/>
                  </a:solidFill>
                </a:uFill>
                <a:latin typeface="Century Gothic"/>
              </a:rPr>
              <a:t>need to reduce the features in order to speed up computation when it comes to training the videos and testing it as well. Spline Regression is the logical next step required in order to reduce these features. </a:t>
            </a:r>
            <a:endParaRPr/>
          </a:p>
          <a:p>
            <a:pPr marL="343080" indent="-273960">
              <a:lnSpc>
                <a:spcPct val="100000"/>
              </a:lnSpc>
              <a:buClr>
                <a:srgbClr val="94C600"/>
              </a:buClr>
              <a:buSzPct val="76000"/>
              <a:buFont typeface="Wingdings 2" charset="2"/>
              <a:buChar char=""/>
            </a:pPr>
            <a:r>
              <a:rPr lang="en-US" sz="2400" strike="noStrike" spc="-1">
                <a:solidFill>
                  <a:srgbClr val="3E3D2D"/>
                </a:solidFill>
                <a:uFill>
                  <a:solidFill>
                    <a:srgbClr val="FFFFFF"/>
                  </a:solidFill>
                </a:uFill>
                <a:latin typeface="Century Gothic"/>
              </a:rPr>
              <a:t>It helps preserving local geometry and data distribution and is a very good technique to implement for semi supervised learning. Once this has been carried out, we feed this normalized, reduced feature matrix through the graph algorithm and thereby complete the learning. </a:t>
            </a:r>
            <a:endParaRPr/>
          </a:p>
          <a:p>
            <a:pPr marL="343080" indent="-273960">
              <a:lnSpc>
                <a:spcPct val="100000"/>
              </a:lnSpc>
              <a:buClr>
                <a:srgbClr val="94C600"/>
              </a:buClr>
              <a:buSzPct val="76000"/>
              <a:buFont typeface="Wingdings 2" charset="2"/>
              <a:buChar char=""/>
            </a:pPr>
            <a:r>
              <a:rPr lang="en-US" sz="2400" strike="noStrike" spc="-1">
                <a:solidFill>
                  <a:srgbClr val="3E3D2D"/>
                </a:solidFill>
                <a:uFill>
                  <a:solidFill>
                    <a:srgbClr val="FFFFFF"/>
                  </a:solidFill>
                </a:uFill>
                <a:latin typeface="Century Gothic"/>
              </a:rPr>
              <a:t>Another algorithm yet to implement is the Adaboost technique for multi class classification. The test set then needs to be provided to check the validity of our implementation and these results are to be compared and contrasted.</a:t>
            </a: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TextShape 1"/>
          <p:cNvSpPr txBox="1"/>
          <p:nvPr/>
        </p:nvSpPr>
        <p:spPr>
          <a:xfrm>
            <a:off x="1043640" y="1027800"/>
            <a:ext cx="7024320" cy="1142640"/>
          </a:xfrm>
          <a:prstGeom prst="rect">
            <a:avLst/>
          </a:prstGeom>
          <a:noFill/>
          <a:ln>
            <a:noFill/>
          </a:ln>
        </p:spPr>
        <p:txBody>
          <a:bodyPr lIns="0" tIns="0" rIns="0" bIns="0" anchor="ctr"/>
          <a:lstStyle/>
          <a:p>
            <a:endParaRPr/>
          </a:p>
        </p:txBody>
      </p:sp>
      <p:sp>
        <p:nvSpPr>
          <p:cNvPr id="368" name="TextShape 2"/>
          <p:cNvSpPr txBox="1"/>
          <p:nvPr/>
        </p:nvSpPr>
        <p:spPr>
          <a:xfrm>
            <a:off x="457560" y="273240"/>
            <a:ext cx="8229240" cy="1144800"/>
          </a:xfrm>
          <a:prstGeom prst="rect">
            <a:avLst/>
          </a:prstGeom>
          <a:noFill/>
          <a:ln>
            <a:noFill/>
          </a:ln>
        </p:spPr>
        <p:txBody>
          <a:bodyPr lIns="0" tIns="0" rIns="0" bIns="0" anchor="ctr"/>
          <a:lstStyle/>
          <a:p>
            <a:r>
              <a:rPr lang="en-US" sz="1800" spc="-1">
                <a:latin typeface="Century Gothic"/>
              </a:rPr>
              <a:t>Conclusion And Future Works</a:t>
            </a:r>
            <a:endParaRPr/>
          </a:p>
        </p:txBody>
      </p:sp>
      <p:sp>
        <p:nvSpPr>
          <p:cNvPr id="369" name="TextShape 3"/>
          <p:cNvSpPr txBox="1"/>
          <p:nvPr/>
        </p:nvSpPr>
        <p:spPr>
          <a:xfrm>
            <a:off x="457560" y="1604520"/>
            <a:ext cx="8229240" cy="3977280"/>
          </a:xfrm>
          <a:prstGeom prst="rect">
            <a:avLst/>
          </a:prstGeom>
          <a:noFill/>
          <a:ln>
            <a:noFill/>
          </a:ln>
        </p:spPr>
        <p:txBody>
          <a:bodyPr lIns="0" tIns="0" rIns="0" bIns="0"/>
          <a:lstStyle/>
          <a:p>
            <a:pPr marL="432000" indent="-324000">
              <a:buClr>
                <a:srgbClr val="FFFFFF"/>
              </a:buClr>
              <a:buSzPct val="45000"/>
              <a:buFont typeface="StarSymbol"/>
              <a:buChar char=""/>
            </a:pPr>
            <a:r>
              <a:rPr lang="en-US" sz="2400" spc="-1">
                <a:latin typeface="Century Gothic"/>
              </a:rPr>
              <a:t>Currently the weight matrix W is assumed to be totally connected. Therefore the computation is O(n^2 * d ). Sparsifying the graph can reduce the computations a lot. </a:t>
            </a:r>
            <a:endParaRPr/>
          </a:p>
          <a:p>
            <a:pPr marL="432000" indent="-324000">
              <a:buClr>
                <a:srgbClr val="FFFFFF"/>
              </a:buClr>
              <a:buSzPct val="45000"/>
              <a:buFont typeface="StarSymbol"/>
              <a:buChar char=""/>
            </a:pPr>
            <a:r>
              <a:rPr lang="en-US" sz="2400" spc="-1">
                <a:latin typeface="Century Gothic"/>
              </a:rPr>
              <a:t>Develop an approach to find the nearest neighbors to a vertex and make it connected to only those vertices and repeat it for all the vertices. Thus reducing the computations cost a lot. </a:t>
            </a:r>
            <a:endParaRPr/>
          </a:p>
          <a:p>
            <a:pPr marL="432000" indent="-324000">
              <a:buClr>
                <a:srgbClr val="FFFFFF"/>
              </a:buClr>
              <a:buSzPct val="45000"/>
              <a:buFont typeface="StarSymbol"/>
              <a:buChar char=""/>
            </a:pPr>
            <a:r>
              <a:rPr lang="en-US" sz="2400" spc="-1">
                <a:latin typeface="Century Gothic"/>
              </a:rPr>
              <a:t> </a:t>
            </a:r>
            <a:endParaRPr/>
          </a:p>
          <a:p>
            <a:pPr marL="432000" indent="-324000">
              <a:buClr>
                <a:srgbClr val="FFFFFF"/>
              </a:buClr>
              <a:buSzPct val="45000"/>
              <a:buFont typeface="StarSymbol"/>
              <a:buChar char=""/>
            </a:pPr>
            <a:r>
              <a:rPr lang="en-US" sz="2400" spc="-1">
                <a:latin typeface="Century Gothic"/>
              </a:rPr>
              <a:t>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TextShape 1"/>
          <p:cNvSpPr txBox="1"/>
          <p:nvPr/>
        </p:nvSpPr>
        <p:spPr>
          <a:xfrm>
            <a:off x="1043640" y="1027800"/>
            <a:ext cx="7024320" cy="1142640"/>
          </a:xfrm>
          <a:prstGeom prst="rect">
            <a:avLst/>
          </a:prstGeom>
          <a:noFill/>
          <a:ln>
            <a:noFill/>
          </a:ln>
        </p:spPr>
        <p:txBody>
          <a:bodyPr anchor="b"/>
          <a:lstStyle/>
          <a:p>
            <a:pPr>
              <a:lnSpc>
                <a:spcPct val="100000"/>
              </a:lnSpc>
            </a:pPr>
            <a:r>
              <a:rPr lang="en-US" sz="4000" strike="noStrike" spc="-1">
                <a:solidFill>
                  <a:srgbClr val="94C600"/>
                </a:solidFill>
                <a:uFill>
                  <a:solidFill>
                    <a:srgbClr val="FFFFFF"/>
                  </a:solidFill>
                </a:uFill>
                <a:latin typeface="Century Gothic"/>
              </a:rPr>
              <a:t>TIMELINE OF PROJECT</a:t>
            </a:r>
            <a:endParaRPr/>
          </a:p>
        </p:txBody>
      </p:sp>
      <p:pic>
        <p:nvPicPr>
          <p:cNvPr id="371" name="Picture 2"/>
          <p:cNvPicPr/>
          <p:nvPr/>
        </p:nvPicPr>
        <p:blipFill>
          <a:blip r:embed="rId2"/>
          <a:stretch/>
        </p:blipFill>
        <p:spPr>
          <a:xfrm>
            <a:off x="1693080" y="2639880"/>
            <a:ext cx="5476680" cy="2876040"/>
          </a:xfrm>
          <a:prstGeom prst="rect">
            <a:avLst/>
          </a:prstGeom>
          <a:ln>
            <a:noFill/>
          </a:ln>
        </p:spPr>
      </p:pic>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TextShape 1"/>
          <p:cNvSpPr txBox="1"/>
          <p:nvPr/>
        </p:nvSpPr>
        <p:spPr>
          <a:xfrm>
            <a:off x="1043640" y="762120"/>
            <a:ext cx="7024320" cy="685440"/>
          </a:xfrm>
          <a:prstGeom prst="rect">
            <a:avLst/>
          </a:prstGeom>
          <a:noFill/>
          <a:ln>
            <a:noFill/>
          </a:ln>
        </p:spPr>
        <p:txBody>
          <a:bodyPr anchor="b"/>
          <a:lstStyle/>
          <a:p>
            <a:pPr>
              <a:lnSpc>
                <a:spcPct val="100000"/>
              </a:lnSpc>
            </a:pPr>
            <a:r>
              <a:rPr lang="en-US" sz="4000" strike="noStrike" spc="-1">
                <a:solidFill>
                  <a:srgbClr val="94C600"/>
                </a:solidFill>
                <a:uFill>
                  <a:solidFill>
                    <a:srgbClr val="FFFFFF"/>
                  </a:solidFill>
                </a:uFill>
                <a:latin typeface="Century Gothic"/>
              </a:rPr>
              <a:t>REFERENCES</a:t>
            </a:r>
            <a:endParaRPr/>
          </a:p>
        </p:txBody>
      </p:sp>
      <p:sp>
        <p:nvSpPr>
          <p:cNvPr id="373" name="TextShape 2"/>
          <p:cNvSpPr txBox="1"/>
          <p:nvPr/>
        </p:nvSpPr>
        <p:spPr>
          <a:xfrm>
            <a:off x="1043640" y="1523880"/>
            <a:ext cx="6777000" cy="4308120"/>
          </a:xfrm>
          <a:prstGeom prst="rect">
            <a:avLst/>
          </a:prstGeom>
          <a:noFill/>
          <a:ln>
            <a:noFill/>
          </a:ln>
        </p:spPr>
        <p:txBody>
          <a:bodyPr/>
          <a:lstStyle/>
          <a:p>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TextShape 1"/>
          <p:cNvSpPr txBox="1"/>
          <p:nvPr/>
        </p:nvSpPr>
        <p:spPr>
          <a:xfrm>
            <a:off x="1043640" y="762120"/>
            <a:ext cx="7024320" cy="380520"/>
          </a:xfrm>
          <a:prstGeom prst="rect">
            <a:avLst/>
          </a:prstGeom>
          <a:noFill/>
          <a:ln>
            <a:noFill/>
          </a:ln>
        </p:spPr>
        <p:txBody>
          <a:bodyPr anchor="b"/>
          <a:lstStyle/>
          <a:p>
            <a:pPr>
              <a:lnSpc>
                <a:spcPct val="100000"/>
              </a:lnSpc>
            </a:pPr>
            <a:r>
              <a:rPr lang="en-US" sz="2800" strike="noStrike" spc="-1">
                <a:solidFill>
                  <a:srgbClr val="94C600"/>
                </a:solidFill>
                <a:uFill>
                  <a:solidFill>
                    <a:srgbClr val="FFFFFF"/>
                  </a:solidFill>
                </a:uFill>
                <a:latin typeface="Century Gothic"/>
              </a:rPr>
              <a:t>PROBLEM STATEMENT AND OBJECTIVES</a:t>
            </a:r>
            <a:endParaRPr/>
          </a:p>
        </p:txBody>
      </p:sp>
      <p:sp>
        <p:nvSpPr>
          <p:cNvPr id="238" name="TextShape 2"/>
          <p:cNvSpPr txBox="1"/>
          <p:nvPr/>
        </p:nvSpPr>
        <p:spPr>
          <a:xfrm>
            <a:off x="1043640" y="1447919"/>
            <a:ext cx="6777000" cy="4868213"/>
          </a:xfrm>
          <a:prstGeom prst="rect">
            <a:avLst/>
          </a:prstGeom>
          <a:noFill/>
          <a:ln>
            <a:noFill/>
          </a:ln>
        </p:spPr>
        <p:txBody>
          <a:bodyPr/>
          <a:lstStyle/>
          <a:p>
            <a:pPr marL="68760">
              <a:lnSpc>
                <a:spcPct val="100000"/>
              </a:lnSpc>
            </a:pPr>
            <a:r>
              <a:rPr lang="en-US" b="1" strike="noStrike" spc="-1" dirty="0">
                <a:solidFill>
                  <a:srgbClr val="3E3D2D"/>
                </a:solidFill>
                <a:uFill>
                  <a:solidFill>
                    <a:srgbClr val="FFFFFF"/>
                  </a:solidFill>
                </a:uFill>
                <a:latin typeface="Century Gothic"/>
              </a:rPr>
              <a:t>Problem Statement</a:t>
            </a:r>
            <a:endParaRPr dirty="0"/>
          </a:p>
          <a:p>
            <a:pPr marL="343080" indent="-273960">
              <a:lnSpc>
                <a:spcPct val="100000"/>
              </a:lnSpc>
              <a:buClr>
                <a:srgbClr val="94C600"/>
              </a:buClr>
              <a:buSzPct val="76000"/>
              <a:buFont typeface="Wingdings 2" charset="2"/>
              <a:buChar char=""/>
            </a:pPr>
            <a:r>
              <a:rPr lang="en-US" strike="noStrike" spc="-1" dirty="0">
                <a:solidFill>
                  <a:srgbClr val="3E3D2D"/>
                </a:solidFill>
                <a:uFill>
                  <a:solidFill>
                    <a:srgbClr val="FFFFFF"/>
                  </a:solidFill>
                </a:uFill>
                <a:latin typeface="Century Gothic"/>
              </a:rPr>
              <a:t>Given a large set of </a:t>
            </a:r>
            <a:r>
              <a:rPr lang="en-US" strike="noStrike" spc="-1" dirty="0" err="1">
                <a:solidFill>
                  <a:srgbClr val="3E3D2D"/>
                </a:solidFill>
                <a:uFill>
                  <a:solidFill>
                    <a:srgbClr val="FFFFFF"/>
                  </a:solidFill>
                </a:uFill>
                <a:latin typeface="Century Gothic"/>
              </a:rPr>
              <a:t>labelled</a:t>
            </a:r>
            <a:r>
              <a:rPr lang="en-US" strike="noStrike" spc="-1" dirty="0">
                <a:solidFill>
                  <a:srgbClr val="3E3D2D"/>
                </a:solidFill>
                <a:uFill>
                  <a:solidFill>
                    <a:srgbClr val="FFFFFF"/>
                  </a:solidFill>
                </a:uFill>
                <a:latin typeface="Century Gothic"/>
              </a:rPr>
              <a:t> and </a:t>
            </a:r>
            <a:r>
              <a:rPr lang="en-US" strike="noStrike" spc="-1" dirty="0" err="1">
                <a:solidFill>
                  <a:srgbClr val="3E3D2D"/>
                </a:solidFill>
                <a:uFill>
                  <a:solidFill>
                    <a:srgbClr val="FFFFFF"/>
                  </a:solidFill>
                </a:uFill>
                <a:latin typeface="Century Gothic"/>
              </a:rPr>
              <a:t>unlabelled</a:t>
            </a:r>
            <a:r>
              <a:rPr lang="en-US" strike="noStrike" spc="-1" dirty="0">
                <a:solidFill>
                  <a:srgbClr val="3E3D2D"/>
                </a:solidFill>
                <a:uFill>
                  <a:solidFill>
                    <a:srgbClr val="FFFFFF"/>
                  </a:solidFill>
                </a:uFill>
                <a:latin typeface="Century Gothic"/>
              </a:rPr>
              <a:t> training videos where </a:t>
            </a:r>
            <a:r>
              <a:rPr lang="en-US" strike="noStrike" spc="-1" dirty="0" err="1">
                <a:solidFill>
                  <a:srgbClr val="3E3D2D"/>
                </a:solidFill>
                <a:uFill>
                  <a:solidFill>
                    <a:srgbClr val="FFFFFF"/>
                  </a:solidFill>
                </a:uFill>
                <a:latin typeface="Century Gothic"/>
              </a:rPr>
              <a:t>num</a:t>
            </a:r>
            <a:r>
              <a:rPr lang="en-US" strike="noStrike" spc="-1" dirty="0">
                <a:solidFill>
                  <a:srgbClr val="3E3D2D"/>
                </a:solidFill>
                <a:uFill>
                  <a:solidFill>
                    <a:srgbClr val="FFFFFF"/>
                  </a:solidFill>
                </a:uFill>
                <a:latin typeface="Century Gothic"/>
              </a:rPr>
              <a:t>(</a:t>
            </a:r>
            <a:r>
              <a:rPr lang="en-US" strike="noStrike" spc="-1" dirty="0" err="1">
                <a:solidFill>
                  <a:srgbClr val="3E3D2D"/>
                </a:solidFill>
                <a:uFill>
                  <a:solidFill>
                    <a:srgbClr val="FFFFFF"/>
                  </a:solidFill>
                </a:uFill>
                <a:latin typeface="Century Gothic"/>
              </a:rPr>
              <a:t>labelled</a:t>
            </a:r>
            <a:r>
              <a:rPr lang="en-US" strike="noStrike" spc="-1" dirty="0">
                <a:solidFill>
                  <a:srgbClr val="3E3D2D"/>
                </a:solidFill>
                <a:uFill>
                  <a:solidFill>
                    <a:srgbClr val="FFFFFF"/>
                  </a:solidFill>
                </a:uFill>
                <a:latin typeface="Century Gothic"/>
              </a:rPr>
              <a:t>) &lt;&lt;</a:t>
            </a:r>
            <a:r>
              <a:rPr lang="en-US" strike="noStrike" spc="-1" dirty="0" err="1">
                <a:solidFill>
                  <a:srgbClr val="3E3D2D"/>
                </a:solidFill>
                <a:uFill>
                  <a:solidFill>
                    <a:srgbClr val="FFFFFF"/>
                  </a:solidFill>
                </a:uFill>
                <a:latin typeface="Century Gothic"/>
              </a:rPr>
              <a:t>num</a:t>
            </a:r>
            <a:r>
              <a:rPr lang="en-US" strike="noStrike" spc="-1" dirty="0">
                <a:solidFill>
                  <a:srgbClr val="3E3D2D"/>
                </a:solidFill>
                <a:uFill>
                  <a:solidFill>
                    <a:srgbClr val="FFFFFF"/>
                  </a:solidFill>
                </a:uFill>
                <a:latin typeface="Century Gothic"/>
              </a:rPr>
              <a:t>(</a:t>
            </a:r>
            <a:r>
              <a:rPr lang="en-US" strike="noStrike" spc="-1" dirty="0" err="1">
                <a:solidFill>
                  <a:srgbClr val="3E3D2D"/>
                </a:solidFill>
                <a:uFill>
                  <a:solidFill>
                    <a:srgbClr val="FFFFFF"/>
                  </a:solidFill>
                </a:uFill>
                <a:latin typeface="Century Gothic"/>
              </a:rPr>
              <a:t>unlabelled</a:t>
            </a:r>
            <a:r>
              <a:rPr lang="en-US" strike="noStrike" spc="-1" dirty="0">
                <a:solidFill>
                  <a:srgbClr val="3E3D2D"/>
                </a:solidFill>
                <a:uFill>
                  <a:solidFill>
                    <a:srgbClr val="FFFFFF"/>
                  </a:solidFill>
                </a:uFill>
                <a:latin typeface="Century Gothic"/>
              </a:rPr>
              <a:t>), apply semi supervised learning techniques to train them and subsequently classify test videos</a:t>
            </a:r>
            <a:endParaRPr dirty="0"/>
          </a:p>
          <a:p>
            <a:pPr marL="68760">
              <a:lnSpc>
                <a:spcPct val="100000"/>
              </a:lnSpc>
            </a:pPr>
            <a:r>
              <a:rPr lang="en-US" strike="noStrike" spc="-1" dirty="0">
                <a:solidFill>
                  <a:srgbClr val="3E3D2D"/>
                </a:solidFill>
                <a:uFill>
                  <a:solidFill>
                    <a:srgbClr val="FFFFFF"/>
                  </a:solidFill>
                </a:uFill>
                <a:latin typeface="Century Gothic"/>
              </a:rPr>
              <a:t>     </a:t>
            </a:r>
            <a:endParaRPr dirty="0"/>
          </a:p>
          <a:p>
            <a:pPr marL="68760">
              <a:lnSpc>
                <a:spcPct val="100000"/>
              </a:lnSpc>
            </a:pPr>
            <a:r>
              <a:rPr lang="en-US" b="1" strike="noStrike" spc="-1" dirty="0">
                <a:solidFill>
                  <a:srgbClr val="3E3D2D"/>
                </a:solidFill>
                <a:uFill>
                  <a:solidFill>
                    <a:srgbClr val="FFFFFF"/>
                  </a:solidFill>
                </a:uFill>
                <a:latin typeface="Century Gothic"/>
              </a:rPr>
              <a:t>Objectives</a:t>
            </a:r>
            <a:endParaRPr dirty="0"/>
          </a:p>
          <a:p>
            <a:pPr marL="343080" indent="-273960">
              <a:lnSpc>
                <a:spcPct val="100000"/>
              </a:lnSpc>
              <a:buClr>
                <a:srgbClr val="94C600"/>
              </a:buClr>
              <a:buSzPct val="76000"/>
              <a:buFont typeface="Wingdings 2" charset="2"/>
              <a:buChar char=""/>
            </a:pPr>
            <a:r>
              <a:rPr lang="en-US" strike="noStrike" spc="-1" dirty="0" smtClean="0">
                <a:solidFill>
                  <a:srgbClr val="3E3D2D"/>
                </a:solidFill>
                <a:uFill>
                  <a:solidFill>
                    <a:srgbClr val="FFFFFF"/>
                  </a:solidFill>
                </a:uFill>
                <a:latin typeface="Century Gothic"/>
              </a:rPr>
              <a:t>key </a:t>
            </a:r>
            <a:r>
              <a:rPr lang="en-US" strike="noStrike" spc="-1" dirty="0">
                <a:solidFill>
                  <a:srgbClr val="3E3D2D"/>
                </a:solidFill>
                <a:uFill>
                  <a:solidFill>
                    <a:srgbClr val="FFFFFF"/>
                  </a:solidFill>
                </a:uFill>
                <a:latin typeface="Century Gothic"/>
              </a:rPr>
              <a:t>frames </a:t>
            </a:r>
            <a:r>
              <a:rPr lang="en-US" strike="noStrike" spc="-1" dirty="0" smtClean="0">
                <a:solidFill>
                  <a:srgbClr val="3E3D2D"/>
                </a:solidFill>
                <a:uFill>
                  <a:solidFill>
                    <a:srgbClr val="FFFFFF"/>
                  </a:solidFill>
                </a:uFill>
                <a:latin typeface="Century Gothic"/>
              </a:rPr>
              <a:t>+ </a:t>
            </a:r>
            <a:r>
              <a:rPr lang="en-US" strike="noStrike" spc="-1" dirty="0">
                <a:solidFill>
                  <a:srgbClr val="3E3D2D"/>
                </a:solidFill>
                <a:uFill>
                  <a:solidFill>
                    <a:srgbClr val="FFFFFF"/>
                  </a:solidFill>
                </a:uFill>
                <a:latin typeface="Century Gothic"/>
              </a:rPr>
              <a:t>feature extraction</a:t>
            </a:r>
            <a:endParaRPr dirty="0"/>
          </a:p>
          <a:p>
            <a:pPr marL="343080" indent="-273960">
              <a:lnSpc>
                <a:spcPct val="100000"/>
              </a:lnSpc>
              <a:buClr>
                <a:srgbClr val="94C600"/>
              </a:buClr>
              <a:buSzPct val="76000"/>
              <a:buFont typeface="Wingdings 2" charset="2"/>
              <a:buChar char=""/>
            </a:pPr>
            <a:r>
              <a:rPr lang="en-US" strike="noStrike" spc="-1" dirty="0">
                <a:solidFill>
                  <a:srgbClr val="3E3D2D"/>
                </a:solidFill>
                <a:uFill>
                  <a:solidFill>
                    <a:srgbClr val="FFFFFF"/>
                  </a:solidFill>
                </a:uFill>
                <a:latin typeface="Century Gothic"/>
              </a:rPr>
              <a:t>Feature Reduction using Spline </a:t>
            </a:r>
            <a:r>
              <a:rPr lang="en-US" strike="noStrike" spc="-1" dirty="0" smtClean="0">
                <a:solidFill>
                  <a:srgbClr val="3E3D2D"/>
                </a:solidFill>
                <a:uFill>
                  <a:solidFill>
                    <a:srgbClr val="FFFFFF"/>
                  </a:solidFill>
                </a:uFill>
                <a:latin typeface="Century Gothic"/>
              </a:rPr>
              <a:t>Regression &amp; PCA</a:t>
            </a:r>
            <a:endParaRPr dirty="0"/>
          </a:p>
          <a:p>
            <a:pPr marL="343080" indent="-273960">
              <a:lnSpc>
                <a:spcPct val="100000"/>
              </a:lnSpc>
              <a:buClr>
                <a:srgbClr val="94C600"/>
              </a:buClr>
              <a:buSzPct val="76000"/>
              <a:buFont typeface="Wingdings 2" charset="2"/>
              <a:buChar char=""/>
            </a:pPr>
            <a:r>
              <a:rPr lang="en-US" strike="noStrike" spc="-1" dirty="0" smtClean="0">
                <a:solidFill>
                  <a:srgbClr val="3E3D2D"/>
                </a:solidFill>
                <a:uFill>
                  <a:solidFill>
                    <a:srgbClr val="FFFFFF"/>
                  </a:solidFill>
                </a:uFill>
                <a:latin typeface="Century Gothic"/>
              </a:rPr>
              <a:t>Graph </a:t>
            </a:r>
            <a:r>
              <a:rPr lang="en-US" strike="noStrike" spc="-1" dirty="0">
                <a:solidFill>
                  <a:srgbClr val="3E3D2D"/>
                </a:solidFill>
                <a:uFill>
                  <a:solidFill>
                    <a:srgbClr val="FFFFFF"/>
                  </a:solidFill>
                </a:uFill>
                <a:latin typeface="Century Gothic"/>
              </a:rPr>
              <a:t>based </a:t>
            </a:r>
            <a:r>
              <a:rPr lang="en-US" strike="noStrike" spc="-1" dirty="0" smtClean="0">
                <a:solidFill>
                  <a:srgbClr val="3E3D2D"/>
                </a:solidFill>
                <a:uFill>
                  <a:solidFill>
                    <a:srgbClr val="FFFFFF"/>
                  </a:solidFill>
                </a:uFill>
                <a:latin typeface="Century Gothic"/>
              </a:rPr>
              <a:t>SSLA </a:t>
            </a:r>
            <a:r>
              <a:rPr lang="en-US" strike="noStrike" spc="-1" dirty="0">
                <a:solidFill>
                  <a:srgbClr val="3E3D2D"/>
                </a:solidFill>
                <a:uFill>
                  <a:solidFill>
                    <a:srgbClr val="FFFFFF"/>
                  </a:solidFill>
                </a:uFill>
                <a:latin typeface="Century Gothic"/>
              </a:rPr>
              <a:t>using Gaussian fields and harmonic functions</a:t>
            </a:r>
            <a:endParaRPr dirty="0"/>
          </a:p>
          <a:p>
            <a:pPr marL="343080" indent="-273960">
              <a:lnSpc>
                <a:spcPct val="100000"/>
              </a:lnSpc>
              <a:buClr>
                <a:srgbClr val="94C600"/>
              </a:buClr>
              <a:buSzPct val="76000"/>
              <a:buFont typeface="Wingdings 2" charset="2"/>
              <a:buChar char=""/>
            </a:pPr>
            <a:r>
              <a:rPr lang="en-US" strike="noStrike" spc="-1" dirty="0" err="1" smtClean="0">
                <a:solidFill>
                  <a:srgbClr val="3E3D2D"/>
                </a:solidFill>
                <a:uFill>
                  <a:solidFill>
                    <a:srgbClr val="FFFFFF"/>
                  </a:solidFill>
                </a:uFill>
                <a:latin typeface="Century Gothic"/>
              </a:rPr>
              <a:t>AdaBoost</a:t>
            </a:r>
            <a:r>
              <a:rPr lang="en-US" strike="noStrike" spc="-1" dirty="0" smtClean="0">
                <a:solidFill>
                  <a:srgbClr val="3E3D2D"/>
                </a:solidFill>
                <a:uFill>
                  <a:solidFill>
                    <a:srgbClr val="FFFFFF"/>
                  </a:solidFill>
                </a:uFill>
                <a:latin typeface="Century Gothic"/>
              </a:rPr>
              <a:t> SSLA </a:t>
            </a:r>
            <a:r>
              <a:rPr lang="en-US" strike="noStrike" spc="-1" dirty="0">
                <a:solidFill>
                  <a:srgbClr val="3E3D2D"/>
                </a:solidFill>
                <a:uFill>
                  <a:solidFill>
                    <a:srgbClr val="FFFFFF"/>
                  </a:solidFill>
                </a:uFill>
                <a:latin typeface="Century Gothic"/>
              </a:rPr>
              <a:t>and comparing the performance with the Graph Based </a:t>
            </a:r>
            <a:r>
              <a:rPr lang="en-US" strike="noStrike" spc="-1" dirty="0" smtClean="0">
                <a:solidFill>
                  <a:srgbClr val="3E3D2D"/>
                </a:solidFill>
                <a:uFill>
                  <a:solidFill>
                    <a:srgbClr val="FFFFFF"/>
                  </a:solidFill>
                </a:uFill>
                <a:latin typeface="Century Gothic"/>
              </a:rPr>
              <a:t>SSLA</a:t>
            </a:r>
            <a:endParaRPr dirty="0"/>
          </a:p>
          <a:p>
            <a:pPr marL="343080" indent="-273960">
              <a:lnSpc>
                <a:spcPct val="100000"/>
              </a:lnSpc>
              <a:buClr>
                <a:srgbClr val="94C600"/>
              </a:buClr>
              <a:buSzPct val="76000"/>
              <a:buFont typeface="Wingdings 2" charset="2"/>
              <a:buChar char=""/>
            </a:pPr>
            <a:r>
              <a:rPr lang="en-US" strike="noStrike" spc="-1" dirty="0">
                <a:solidFill>
                  <a:srgbClr val="3E3D2D"/>
                </a:solidFill>
                <a:uFill>
                  <a:solidFill>
                    <a:srgbClr val="FFFFFF"/>
                  </a:solidFill>
                </a:uFill>
                <a:latin typeface="Century Gothic"/>
              </a:rPr>
              <a:t>Compare results and plot graphs to determine the quality of the algorithm with varying Heuristics and Assumptions in our data set</a:t>
            </a:r>
            <a:endParaRPr dirty="0"/>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TextShape 1"/>
          <p:cNvSpPr txBox="1"/>
          <p:nvPr/>
        </p:nvSpPr>
        <p:spPr>
          <a:xfrm>
            <a:off x="1043640" y="1027800"/>
            <a:ext cx="7024320" cy="1142640"/>
          </a:xfrm>
          <a:prstGeom prst="rect">
            <a:avLst/>
          </a:prstGeom>
          <a:noFill/>
          <a:ln>
            <a:noFill/>
          </a:ln>
        </p:spPr>
        <p:txBody>
          <a:bodyPr anchor="b"/>
          <a:lstStyle/>
          <a:p>
            <a:pPr>
              <a:lnSpc>
                <a:spcPct val="100000"/>
              </a:lnSpc>
            </a:pPr>
            <a:r>
              <a:rPr lang="en-US" sz="4000" strike="noStrike" spc="-1">
                <a:solidFill>
                  <a:srgbClr val="94C600"/>
                </a:solidFill>
                <a:uFill>
                  <a:solidFill>
                    <a:srgbClr val="FFFFFF"/>
                  </a:solidFill>
                </a:uFill>
                <a:latin typeface="Century Gothic"/>
              </a:rPr>
              <a:t>MOTIVATION</a:t>
            </a:r>
            <a:endParaRPr/>
          </a:p>
        </p:txBody>
      </p:sp>
      <p:sp>
        <p:nvSpPr>
          <p:cNvPr id="375" name="TextShape 2"/>
          <p:cNvSpPr txBox="1"/>
          <p:nvPr/>
        </p:nvSpPr>
        <p:spPr>
          <a:xfrm>
            <a:off x="1043640" y="2323800"/>
            <a:ext cx="6777000" cy="3508560"/>
          </a:xfrm>
          <a:prstGeom prst="rect">
            <a:avLst/>
          </a:prstGeom>
          <a:noFill/>
          <a:ln>
            <a:noFill/>
          </a:ln>
        </p:spPr>
        <p:txBody>
          <a:bodyPr/>
          <a:lstStyle/>
          <a:p>
            <a:pPr marL="343080" indent="-273960">
              <a:lnSpc>
                <a:spcPct val="100000"/>
              </a:lnSpc>
              <a:buClr>
                <a:srgbClr val="94C600"/>
              </a:buClr>
              <a:buSzPct val="76000"/>
              <a:buFont typeface="Wingdings 2" charset="2"/>
              <a:buChar char=""/>
            </a:pPr>
            <a:r>
              <a:rPr lang="en-US" sz="2400" strike="noStrike" spc="-1">
                <a:solidFill>
                  <a:srgbClr val="3E3D2D"/>
                </a:solidFill>
                <a:uFill>
                  <a:solidFill>
                    <a:srgbClr val="FFFFFF"/>
                  </a:solidFill>
                </a:uFill>
                <a:latin typeface="Century Gothic"/>
              </a:rPr>
              <a:t>Curse of high dimensionality</a:t>
            </a:r>
            <a:endParaRPr/>
          </a:p>
          <a:p>
            <a:pPr marL="343080" indent="-273960">
              <a:lnSpc>
                <a:spcPct val="100000"/>
              </a:lnSpc>
              <a:buClr>
                <a:srgbClr val="94C600"/>
              </a:buClr>
              <a:buSzPct val="76000"/>
              <a:buFont typeface="Wingdings 2" charset="2"/>
              <a:buChar char=""/>
            </a:pPr>
            <a:r>
              <a:rPr lang="en-US" sz="2400" strike="noStrike" spc="-1">
                <a:solidFill>
                  <a:srgbClr val="3E3D2D"/>
                </a:solidFill>
                <a:uFill>
                  <a:solidFill>
                    <a:srgbClr val="FFFFFF"/>
                  </a:solidFill>
                </a:uFill>
                <a:latin typeface="Century Gothic"/>
              </a:rPr>
              <a:t>Many irrelevant features</a:t>
            </a:r>
            <a:endParaRPr/>
          </a:p>
          <a:p>
            <a:pPr marL="343080" indent="-273960">
              <a:lnSpc>
                <a:spcPct val="100000"/>
              </a:lnSpc>
              <a:buClr>
                <a:srgbClr val="94C600"/>
              </a:buClr>
              <a:buSzPct val="76000"/>
              <a:buFont typeface="Wingdings 2" charset="2"/>
              <a:buChar char=""/>
            </a:pPr>
            <a:r>
              <a:rPr lang="en-US" sz="2400" strike="noStrike" spc="-1">
                <a:solidFill>
                  <a:srgbClr val="3E3D2D"/>
                </a:solidFill>
                <a:uFill>
                  <a:solidFill>
                    <a:srgbClr val="FFFFFF"/>
                  </a:solidFill>
                </a:uFill>
                <a:latin typeface="Century Gothic"/>
              </a:rPr>
              <a:t>Feature selection</a:t>
            </a:r>
            <a:endParaRPr/>
          </a:p>
          <a:p>
            <a:pPr marL="343080" indent="-273960">
              <a:lnSpc>
                <a:spcPct val="100000"/>
              </a:lnSpc>
              <a:buClr>
                <a:srgbClr val="94C600"/>
              </a:buClr>
              <a:buSzPct val="76000"/>
              <a:buFont typeface="Wingdings 2" charset="2"/>
              <a:buChar char=""/>
            </a:pPr>
            <a:r>
              <a:rPr lang="en-US" sz="2400" strike="noStrike" spc="-1">
                <a:solidFill>
                  <a:srgbClr val="3E3D2D"/>
                </a:solidFill>
                <a:uFill>
                  <a:solidFill>
                    <a:srgbClr val="FFFFFF"/>
                  </a:solidFill>
                </a:uFill>
                <a:latin typeface="Century Gothic"/>
              </a:rPr>
              <a:t>Lack of labelled data sets</a:t>
            </a:r>
            <a:endParaRPr/>
          </a:p>
          <a:p>
            <a:pPr marL="343080" indent="-273960">
              <a:lnSpc>
                <a:spcPct val="100000"/>
              </a:lnSpc>
              <a:buClr>
                <a:srgbClr val="94C600"/>
              </a:buClr>
              <a:buSzPct val="76000"/>
              <a:buFont typeface="Wingdings 2" charset="2"/>
              <a:buChar char=""/>
            </a:pPr>
            <a:r>
              <a:rPr lang="en-US" sz="2400" strike="noStrike" spc="-1">
                <a:solidFill>
                  <a:srgbClr val="3E3D2D"/>
                </a:solidFill>
                <a:uFill>
                  <a:solidFill>
                    <a:srgbClr val="FFFFFF"/>
                  </a:solidFill>
                </a:uFill>
                <a:latin typeface="Century Gothic"/>
              </a:rPr>
              <a:t>Utilize data distribution or local structure or both</a:t>
            </a: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TextShape 1"/>
          <p:cNvSpPr txBox="1"/>
          <p:nvPr/>
        </p:nvSpPr>
        <p:spPr>
          <a:xfrm>
            <a:off x="1043640" y="1027800"/>
            <a:ext cx="7024320" cy="1142640"/>
          </a:xfrm>
          <a:prstGeom prst="rect">
            <a:avLst/>
          </a:prstGeom>
          <a:noFill/>
          <a:ln>
            <a:noFill/>
          </a:ln>
        </p:spPr>
        <p:txBody>
          <a:bodyPr anchor="b"/>
          <a:lstStyle/>
          <a:p>
            <a:pPr>
              <a:lnSpc>
                <a:spcPct val="100000"/>
              </a:lnSpc>
            </a:pPr>
            <a:r>
              <a:rPr lang="en-US" sz="4000" strike="noStrike" spc="-1">
                <a:solidFill>
                  <a:srgbClr val="94C600"/>
                </a:solidFill>
                <a:uFill>
                  <a:solidFill>
                    <a:srgbClr val="FFFFFF"/>
                  </a:solidFill>
                </a:uFill>
                <a:latin typeface="Century Gothic"/>
              </a:rPr>
              <a:t>Semi Supervised Learning</a:t>
            </a:r>
            <a:endParaRPr/>
          </a:p>
        </p:txBody>
      </p:sp>
      <p:sp>
        <p:nvSpPr>
          <p:cNvPr id="377" name="TextShape 2"/>
          <p:cNvSpPr txBox="1"/>
          <p:nvPr/>
        </p:nvSpPr>
        <p:spPr>
          <a:xfrm>
            <a:off x="1043640" y="2323800"/>
            <a:ext cx="6777000" cy="3508560"/>
          </a:xfrm>
          <a:prstGeom prst="rect">
            <a:avLst/>
          </a:prstGeom>
          <a:noFill/>
          <a:ln>
            <a:noFill/>
          </a:ln>
        </p:spPr>
        <p:txBody>
          <a:bodyPr/>
          <a:lstStyle/>
          <a:p>
            <a:pPr marL="343080" indent="-273960">
              <a:lnSpc>
                <a:spcPct val="100000"/>
              </a:lnSpc>
              <a:buClr>
                <a:srgbClr val="94C600"/>
              </a:buClr>
              <a:buSzPct val="76000"/>
              <a:buFont typeface="Wingdings 2" charset="2"/>
              <a:buChar char=""/>
            </a:pPr>
            <a:r>
              <a:rPr lang="en-US" sz="2400" strike="noStrike" spc="-1">
                <a:solidFill>
                  <a:srgbClr val="3E3D2D"/>
                </a:solidFill>
                <a:uFill>
                  <a:solidFill>
                    <a:srgbClr val="FFFFFF"/>
                  </a:solidFill>
                </a:uFill>
                <a:latin typeface="Century Gothic"/>
              </a:rPr>
              <a:t>Supervised Learning </a:t>
            </a:r>
            <a:endParaRPr/>
          </a:p>
          <a:p>
            <a:pPr marL="343080" indent="-273960">
              <a:lnSpc>
                <a:spcPct val="100000"/>
              </a:lnSpc>
              <a:buClr>
                <a:srgbClr val="94C600"/>
              </a:buClr>
              <a:buSzPct val="76000"/>
              <a:buFont typeface="Wingdings 2" charset="2"/>
              <a:buChar char=""/>
            </a:pPr>
            <a:r>
              <a:rPr lang="en-US" sz="2400" strike="noStrike" spc="-1">
                <a:solidFill>
                  <a:srgbClr val="3E3D2D"/>
                </a:solidFill>
                <a:uFill>
                  <a:solidFill>
                    <a:srgbClr val="FFFFFF"/>
                  </a:solidFill>
                </a:uFill>
                <a:latin typeface="Century Gothic"/>
              </a:rPr>
              <a:t>Unsupervised Learning</a:t>
            </a:r>
            <a:endParaRPr/>
          </a:p>
          <a:p>
            <a:pPr marL="343080" indent="-273960">
              <a:lnSpc>
                <a:spcPct val="100000"/>
              </a:lnSpc>
              <a:buClr>
                <a:srgbClr val="94C600"/>
              </a:buClr>
              <a:buSzPct val="76000"/>
              <a:buFont typeface="Wingdings 2" charset="2"/>
              <a:buChar char=""/>
            </a:pPr>
            <a:r>
              <a:rPr lang="en-US" sz="2400" strike="noStrike" spc="-1">
                <a:solidFill>
                  <a:srgbClr val="3E3D2D"/>
                </a:solidFill>
                <a:uFill>
                  <a:solidFill>
                    <a:srgbClr val="FFFFFF"/>
                  </a:solidFill>
                </a:uFill>
                <a:latin typeface="Century Gothic"/>
              </a:rPr>
              <a:t>Semi-supervised Learning : The training data consists of both </a:t>
            </a:r>
            <a:r>
              <a:rPr lang="en-US" sz="2400" i="1" strike="noStrike" spc="-1">
                <a:solidFill>
                  <a:srgbClr val="3E3D2D"/>
                </a:solidFill>
                <a:uFill>
                  <a:solidFill>
                    <a:srgbClr val="FFFFFF"/>
                  </a:solidFill>
                </a:uFill>
                <a:latin typeface="Century Gothic"/>
              </a:rPr>
              <a:t> </a:t>
            </a:r>
            <a:r>
              <a:rPr lang="en-US" sz="2400" strike="noStrike" spc="-1">
                <a:solidFill>
                  <a:srgbClr val="3E3D2D"/>
                </a:solidFill>
                <a:uFill>
                  <a:solidFill>
                    <a:srgbClr val="FFFFFF"/>
                  </a:solidFill>
                </a:uFill>
                <a:latin typeface="Century Gothic"/>
              </a:rPr>
              <a:t>labeled instances &amp; unlabeled instances </a:t>
            </a:r>
            <a:endParaRPr/>
          </a:p>
          <a:p>
            <a:pPr marL="343080" indent="-273960">
              <a:lnSpc>
                <a:spcPct val="100000"/>
              </a:lnSpc>
              <a:buClr>
                <a:srgbClr val="94C600"/>
              </a:buClr>
              <a:buSzPct val="76000"/>
              <a:buFont typeface="Wingdings 2" charset="2"/>
              <a:buChar char=""/>
            </a:pPr>
            <a:r>
              <a:rPr lang="en-US" sz="2400" strike="noStrike" spc="-1">
                <a:solidFill>
                  <a:srgbClr val="3E3D2D"/>
                </a:solidFill>
                <a:uFill>
                  <a:solidFill>
                    <a:srgbClr val="FFFFFF"/>
                  </a:solidFill>
                </a:uFill>
                <a:latin typeface="Century Gothic"/>
              </a:rPr>
              <a:t>Assumption that there is much more unlabeled data than labeled data.</a:t>
            </a:r>
            <a:endParaRPr/>
          </a:p>
          <a:p>
            <a:pPr marL="343080" indent="-273960">
              <a:lnSpc>
                <a:spcPct val="100000"/>
              </a:lnSpc>
              <a:buClr>
                <a:srgbClr val="94C600"/>
              </a:buClr>
              <a:buSzPct val="76000"/>
              <a:buFont typeface="Wingdings 2" charset="2"/>
              <a:buChar char=""/>
            </a:pPr>
            <a:r>
              <a:rPr lang="en-US" sz="2400" strike="noStrike" spc="-1">
                <a:solidFill>
                  <a:srgbClr val="3E3D2D"/>
                </a:solidFill>
                <a:uFill>
                  <a:solidFill>
                    <a:srgbClr val="FFFFFF"/>
                  </a:solidFill>
                </a:uFill>
                <a:latin typeface="Century Gothic"/>
              </a:rPr>
              <a:t>The goal of semi-supervised classification is to train a classifier </a:t>
            </a:r>
            <a:r>
              <a:rPr lang="en-US" sz="2400" i="1" strike="noStrike" spc="-1">
                <a:solidFill>
                  <a:srgbClr val="3E3D2D"/>
                </a:solidFill>
                <a:uFill>
                  <a:solidFill>
                    <a:srgbClr val="FFFFFF"/>
                  </a:solidFill>
                </a:uFill>
                <a:latin typeface="Century Gothic"/>
              </a:rPr>
              <a:t>f </a:t>
            </a:r>
            <a:r>
              <a:rPr lang="en-US" sz="2400" strike="noStrike" spc="-1">
                <a:solidFill>
                  <a:srgbClr val="3E3D2D"/>
                </a:solidFill>
                <a:uFill>
                  <a:solidFill>
                    <a:srgbClr val="FFFFFF"/>
                  </a:solidFill>
                </a:uFill>
                <a:latin typeface="Century Gothic"/>
              </a:rPr>
              <a:t>from both the labeled and unlabeled</a:t>
            </a:r>
            <a:endParaRPr/>
          </a:p>
          <a:p>
            <a:pPr marL="343080" indent="-273960">
              <a:lnSpc>
                <a:spcPct val="100000"/>
              </a:lnSpc>
              <a:buClr>
                <a:srgbClr val="94C600"/>
              </a:buClr>
              <a:buSzPct val="76000"/>
              <a:buFont typeface="Wingdings 2" charset="2"/>
              <a:buChar char=""/>
            </a:pPr>
            <a:r>
              <a:rPr lang="en-US" sz="2400" strike="noStrike" spc="-1">
                <a:solidFill>
                  <a:srgbClr val="3E3D2D"/>
                </a:solidFill>
                <a:uFill>
                  <a:solidFill>
                    <a:srgbClr val="FFFFFF"/>
                  </a:solidFill>
                </a:uFill>
                <a:latin typeface="Century Gothic"/>
              </a:rPr>
              <a:t>data, such that it is better than the supervised classifier trained on the labeled data alone</a:t>
            </a: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TextShape 1"/>
          <p:cNvSpPr txBox="1"/>
          <p:nvPr/>
        </p:nvSpPr>
        <p:spPr>
          <a:xfrm>
            <a:off x="1043640" y="1027800"/>
            <a:ext cx="7024320" cy="1142640"/>
          </a:xfrm>
          <a:prstGeom prst="rect">
            <a:avLst/>
          </a:prstGeom>
          <a:noFill/>
          <a:ln>
            <a:noFill/>
          </a:ln>
        </p:spPr>
        <p:txBody>
          <a:bodyPr anchor="b"/>
          <a:lstStyle/>
          <a:p>
            <a:pPr>
              <a:lnSpc>
                <a:spcPct val="100000"/>
              </a:lnSpc>
            </a:pPr>
            <a:r>
              <a:rPr lang="en-US" sz="4000" strike="noStrike" spc="-1">
                <a:solidFill>
                  <a:srgbClr val="94C600"/>
                </a:solidFill>
                <a:uFill>
                  <a:solidFill>
                    <a:srgbClr val="FFFFFF"/>
                  </a:solidFill>
                </a:uFill>
                <a:latin typeface="Century Gothic"/>
              </a:rPr>
              <a:t>Literature Survey</a:t>
            </a:r>
            <a:endParaRPr/>
          </a:p>
        </p:txBody>
      </p:sp>
      <p:sp>
        <p:nvSpPr>
          <p:cNvPr id="379" name="TextShape 2"/>
          <p:cNvSpPr txBox="1"/>
          <p:nvPr/>
        </p:nvSpPr>
        <p:spPr>
          <a:xfrm>
            <a:off x="1043640" y="2323800"/>
            <a:ext cx="6777000" cy="3508560"/>
          </a:xfrm>
          <a:prstGeom prst="rect">
            <a:avLst/>
          </a:prstGeom>
          <a:noFill/>
          <a:ln>
            <a:noFill/>
          </a:ln>
        </p:spPr>
        <p:txBody>
          <a:bodyPr/>
          <a:lstStyle/>
          <a:p>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TextShape 1"/>
          <p:cNvSpPr txBox="1"/>
          <p:nvPr/>
        </p:nvSpPr>
        <p:spPr>
          <a:xfrm>
            <a:off x="1043640" y="1027800"/>
            <a:ext cx="7024320" cy="1142640"/>
          </a:xfrm>
          <a:prstGeom prst="rect">
            <a:avLst/>
          </a:prstGeom>
          <a:noFill/>
          <a:ln>
            <a:noFill/>
          </a:ln>
        </p:spPr>
        <p:txBody>
          <a:bodyPr anchor="b"/>
          <a:lstStyle/>
          <a:p>
            <a:pPr>
              <a:lnSpc>
                <a:spcPct val="100000"/>
              </a:lnSpc>
            </a:pPr>
            <a:r>
              <a:rPr lang="en-US" sz="4000" strike="noStrike" spc="-1">
                <a:solidFill>
                  <a:srgbClr val="94C600"/>
                </a:solidFill>
                <a:uFill>
                  <a:solidFill>
                    <a:srgbClr val="FFFFFF"/>
                  </a:solidFill>
                </a:uFill>
                <a:latin typeface="Century Gothic"/>
              </a:rPr>
              <a:t>PROBLEM STATEMENT</a:t>
            </a:r>
            <a:endParaRPr/>
          </a:p>
        </p:txBody>
      </p:sp>
      <p:sp>
        <p:nvSpPr>
          <p:cNvPr id="381" name="TextShape 2"/>
          <p:cNvSpPr txBox="1"/>
          <p:nvPr/>
        </p:nvSpPr>
        <p:spPr>
          <a:xfrm>
            <a:off x="1043640" y="2323800"/>
            <a:ext cx="6777000" cy="3508560"/>
          </a:xfrm>
          <a:prstGeom prst="rect">
            <a:avLst/>
          </a:prstGeom>
          <a:noFill/>
          <a:ln>
            <a:noFill/>
          </a:ln>
        </p:spPr>
        <p:txBody>
          <a:bodyPr/>
          <a:lstStyle/>
          <a:p>
            <a:pPr marL="343080" indent="-273960">
              <a:lnSpc>
                <a:spcPct val="100000"/>
              </a:lnSpc>
              <a:buClr>
                <a:srgbClr val="94C600"/>
              </a:buClr>
              <a:buSzPct val="76000"/>
              <a:buFont typeface="Wingdings 2" charset="2"/>
              <a:buChar char=""/>
            </a:pPr>
            <a:r>
              <a:rPr lang="en-US" sz="2400" strike="noStrike" spc="-1">
                <a:solidFill>
                  <a:srgbClr val="3E3D2D"/>
                </a:solidFill>
                <a:uFill>
                  <a:solidFill>
                    <a:srgbClr val="FFFFFF"/>
                  </a:solidFill>
                </a:uFill>
                <a:latin typeface="Century Gothic"/>
              </a:rPr>
              <a:t>Given a large set of labelled and un-labelled training videos, apply semi supervised learning techniques in order to semantically categorize them.</a:t>
            </a:r>
            <a:endParaRPr/>
          </a:p>
          <a:p>
            <a:pPr marL="343080" indent="-273960">
              <a:lnSpc>
                <a:spcPct val="100000"/>
              </a:lnSpc>
              <a:buClr>
                <a:srgbClr val="94C600"/>
              </a:buClr>
              <a:buSzPct val="76000"/>
              <a:buFont typeface="Wingdings 2" charset="2"/>
              <a:buChar char=""/>
            </a:pPr>
            <a:r>
              <a:rPr lang="en-US" sz="2400" strike="noStrike" spc="-1">
                <a:solidFill>
                  <a:srgbClr val="3E3D2D"/>
                </a:solidFill>
                <a:uFill>
                  <a:solidFill>
                    <a:srgbClr val="FFFFFF"/>
                  </a:solidFill>
                </a:uFill>
                <a:latin typeface="Century Gothic"/>
              </a:rPr>
              <a:t>Based on the type of data received and assumptions made on the training data, provide a comparative study of which algorithm works best under what circumstances.  </a:t>
            </a: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TextShape 1"/>
          <p:cNvSpPr txBox="1"/>
          <p:nvPr/>
        </p:nvSpPr>
        <p:spPr>
          <a:xfrm>
            <a:off x="1043640" y="1027800"/>
            <a:ext cx="7024320" cy="1142640"/>
          </a:xfrm>
          <a:prstGeom prst="rect">
            <a:avLst/>
          </a:prstGeom>
          <a:noFill/>
          <a:ln>
            <a:noFill/>
          </a:ln>
        </p:spPr>
        <p:txBody>
          <a:bodyPr anchor="b"/>
          <a:lstStyle/>
          <a:p>
            <a:pPr>
              <a:lnSpc>
                <a:spcPct val="100000"/>
              </a:lnSpc>
            </a:pPr>
            <a:r>
              <a:rPr lang="en-US" sz="4000" strike="noStrike" spc="-1">
                <a:solidFill>
                  <a:srgbClr val="94C600"/>
                </a:solidFill>
                <a:uFill>
                  <a:solidFill>
                    <a:srgbClr val="FFFFFF"/>
                  </a:solidFill>
                </a:uFill>
                <a:latin typeface="Century Gothic"/>
              </a:rPr>
              <a:t>Algorithms to be implemented</a:t>
            </a:r>
            <a:endParaRPr/>
          </a:p>
        </p:txBody>
      </p:sp>
      <p:sp>
        <p:nvSpPr>
          <p:cNvPr id="383" name="TextShape 2"/>
          <p:cNvSpPr txBox="1"/>
          <p:nvPr/>
        </p:nvSpPr>
        <p:spPr>
          <a:xfrm>
            <a:off x="1043640" y="2323800"/>
            <a:ext cx="6777000" cy="3508560"/>
          </a:xfrm>
          <a:prstGeom prst="rect">
            <a:avLst/>
          </a:prstGeom>
          <a:noFill/>
          <a:ln>
            <a:noFill/>
          </a:ln>
        </p:spPr>
        <p:txBody>
          <a:bodyPr/>
          <a:lstStyle/>
          <a:p>
            <a:pPr marL="343080" indent="-273960">
              <a:lnSpc>
                <a:spcPct val="100000"/>
              </a:lnSpc>
              <a:buClr>
                <a:srgbClr val="94C600"/>
              </a:buClr>
              <a:buSzPct val="76000"/>
              <a:buFont typeface="Wingdings 2" charset="2"/>
              <a:buChar char=""/>
            </a:pPr>
            <a:r>
              <a:rPr lang="en-US" sz="2400" strike="noStrike" spc="-1">
                <a:solidFill>
                  <a:srgbClr val="3E3D2D"/>
                </a:solidFill>
                <a:uFill>
                  <a:solidFill>
                    <a:srgbClr val="FFFFFF"/>
                  </a:solidFill>
                </a:uFill>
                <a:latin typeface="Century Gothic"/>
              </a:rPr>
              <a:t>Spline Regression</a:t>
            </a:r>
            <a:endParaRPr/>
          </a:p>
          <a:p>
            <a:pPr marL="343080" indent="-273960">
              <a:lnSpc>
                <a:spcPct val="100000"/>
              </a:lnSpc>
              <a:buClr>
                <a:srgbClr val="94C600"/>
              </a:buClr>
              <a:buSzPct val="76000"/>
              <a:buFont typeface="Wingdings 2" charset="2"/>
              <a:buChar char=""/>
            </a:pPr>
            <a:r>
              <a:rPr lang="en-US" sz="2400" strike="noStrike" spc="-1">
                <a:solidFill>
                  <a:srgbClr val="3E3D2D"/>
                </a:solidFill>
                <a:uFill>
                  <a:solidFill>
                    <a:srgbClr val="FFFFFF"/>
                  </a:solidFill>
                </a:uFill>
                <a:latin typeface="Century Gothic"/>
              </a:rPr>
              <a:t>Graph Based Method</a:t>
            </a:r>
            <a:endParaRPr/>
          </a:p>
          <a:p>
            <a:pPr marL="343080" indent="-273960">
              <a:lnSpc>
                <a:spcPct val="100000"/>
              </a:lnSpc>
              <a:buClr>
                <a:srgbClr val="94C600"/>
              </a:buClr>
              <a:buSzPct val="76000"/>
              <a:buFont typeface="Wingdings 2" charset="2"/>
              <a:buChar char=""/>
            </a:pPr>
            <a:r>
              <a:rPr lang="en-US" sz="2400" strike="noStrike" spc="-1">
                <a:solidFill>
                  <a:srgbClr val="3E3D2D"/>
                </a:solidFill>
                <a:uFill>
                  <a:solidFill>
                    <a:srgbClr val="FFFFFF"/>
                  </a:solidFill>
                </a:uFill>
                <a:latin typeface="Century Gothic"/>
              </a:rPr>
              <a:t>Adaboost</a:t>
            </a: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TextShape 1"/>
          <p:cNvSpPr txBox="1"/>
          <p:nvPr/>
        </p:nvSpPr>
        <p:spPr>
          <a:xfrm>
            <a:off x="1043640" y="1027800"/>
            <a:ext cx="7024320" cy="1142640"/>
          </a:xfrm>
          <a:prstGeom prst="rect">
            <a:avLst/>
          </a:prstGeom>
          <a:noFill/>
          <a:ln>
            <a:noFill/>
          </a:ln>
        </p:spPr>
        <p:txBody>
          <a:bodyPr anchor="b"/>
          <a:lstStyle/>
          <a:p>
            <a:pPr>
              <a:lnSpc>
                <a:spcPct val="100000"/>
              </a:lnSpc>
            </a:pPr>
            <a:r>
              <a:rPr lang="en-US" sz="4000" strike="noStrike" spc="-1">
                <a:solidFill>
                  <a:srgbClr val="94C600"/>
                </a:solidFill>
                <a:uFill>
                  <a:solidFill>
                    <a:srgbClr val="FFFFFF"/>
                  </a:solidFill>
                </a:uFill>
                <a:latin typeface="Century Gothic"/>
              </a:rPr>
              <a:t>OBJECTIVES</a:t>
            </a:r>
            <a:endParaRPr/>
          </a:p>
        </p:txBody>
      </p:sp>
      <p:sp>
        <p:nvSpPr>
          <p:cNvPr id="385" name="TextShape 2"/>
          <p:cNvSpPr txBox="1"/>
          <p:nvPr/>
        </p:nvSpPr>
        <p:spPr>
          <a:xfrm>
            <a:off x="1043640" y="2323800"/>
            <a:ext cx="6777000" cy="3508560"/>
          </a:xfrm>
          <a:prstGeom prst="rect">
            <a:avLst/>
          </a:prstGeom>
          <a:noFill/>
          <a:ln>
            <a:noFill/>
          </a:ln>
        </p:spPr>
        <p:txBody>
          <a:bodyPr/>
          <a:lstStyle/>
          <a:p>
            <a:pPr marL="343080" indent="-273960">
              <a:lnSpc>
                <a:spcPct val="100000"/>
              </a:lnSpc>
              <a:buClr>
                <a:srgbClr val="94C600"/>
              </a:buClr>
              <a:buSzPct val="76000"/>
              <a:buFont typeface="Wingdings 2" charset="2"/>
              <a:buChar char=""/>
            </a:pPr>
            <a:r>
              <a:rPr lang="en-US" sz="2400" strike="noStrike" spc="-1">
                <a:solidFill>
                  <a:srgbClr val="3E3D2D"/>
                </a:solidFill>
                <a:uFill>
                  <a:solidFill>
                    <a:srgbClr val="FFFFFF"/>
                  </a:solidFill>
                </a:uFill>
                <a:latin typeface="Century Gothic"/>
              </a:rPr>
              <a:t>Process the key frames and generate the feature set </a:t>
            </a:r>
            <a:endParaRPr/>
          </a:p>
          <a:p>
            <a:pPr marL="343080" indent="-273960">
              <a:lnSpc>
                <a:spcPct val="100000"/>
              </a:lnSpc>
              <a:buClr>
                <a:srgbClr val="94C600"/>
              </a:buClr>
              <a:buSzPct val="76000"/>
              <a:buFont typeface="Wingdings 2" charset="2"/>
              <a:buChar char=""/>
            </a:pPr>
            <a:r>
              <a:rPr lang="en-US" sz="2400" strike="noStrike" spc="-1">
                <a:solidFill>
                  <a:srgbClr val="3E3D2D"/>
                </a:solidFill>
                <a:uFill>
                  <a:solidFill>
                    <a:srgbClr val="FFFFFF"/>
                  </a:solidFill>
                </a:uFill>
                <a:latin typeface="Century Gothic"/>
              </a:rPr>
              <a:t>Apply the semi supervised algorithms on the featured data set to generate reduced feature set </a:t>
            </a:r>
            <a:endParaRPr/>
          </a:p>
          <a:p>
            <a:pPr marL="343080" indent="-273960">
              <a:lnSpc>
                <a:spcPct val="100000"/>
              </a:lnSpc>
              <a:buClr>
                <a:srgbClr val="94C600"/>
              </a:buClr>
              <a:buSzPct val="76000"/>
              <a:buFont typeface="Wingdings 2" charset="2"/>
              <a:buChar char=""/>
            </a:pPr>
            <a:r>
              <a:rPr lang="en-US" sz="2400" strike="noStrike" spc="-1">
                <a:solidFill>
                  <a:srgbClr val="3E3D2D"/>
                </a:solidFill>
                <a:uFill>
                  <a:solidFill>
                    <a:srgbClr val="FFFFFF"/>
                  </a:solidFill>
                </a:uFill>
                <a:latin typeface="Century Gothic"/>
              </a:rPr>
              <a:t>Obtain results and plot graphs to determine which algorithms work well with the given data set </a:t>
            </a:r>
            <a:endParaRPr/>
          </a:p>
          <a:p>
            <a:pPr marL="343080" indent="-273960">
              <a:lnSpc>
                <a:spcPct val="100000"/>
              </a:lnSpc>
              <a:buClr>
                <a:srgbClr val="94C600"/>
              </a:buClr>
              <a:buSzPct val="76000"/>
              <a:buFont typeface="Wingdings 2" charset="2"/>
              <a:buChar char=""/>
            </a:pPr>
            <a:r>
              <a:rPr lang="en-US" sz="2400" strike="noStrike" spc="-1">
                <a:solidFill>
                  <a:srgbClr val="3E3D2D"/>
                </a:solidFill>
                <a:uFill>
                  <a:solidFill>
                    <a:srgbClr val="FFFFFF"/>
                  </a:solidFill>
                </a:uFill>
                <a:latin typeface="Century Gothic"/>
              </a:rPr>
              <a:t> Varying some of the assumptions and heuristics involved, check to see whether that has an impact on the performance of a given algorithm</a:t>
            </a: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TextShape 1"/>
          <p:cNvSpPr txBox="1"/>
          <p:nvPr/>
        </p:nvSpPr>
        <p:spPr>
          <a:xfrm>
            <a:off x="1043640" y="1027800"/>
            <a:ext cx="7024320" cy="1142640"/>
          </a:xfrm>
          <a:prstGeom prst="rect">
            <a:avLst/>
          </a:prstGeom>
          <a:noFill/>
          <a:ln>
            <a:noFill/>
          </a:ln>
        </p:spPr>
        <p:txBody>
          <a:bodyPr anchor="b"/>
          <a:lstStyle/>
          <a:p>
            <a:pPr>
              <a:lnSpc>
                <a:spcPct val="100000"/>
              </a:lnSpc>
            </a:pPr>
            <a:r>
              <a:rPr lang="en-US" sz="4000" strike="noStrike" spc="-1">
                <a:solidFill>
                  <a:srgbClr val="94C600"/>
                </a:solidFill>
                <a:uFill>
                  <a:solidFill>
                    <a:srgbClr val="FFFFFF"/>
                  </a:solidFill>
                </a:uFill>
                <a:latin typeface="Century Gothic"/>
              </a:rPr>
              <a:t>Spline Regression</a:t>
            </a:r>
            <a:endParaRPr/>
          </a:p>
        </p:txBody>
      </p:sp>
      <p:sp>
        <p:nvSpPr>
          <p:cNvPr id="387" name="TextShape 2"/>
          <p:cNvSpPr txBox="1"/>
          <p:nvPr/>
        </p:nvSpPr>
        <p:spPr>
          <a:xfrm>
            <a:off x="1043640" y="2323800"/>
            <a:ext cx="6777000" cy="4191120"/>
          </a:xfrm>
          <a:prstGeom prst="rect">
            <a:avLst/>
          </a:prstGeom>
          <a:noFill/>
          <a:ln>
            <a:noFill/>
          </a:ln>
        </p:spPr>
        <p:txBody>
          <a:bodyPr/>
          <a:lstStyle/>
          <a:p>
            <a:pPr marL="343080" indent="-273960">
              <a:lnSpc>
                <a:spcPct val="100000"/>
              </a:lnSpc>
              <a:buClr>
                <a:srgbClr val="94C600"/>
              </a:buClr>
              <a:buSzPct val="76000"/>
              <a:buFont typeface="Wingdings 2" charset="2"/>
              <a:buChar char=""/>
            </a:pPr>
            <a:r>
              <a:rPr lang="en-US" sz="2400" strike="noStrike" spc="-1">
                <a:solidFill>
                  <a:srgbClr val="3E3D2D"/>
                </a:solidFill>
                <a:uFill>
                  <a:solidFill>
                    <a:srgbClr val="FFFFFF"/>
                  </a:solidFill>
                </a:uFill>
                <a:latin typeface="Century Gothic"/>
              </a:rPr>
              <a:t>Splines?</a:t>
            </a:r>
            <a:endParaRPr/>
          </a:p>
          <a:p>
            <a:pPr>
              <a:lnSpc>
                <a:spcPct val="100000"/>
              </a:lnSpc>
            </a:pPr>
            <a:endParaRPr/>
          </a:p>
        </p:txBody>
      </p:sp>
      <p:pic>
        <p:nvPicPr>
          <p:cNvPr id="388" name="Picture 2"/>
          <p:cNvPicPr/>
          <p:nvPr/>
        </p:nvPicPr>
        <p:blipFill>
          <a:blip r:embed="rId2"/>
          <a:stretch/>
        </p:blipFill>
        <p:spPr>
          <a:xfrm>
            <a:off x="2184480" y="2895480"/>
            <a:ext cx="4825800" cy="3619080"/>
          </a:xfrm>
          <a:prstGeom prst="rect">
            <a:avLst/>
          </a:prstGeom>
          <a:ln>
            <a:noFill/>
          </a:ln>
        </p:spPr>
      </p:pic>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TextShape 1"/>
          <p:cNvSpPr txBox="1"/>
          <p:nvPr/>
        </p:nvSpPr>
        <p:spPr>
          <a:xfrm>
            <a:off x="1043640" y="1027800"/>
            <a:ext cx="7024320" cy="1142640"/>
          </a:xfrm>
          <a:prstGeom prst="rect">
            <a:avLst/>
          </a:prstGeom>
          <a:noFill/>
          <a:ln>
            <a:noFill/>
          </a:ln>
        </p:spPr>
        <p:txBody>
          <a:bodyPr anchor="b"/>
          <a:lstStyle/>
          <a:p>
            <a:pPr>
              <a:lnSpc>
                <a:spcPct val="100000"/>
              </a:lnSpc>
            </a:pPr>
            <a:r>
              <a:rPr lang="en-US" sz="4000" strike="noStrike" spc="-1">
                <a:solidFill>
                  <a:srgbClr val="94C600"/>
                </a:solidFill>
                <a:uFill>
                  <a:solidFill>
                    <a:srgbClr val="FFFFFF"/>
                  </a:solidFill>
                </a:uFill>
                <a:latin typeface="Century Gothic"/>
              </a:rPr>
              <a:t>Spline Regression</a:t>
            </a:r>
            <a:endParaRPr/>
          </a:p>
        </p:txBody>
      </p:sp>
      <p:pic>
        <p:nvPicPr>
          <p:cNvPr id="390" name="Content Placeholder 3"/>
          <p:cNvPicPr/>
          <p:nvPr/>
        </p:nvPicPr>
        <p:blipFill>
          <a:blip r:embed="rId2"/>
          <a:stretch/>
        </p:blipFill>
        <p:spPr>
          <a:xfrm>
            <a:off x="1447920" y="2324160"/>
            <a:ext cx="6095520" cy="3507840"/>
          </a:xfrm>
          <a:prstGeom prst="rect">
            <a:avLst/>
          </a:prstGeom>
          <a:ln>
            <a:noFill/>
          </a:ln>
        </p:spPr>
      </p:pic>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TextShape 1"/>
          <p:cNvSpPr txBox="1"/>
          <p:nvPr/>
        </p:nvSpPr>
        <p:spPr>
          <a:xfrm>
            <a:off x="1043640" y="1027800"/>
            <a:ext cx="7024320" cy="1142640"/>
          </a:xfrm>
          <a:prstGeom prst="rect">
            <a:avLst/>
          </a:prstGeom>
          <a:noFill/>
          <a:ln>
            <a:noFill/>
          </a:ln>
        </p:spPr>
        <p:txBody>
          <a:bodyPr anchor="b"/>
          <a:lstStyle/>
          <a:p>
            <a:pPr>
              <a:lnSpc>
                <a:spcPct val="100000"/>
              </a:lnSpc>
            </a:pPr>
            <a:r>
              <a:rPr lang="en-US" sz="4000" strike="noStrike" spc="-1">
                <a:solidFill>
                  <a:srgbClr val="94C600"/>
                </a:solidFill>
                <a:uFill>
                  <a:solidFill>
                    <a:srgbClr val="FFFFFF"/>
                  </a:solidFill>
                </a:uFill>
                <a:latin typeface="Century Gothic"/>
              </a:rPr>
              <a:t>Graph Based Method</a:t>
            </a:r>
            <a:endParaRPr/>
          </a:p>
        </p:txBody>
      </p:sp>
      <p:pic>
        <p:nvPicPr>
          <p:cNvPr id="392" name="Picture 2"/>
          <p:cNvPicPr/>
          <p:nvPr/>
        </p:nvPicPr>
        <p:blipFill>
          <a:blip r:embed="rId2"/>
          <a:stretch/>
        </p:blipFill>
        <p:spPr>
          <a:xfrm>
            <a:off x="1317960" y="2324160"/>
            <a:ext cx="6226920" cy="3507840"/>
          </a:xfrm>
          <a:prstGeom prst="rect">
            <a:avLst/>
          </a:prstGeom>
          <a:ln>
            <a:noFill/>
          </a:ln>
        </p:spPr>
      </p:pic>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TextShape 1"/>
          <p:cNvSpPr txBox="1"/>
          <p:nvPr/>
        </p:nvSpPr>
        <p:spPr>
          <a:xfrm>
            <a:off x="1043640" y="1027800"/>
            <a:ext cx="7024320" cy="1142640"/>
          </a:xfrm>
          <a:prstGeom prst="rect">
            <a:avLst/>
          </a:prstGeom>
          <a:noFill/>
          <a:ln>
            <a:noFill/>
          </a:ln>
        </p:spPr>
        <p:txBody>
          <a:bodyPr anchor="b"/>
          <a:lstStyle/>
          <a:p>
            <a:pPr>
              <a:lnSpc>
                <a:spcPct val="100000"/>
              </a:lnSpc>
            </a:pPr>
            <a:r>
              <a:rPr lang="en-US" sz="4000" strike="noStrike" spc="-1">
                <a:solidFill>
                  <a:srgbClr val="94C600"/>
                </a:solidFill>
                <a:uFill>
                  <a:solidFill>
                    <a:srgbClr val="FFFFFF"/>
                  </a:solidFill>
                </a:uFill>
                <a:latin typeface="Century Gothic"/>
              </a:rPr>
              <a:t>Graph Based Method</a:t>
            </a:r>
            <a:endParaRPr/>
          </a:p>
        </p:txBody>
      </p:sp>
      <p:sp>
        <p:nvSpPr>
          <p:cNvPr id="394" name="TextShape 2"/>
          <p:cNvSpPr txBox="1"/>
          <p:nvPr/>
        </p:nvSpPr>
        <p:spPr>
          <a:xfrm>
            <a:off x="1043640" y="2323800"/>
            <a:ext cx="6777000" cy="3508560"/>
          </a:xfrm>
          <a:prstGeom prst="rect">
            <a:avLst/>
          </a:prstGeom>
          <a:noFill/>
          <a:ln>
            <a:noFill/>
          </a:ln>
        </p:spPr>
        <p:txBody>
          <a:bodyPr/>
          <a:lstStyle/>
          <a:p>
            <a:pPr marL="343080" indent="-273960">
              <a:lnSpc>
                <a:spcPct val="100000"/>
              </a:lnSpc>
              <a:buClr>
                <a:srgbClr val="94C600"/>
              </a:buClr>
              <a:buSzPct val="76000"/>
              <a:buFont typeface="Wingdings 2" charset="2"/>
              <a:buChar char=""/>
            </a:pPr>
            <a:r>
              <a:rPr lang="en-US" sz="2400" strike="noStrike" spc="-1">
                <a:solidFill>
                  <a:srgbClr val="3E3D2D"/>
                </a:solidFill>
                <a:uFill>
                  <a:solidFill>
                    <a:srgbClr val="FFFFFF"/>
                  </a:solidFill>
                </a:uFill>
                <a:latin typeface="Century Gothic"/>
              </a:rPr>
              <a:t>efficiently search for the optimal sub graph features</a:t>
            </a:r>
            <a:endParaRPr/>
          </a:p>
          <a:p>
            <a:pPr marL="343080" indent="-273960">
              <a:lnSpc>
                <a:spcPct val="100000"/>
              </a:lnSpc>
              <a:buClr>
                <a:srgbClr val="94C600"/>
              </a:buClr>
              <a:buSzPct val="76000"/>
              <a:buFont typeface="Wingdings 2" charset="2"/>
              <a:buChar char=""/>
            </a:pPr>
            <a:r>
              <a:rPr lang="en-US" sz="2400" strike="noStrike" spc="-1">
                <a:solidFill>
                  <a:srgbClr val="3E3D2D"/>
                </a:solidFill>
                <a:uFill>
                  <a:solidFill>
                    <a:srgbClr val="FFFFFF"/>
                  </a:solidFill>
                </a:uFill>
                <a:latin typeface="Century Gothic"/>
              </a:rPr>
              <a:t>containing both the labeled and the un labeled graphs.</a:t>
            </a:r>
            <a:endParaRPr/>
          </a:p>
          <a:p>
            <a:pPr marL="343080" indent="-273960">
              <a:lnSpc>
                <a:spcPct val="100000"/>
              </a:lnSpc>
              <a:buClr>
                <a:srgbClr val="94C600"/>
              </a:buClr>
              <a:buSzPct val="76000"/>
              <a:buFont typeface="Wingdings 2" charset="2"/>
              <a:buChar char=""/>
            </a:pPr>
            <a:r>
              <a:rPr lang="en-US" sz="2400" strike="noStrike" spc="-1">
                <a:solidFill>
                  <a:srgbClr val="3E3D2D"/>
                </a:solidFill>
                <a:uFill>
                  <a:solidFill>
                    <a:srgbClr val="FFFFFF"/>
                  </a:solidFill>
                </a:uFill>
                <a:latin typeface="Century Gothic"/>
              </a:rPr>
              <a:t>assumption that the feature set is given, but this algorithm has the semi supervised feature selection being performed on graph data in a proceeding way together with the sub</a:t>
            </a:r>
            <a:endParaRPr/>
          </a:p>
          <a:p>
            <a:pPr marL="68760">
              <a:lnSpc>
                <a:spcPct val="100000"/>
              </a:lnSpc>
            </a:pPr>
            <a:r>
              <a:rPr lang="en-US" sz="2400" strike="noStrike" spc="-1">
                <a:solidFill>
                  <a:srgbClr val="3E3D2D"/>
                </a:solidFill>
                <a:uFill>
                  <a:solidFill>
                    <a:srgbClr val="FFFFFF"/>
                  </a:solidFill>
                </a:uFill>
                <a:latin typeface="Century Gothic"/>
              </a:rPr>
              <a:t>     graph feature mining process.</a:t>
            </a:r>
            <a:endParaRPr/>
          </a:p>
          <a:p>
            <a:pPr marL="343080" indent="-273960">
              <a:lnSpc>
                <a:spcPct val="100000"/>
              </a:lnSpc>
              <a:buClr>
                <a:srgbClr val="94C600"/>
              </a:buClr>
              <a:buSzPct val="76000"/>
              <a:buFont typeface="Wingdings 2" charset="2"/>
              <a:buChar char=""/>
            </a:pPr>
            <a:r>
              <a:rPr lang="en-US" sz="2400" strike="noStrike" spc="-1">
                <a:solidFill>
                  <a:srgbClr val="3E3D2D"/>
                </a:solidFill>
                <a:uFill>
                  <a:solidFill>
                    <a:srgbClr val="FFFFFF"/>
                  </a:solidFill>
                </a:uFill>
                <a:latin typeface="Century Gothic"/>
              </a:rPr>
              <a:t>develop a feature evaluation criteria in order to estimate the usefulness of subgraph features based upon both the labeled graphs and the unlabeled graphs. </a:t>
            </a:r>
            <a:endParaRPr/>
          </a:p>
          <a:p>
            <a:pPr marL="343080" indent="-273960">
              <a:lnSpc>
                <a:spcPct val="100000"/>
              </a:lnSpc>
              <a:buClr>
                <a:srgbClr val="94C600"/>
              </a:buClr>
              <a:buSzPct val="76000"/>
              <a:buFont typeface="Wingdings 2" charset="2"/>
              <a:buChar char=""/>
            </a:pPr>
            <a:r>
              <a:rPr lang="en-US" sz="2400" strike="noStrike" spc="-1">
                <a:solidFill>
                  <a:srgbClr val="3E3D2D"/>
                </a:solidFill>
                <a:uFill>
                  <a:solidFill>
                    <a:srgbClr val="FFFFFF"/>
                  </a:solidFill>
                </a:uFill>
                <a:latin typeface="Century Gothic"/>
              </a:rPr>
              <a:t>develop an algorithm to efficiently search for optimal subgraph features by judiciously pruning/cutting the sub graph feature space.</a:t>
            </a: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extShape 1"/>
          <p:cNvSpPr txBox="1"/>
          <p:nvPr/>
        </p:nvSpPr>
        <p:spPr>
          <a:xfrm>
            <a:off x="1043640" y="762120"/>
            <a:ext cx="7024320" cy="609120"/>
          </a:xfrm>
          <a:prstGeom prst="rect">
            <a:avLst/>
          </a:prstGeom>
          <a:noFill/>
          <a:ln>
            <a:noFill/>
          </a:ln>
        </p:spPr>
        <p:txBody>
          <a:bodyPr anchor="b"/>
          <a:lstStyle/>
          <a:p>
            <a:pPr>
              <a:lnSpc>
                <a:spcPct val="100000"/>
              </a:lnSpc>
            </a:pPr>
            <a:r>
              <a:rPr lang="en-US" sz="4000" strike="noStrike" spc="-1">
                <a:solidFill>
                  <a:srgbClr val="94C600"/>
                </a:solidFill>
                <a:uFill>
                  <a:solidFill>
                    <a:srgbClr val="FFFFFF"/>
                  </a:solidFill>
                </a:uFill>
                <a:latin typeface="Century Gothic"/>
              </a:rPr>
              <a:t>RESEARCH METHODOLOGY</a:t>
            </a:r>
            <a:endParaRPr/>
          </a:p>
        </p:txBody>
      </p:sp>
      <p:sp>
        <p:nvSpPr>
          <p:cNvPr id="240" name="TextShape 2"/>
          <p:cNvSpPr txBox="1"/>
          <p:nvPr/>
        </p:nvSpPr>
        <p:spPr>
          <a:xfrm>
            <a:off x="1043640" y="1447920"/>
            <a:ext cx="6777000" cy="4384440"/>
          </a:xfrm>
          <a:prstGeom prst="rect">
            <a:avLst/>
          </a:prstGeom>
          <a:noFill/>
          <a:ln>
            <a:noFill/>
          </a:ln>
        </p:spPr>
        <p:txBody>
          <a:bodyPr/>
          <a:lstStyle/>
          <a:p>
            <a:pPr marL="343080" indent="-273960">
              <a:lnSpc>
                <a:spcPct val="100000"/>
              </a:lnSpc>
              <a:buClr>
                <a:srgbClr val="94C600"/>
              </a:buClr>
              <a:buSzPct val="76000"/>
              <a:buFont typeface="Wingdings 2" charset="2"/>
              <a:buChar char=""/>
            </a:pPr>
            <a:r>
              <a:rPr lang="en-US" sz="2800" strike="noStrike" spc="-1" dirty="0" err="1" smtClean="0">
                <a:solidFill>
                  <a:srgbClr val="3E3D2D"/>
                </a:solidFill>
                <a:uFill>
                  <a:solidFill>
                    <a:srgbClr val="FFFFFF"/>
                  </a:solidFill>
                </a:uFill>
                <a:latin typeface="Century Gothic"/>
              </a:rPr>
              <a:t>KeyFrames</a:t>
            </a:r>
            <a:r>
              <a:rPr lang="en-US" sz="2800" strike="noStrike" spc="-1" dirty="0" smtClean="0">
                <a:solidFill>
                  <a:srgbClr val="3E3D2D"/>
                </a:solidFill>
                <a:uFill>
                  <a:solidFill>
                    <a:srgbClr val="FFFFFF"/>
                  </a:solidFill>
                </a:uFill>
                <a:latin typeface="Century Gothic"/>
              </a:rPr>
              <a:t> + </a:t>
            </a:r>
            <a:r>
              <a:rPr lang="en-US" sz="2800" strike="noStrike" spc="-1" dirty="0">
                <a:solidFill>
                  <a:srgbClr val="3E3D2D"/>
                </a:solidFill>
                <a:uFill>
                  <a:solidFill>
                    <a:srgbClr val="FFFFFF"/>
                  </a:solidFill>
                </a:uFill>
                <a:latin typeface="Century Gothic"/>
              </a:rPr>
              <a:t>Feature Extraction</a:t>
            </a:r>
            <a:endParaRPr sz="2800" dirty="0"/>
          </a:p>
          <a:p>
            <a:pPr marL="343080" indent="-273960">
              <a:lnSpc>
                <a:spcPct val="100000"/>
              </a:lnSpc>
              <a:buClr>
                <a:srgbClr val="94C600"/>
              </a:buClr>
              <a:buSzPct val="76000"/>
              <a:buFont typeface="Wingdings 2" charset="2"/>
              <a:buChar char=""/>
            </a:pPr>
            <a:r>
              <a:rPr lang="en-US" sz="2800" strike="noStrike" spc="-1" dirty="0">
                <a:solidFill>
                  <a:srgbClr val="3E3D2D"/>
                </a:solidFill>
                <a:uFill>
                  <a:solidFill>
                    <a:srgbClr val="FFFFFF"/>
                  </a:solidFill>
                </a:uFill>
                <a:latin typeface="Century Gothic"/>
              </a:rPr>
              <a:t>Datasets – Human(12), Building data(11) Nature data(11) – 3 vids </a:t>
            </a:r>
            <a:r>
              <a:rPr lang="en-US" sz="2800" strike="noStrike" spc="-1" dirty="0" err="1">
                <a:solidFill>
                  <a:srgbClr val="3E3D2D"/>
                </a:solidFill>
                <a:uFill>
                  <a:solidFill>
                    <a:srgbClr val="FFFFFF"/>
                  </a:solidFill>
                </a:uFill>
                <a:latin typeface="Century Gothic"/>
              </a:rPr>
              <a:t>labelled</a:t>
            </a:r>
            <a:r>
              <a:rPr lang="en-US" sz="2800" strike="noStrike" spc="-1" dirty="0">
                <a:solidFill>
                  <a:srgbClr val="3E3D2D"/>
                </a:solidFill>
                <a:uFill>
                  <a:solidFill>
                    <a:srgbClr val="FFFFFF"/>
                  </a:solidFill>
                </a:uFill>
                <a:latin typeface="Century Gothic"/>
              </a:rPr>
              <a:t> in each.</a:t>
            </a:r>
            <a:endParaRPr sz="2800" dirty="0"/>
          </a:p>
          <a:p>
            <a:pPr marL="343080" indent="-273960">
              <a:lnSpc>
                <a:spcPct val="100000"/>
              </a:lnSpc>
              <a:buClr>
                <a:srgbClr val="94C600"/>
              </a:buClr>
              <a:buSzPct val="76000"/>
              <a:buFont typeface="Wingdings 2" charset="2"/>
              <a:buChar char=""/>
            </a:pPr>
            <a:r>
              <a:rPr lang="en-US" sz="2800" strike="noStrike" spc="-1" dirty="0">
                <a:solidFill>
                  <a:srgbClr val="3E3D2D"/>
                </a:solidFill>
                <a:uFill>
                  <a:solidFill>
                    <a:srgbClr val="FFFFFF"/>
                  </a:solidFill>
                </a:uFill>
                <a:latin typeface="Century Gothic"/>
              </a:rPr>
              <a:t>Initial </a:t>
            </a:r>
            <a:r>
              <a:rPr lang="en-US" sz="2800" strike="noStrike" spc="-1" dirty="0" err="1">
                <a:solidFill>
                  <a:srgbClr val="3E3D2D"/>
                </a:solidFill>
                <a:uFill>
                  <a:solidFill>
                    <a:srgbClr val="FFFFFF"/>
                  </a:solidFill>
                </a:uFill>
                <a:latin typeface="Century Gothic"/>
              </a:rPr>
              <a:t>KeyFrame</a:t>
            </a:r>
            <a:r>
              <a:rPr lang="en-US" sz="2800" strike="noStrike" spc="-1" dirty="0">
                <a:solidFill>
                  <a:srgbClr val="3E3D2D"/>
                </a:solidFill>
                <a:uFill>
                  <a:solidFill>
                    <a:srgbClr val="FFFFFF"/>
                  </a:solidFill>
                </a:uFill>
                <a:latin typeface="Century Gothic"/>
              </a:rPr>
              <a:t> Extraction using </a:t>
            </a:r>
            <a:r>
              <a:rPr lang="en-US" sz="2800" strike="noStrike" spc="-1" dirty="0" err="1">
                <a:solidFill>
                  <a:srgbClr val="3E3D2D"/>
                </a:solidFill>
                <a:uFill>
                  <a:solidFill>
                    <a:srgbClr val="FFFFFF"/>
                  </a:solidFill>
                </a:uFill>
                <a:latin typeface="Century Gothic"/>
              </a:rPr>
              <a:t>OpenCV</a:t>
            </a:r>
            <a:r>
              <a:rPr lang="en-US" sz="2800" strike="noStrike" spc="-1" dirty="0">
                <a:solidFill>
                  <a:srgbClr val="3E3D2D"/>
                </a:solidFill>
                <a:uFill>
                  <a:solidFill>
                    <a:srgbClr val="FFFFFF"/>
                  </a:solidFill>
                </a:uFill>
                <a:latin typeface="Century Gothic"/>
              </a:rPr>
              <a:t>, 150 frames for a 6 second </a:t>
            </a:r>
            <a:r>
              <a:rPr lang="en-US" sz="2800" strike="noStrike" spc="-1" dirty="0" smtClean="0">
                <a:solidFill>
                  <a:srgbClr val="3E3D2D"/>
                </a:solidFill>
                <a:uFill>
                  <a:solidFill>
                    <a:srgbClr val="FFFFFF"/>
                  </a:solidFill>
                </a:uFill>
                <a:latin typeface="Century Gothic"/>
              </a:rPr>
              <a:t>video.</a:t>
            </a:r>
            <a:endParaRPr sz="2800" dirty="0"/>
          </a:p>
          <a:p>
            <a:pPr marL="343080" indent="-273960">
              <a:lnSpc>
                <a:spcPct val="100000"/>
              </a:lnSpc>
              <a:buClr>
                <a:srgbClr val="94C600"/>
              </a:buClr>
              <a:buSzPct val="76000"/>
              <a:buFont typeface="Wingdings 2" charset="2"/>
              <a:buChar char=""/>
            </a:pPr>
            <a:r>
              <a:rPr lang="en-US" sz="2800" strike="noStrike" spc="-1" dirty="0" err="1">
                <a:solidFill>
                  <a:srgbClr val="3E3D2D"/>
                </a:solidFill>
                <a:uFill>
                  <a:solidFill>
                    <a:srgbClr val="FFFFFF"/>
                  </a:solidFill>
                </a:uFill>
                <a:latin typeface="Century Gothic"/>
              </a:rPr>
              <a:t>FilmStrip.py</a:t>
            </a:r>
            <a:r>
              <a:rPr lang="en-US" sz="2800" strike="noStrike" spc="-1" dirty="0">
                <a:solidFill>
                  <a:srgbClr val="3E3D2D"/>
                </a:solidFill>
                <a:uFill>
                  <a:solidFill>
                    <a:srgbClr val="FFFFFF"/>
                  </a:solidFill>
                </a:uFill>
                <a:latin typeface="Century Gothic"/>
              </a:rPr>
              <a:t> – Preprocess the video to make all the frames finish within a second. </a:t>
            </a:r>
            <a:r>
              <a:rPr lang="en-US" sz="2800" strike="noStrike" spc="-1" dirty="0" smtClean="0">
                <a:solidFill>
                  <a:srgbClr val="3E3D2D"/>
                </a:solidFill>
                <a:uFill>
                  <a:solidFill>
                    <a:srgbClr val="FFFFFF"/>
                  </a:solidFill>
                </a:uFill>
                <a:latin typeface="Century Gothic"/>
              </a:rPr>
              <a:t>28 </a:t>
            </a:r>
            <a:r>
              <a:rPr lang="en-US" sz="2800" strike="noStrike" spc="-1" dirty="0">
                <a:solidFill>
                  <a:srgbClr val="3E3D2D"/>
                </a:solidFill>
                <a:uFill>
                  <a:solidFill>
                    <a:srgbClr val="FFFFFF"/>
                  </a:solidFill>
                </a:uFill>
                <a:latin typeface="Century Gothic"/>
              </a:rPr>
              <a:t>frames max per video.</a:t>
            </a:r>
            <a:endParaRPr sz="2800" dirty="0"/>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TextShape 1"/>
          <p:cNvSpPr txBox="1"/>
          <p:nvPr/>
        </p:nvSpPr>
        <p:spPr>
          <a:xfrm>
            <a:off x="1043640" y="1027800"/>
            <a:ext cx="7024320" cy="1142640"/>
          </a:xfrm>
          <a:prstGeom prst="rect">
            <a:avLst/>
          </a:prstGeom>
          <a:noFill/>
          <a:ln>
            <a:noFill/>
          </a:ln>
        </p:spPr>
        <p:txBody>
          <a:bodyPr anchor="b"/>
          <a:lstStyle/>
          <a:p>
            <a:pPr>
              <a:lnSpc>
                <a:spcPct val="100000"/>
              </a:lnSpc>
            </a:pPr>
            <a:r>
              <a:rPr lang="en-US" sz="4000" strike="noStrike" spc="-1">
                <a:solidFill>
                  <a:srgbClr val="94C600"/>
                </a:solidFill>
                <a:uFill>
                  <a:solidFill>
                    <a:srgbClr val="FFFFFF"/>
                  </a:solidFill>
                </a:uFill>
                <a:latin typeface="Century Gothic"/>
              </a:rPr>
              <a:t>ADABOOST</a:t>
            </a:r>
            <a:endParaRPr/>
          </a:p>
        </p:txBody>
      </p:sp>
      <p:pic>
        <p:nvPicPr>
          <p:cNvPr id="396" name="Picture 2"/>
          <p:cNvPicPr/>
          <p:nvPr/>
        </p:nvPicPr>
        <p:blipFill>
          <a:blip r:embed="rId2"/>
          <a:stretch/>
        </p:blipFill>
        <p:spPr>
          <a:xfrm>
            <a:off x="1371600" y="2209680"/>
            <a:ext cx="6629040" cy="3733560"/>
          </a:xfrm>
          <a:prstGeom prst="rect">
            <a:avLst/>
          </a:prstGeom>
          <a:ln>
            <a:noFill/>
          </a:ln>
        </p:spPr>
      </p:pic>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TextShape 1"/>
          <p:cNvSpPr txBox="1"/>
          <p:nvPr/>
        </p:nvSpPr>
        <p:spPr>
          <a:xfrm>
            <a:off x="1043640" y="1027800"/>
            <a:ext cx="7024320" cy="1142640"/>
          </a:xfrm>
          <a:prstGeom prst="rect">
            <a:avLst/>
          </a:prstGeom>
          <a:noFill/>
          <a:ln>
            <a:noFill/>
          </a:ln>
        </p:spPr>
        <p:txBody>
          <a:bodyPr anchor="b"/>
          <a:lstStyle/>
          <a:p>
            <a:pPr>
              <a:lnSpc>
                <a:spcPct val="100000"/>
              </a:lnSpc>
            </a:pPr>
            <a:r>
              <a:rPr lang="en-US" sz="4000" strike="noStrike" spc="-1">
                <a:solidFill>
                  <a:srgbClr val="94C600"/>
                </a:solidFill>
                <a:uFill>
                  <a:solidFill>
                    <a:srgbClr val="FFFFFF"/>
                  </a:solidFill>
                </a:uFill>
                <a:latin typeface="Century Gothic"/>
              </a:rPr>
              <a:t>Adaboost</a:t>
            </a:r>
            <a:endParaRPr/>
          </a:p>
        </p:txBody>
      </p:sp>
      <p:pic>
        <p:nvPicPr>
          <p:cNvPr id="398" name="Picture 2"/>
          <p:cNvPicPr/>
          <p:nvPr/>
        </p:nvPicPr>
        <p:blipFill>
          <a:blip r:embed="rId2"/>
          <a:stretch/>
        </p:blipFill>
        <p:spPr>
          <a:xfrm>
            <a:off x="1752480" y="2359080"/>
            <a:ext cx="5409720" cy="3507840"/>
          </a:xfrm>
          <a:prstGeom prst="rect">
            <a:avLst/>
          </a:prstGeom>
          <a:ln>
            <a:noFill/>
          </a:ln>
        </p:spPr>
      </p:pic>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TextShape 1"/>
          <p:cNvSpPr txBox="1"/>
          <p:nvPr/>
        </p:nvSpPr>
        <p:spPr>
          <a:xfrm>
            <a:off x="1043640" y="1027800"/>
            <a:ext cx="7024320" cy="1142640"/>
          </a:xfrm>
          <a:prstGeom prst="rect">
            <a:avLst/>
          </a:prstGeom>
          <a:noFill/>
          <a:ln>
            <a:noFill/>
          </a:ln>
        </p:spPr>
        <p:txBody>
          <a:bodyPr anchor="b"/>
          <a:lstStyle/>
          <a:p>
            <a:pPr>
              <a:lnSpc>
                <a:spcPct val="100000"/>
              </a:lnSpc>
            </a:pPr>
            <a:r>
              <a:rPr lang="en-US" sz="4000" strike="noStrike" spc="-1">
                <a:solidFill>
                  <a:srgbClr val="94C600"/>
                </a:solidFill>
                <a:uFill>
                  <a:solidFill>
                    <a:srgbClr val="FFFFFF"/>
                  </a:solidFill>
                </a:uFill>
                <a:latin typeface="Century Gothic"/>
              </a:rPr>
              <a:t>Advantages of Adaboost</a:t>
            </a:r>
            <a:endParaRPr/>
          </a:p>
        </p:txBody>
      </p:sp>
      <p:sp>
        <p:nvSpPr>
          <p:cNvPr id="400" name="TextShape 2"/>
          <p:cNvSpPr txBox="1"/>
          <p:nvPr/>
        </p:nvSpPr>
        <p:spPr>
          <a:xfrm>
            <a:off x="1043640" y="2323800"/>
            <a:ext cx="6777000" cy="3508560"/>
          </a:xfrm>
          <a:prstGeom prst="rect">
            <a:avLst/>
          </a:prstGeom>
          <a:noFill/>
          <a:ln>
            <a:noFill/>
          </a:ln>
        </p:spPr>
        <p:txBody>
          <a:bodyPr/>
          <a:lstStyle/>
          <a:p>
            <a:pPr marL="343080" indent="-273960">
              <a:lnSpc>
                <a:spcPct val="100000"/>
              </a:lnSpc>
              <a:buClr>
                <a:srgbClr val="94C600"/>
              </a:buClr>
              <a:buSzPct val="76000"/>
              <a:buFont typeface="Wingdings 2" charset="2"/>
              <a:buChar char=""/>
            </a:pPr>
            <a:r>
              <a:rPr lang="en-US" sz="2400" strike="noStrike" spc="-1">
                <a:solidFill>
                  <a:srgbClr val="3E3D2D"/>
                </a:solidFill>
                <a:uFill>
                  <a:solidFill>
                    <a:srgbClr val="FFFFFF"/>
                  </a:solidFill>
                </a:uFill>
                <a:latin typeface="Century Gothic"/>
              </a:rPr>
              <a:t>It is fast, simple and easy to program.</a:t>
            </a:r>
            <a:endParaRPr/>
          </a:p>
          <a:p>
            <a:pPr marL="343080" indent="-273960">
              <a:lnSpc>
                <a:spcPct val="100000"/>
              </a:lnSpc>
              <a:buClr>
                <a:srgbClr val="94C600"/>
              </a:buClr>
              <a:buSzPct val="76000"/>
              <a:buFont typeface="Wingdings 2" charset="2"/>
              <a:buChar char=""/>
            </a:pPr>
            <a:r>
              <a:rPr lang="en-US" sz="2400" strike="noStrike" spc="-1">
                <a:solidFill>
                  <a:srgbClr val="3E3D2D"/>
                </a:solidFill>
                <a:uFill>
                  <a:solidFill>
                    <a:srgbClr val="FFFFFF"/>
                  </a:solidFill>
                </a:uFill>
                <a:latin typeface="Century Gothic"/>
              </a:rPr>
              <a:t>It has no parameters to tune (except for the number of round T ).  </a:t>
            </a:r>
            <a:endParaRPr/>
          </a:p>
          <a:p>
            <a:pPr marL="343080" indent="-273960">
              <a:lnSpc>
                <a:spcPct val="100000"/>
              </a:lnSpc>
              <a:buClr>
                <a:srgbClr val="94C600"/>
              </a:buClr>
              <a:buSzPct val="76000"/>
              <a:buFont typeface="Wingdings 2" charset="2"/>
              <a:buChar char=""/>
            </a:pPr>
            <a:r>
              <a:rPr lang="en-US" sz="2400" strike="noStrike" spc="-1">
                <a:solidFill>
                  <a:srgbClr val="3E3D2D"/>
                </a:solidFill>
                <a:uFill>
                  <a:solidFill>
                    <a:srgbClr val="FFFFFF"/>
                  </a:solidFill>
                </a:uFill>
                <a:latin typeface="Century Gothic"/>
              </a:rPr>
              <a:t>It requires no prior knowledge about the weak learner and so can be flexibly combined with any method for finding weak hypotheses. </a:t>
            </a:r>
            <a:endParaRPr/>
          </a:p>
          <a:p>
            <a:pPr marL="343080" indent="-273960">
              <a:lnSpc>
                <a:spcPct val="100000"/>
              </a:lnSpc>
              <a:buClr>
                <a:srgbClr val="94C600"/>
              </a:buClr>
              <a:buSzPct val="76000"/>
              <a:buFont typeface="Wingdings 2" charset="2"/>
              <a:buChar char=""/>
            </a:pPr>
            <a:r>
              <a:rPr lang="en-US" sz="2400" strike="noStrike" spc="-1">
                <a:solidFill>
                  <a:srgbClr val="3E3D2D"/>
                </a:solidFill>
                <a:uFill>
                  <a:solidFill>
                    <a:srgbClr val="FFFFFF"/>
                  </a:solidFill>
                </a:uFill>
                <a:latin typeface="Century Gothic"/>
              </a:rPr>
              <a:t>Finally, it comes with a set of theoretical guarantees given sufficient data and a weak learner that can reliably provide only moderately accurate weak hypotheses. </a:t>
            </a:r>
            <a:endParaRPr/>
          </a:p>
          <a:p>
            <a:pPr marL="343080" indent="-273960">
              <a:lnSpc>
                <a:spcPct val="100000"/>
              </a:lnSpc>
              <a:buClr>
                <a:srgbClr val="94C600"/>
              </a:buClr>
              <a:buSzPct val="76000"/>
              <a:buFont typeface="Wingdings 2" charset="2"/>
              <a:buChar char=""/>
            </a:pPr>
            <a:r>
              <a:rPr lang="en-US" sz="2400" strike="noStrike" spc="-1">
                <a:solidFill>
                  <a:srgbClr val="3E3D2D"/>
                </a:solidFill>
                <a:uFill>
                  <a:solidFill>
                    <a:srgbClr val="FFFFFF"/>
                  </a:solidFill>
                </a:uFill>
                <a:latin typeface="Century Gothic"/>
              </a:rPr>
              <a:t>This is a shift in mind set for the learning-system designer: instead of trying to design a learning algorithm that is accurate over the entire space, we can instead focus on finding weak learning algorithms that only need to be better than random. </a:t>
            </a: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TextShape 1"/>
          <p:cNvSpPr txBox="1"/>
          <p:nvPr/>
        </p:nvSpPr>
        <p:spPr>
          <a:xfrm>
            <a:off x="1043640" y="762120"/>
            <a:ext cx="7024320" cy="609120"/>
          </a:xfrm>
          <a:prstGeom prst="rect">
            <a:avLst/>
          </a:prstGeom>
          <a:noFill/>
          <a:ln>
            <a:noFill/>
          </a:ln>
        </p:spPr>
        <p:txBody>
          <a:bodyPr anchor="b"/>
          <a:lstStyle/>
          <a:p>
            <a:pPr>
              <a:lnSpc>
                <a:spcPct val="100000"/>
              </a:lnSpc>
            </a:pPr>
            <a:r>
              <a:rPr lang="en-US" sz="4000" strike="noStrike" spc="-1">
                <a:solidFill>
                  <a:srgbClr val="94C600"/>
                </a:solidFill>
                <a:uFill>
                  <a:solidFill>
                    <a:srgbClr val="FFFFFF"/>
                  </a:solidFill>
                </a:uFill>
                <a:latin typeface="Century Gothic"/>
              </a:rPr>
              <a:t>RESEARCH METHODOLOGY</a:t>
            </a:r>
            <a:endParaRPr/>
          </a:p>
        </p:txBody>
      </p:sp>
      <p:sp>
        <p:nvSpPr>
          <p:cNvPr id="242" name="TextShape 2"/>
          <p:cNvSpPr txBox="1"/>
          <p:nvPr/>
        </p:nvSpPr>
        <p:spPr>
          <a:xfrm>
            <a:off x="1043640" y="1447920"/>
            <a:ext cx="6777000" cy="4384440"/>
          </a:xfrm>
          <a:prstGeom prst="rect">
            <a:avLst/>
          </a:prstGeom>
          <a:noFill/>
          <a:ln>
            <a:noFill/>
          </a:ln>
        </p:spPr>
        <p:txBody>
          <a:bodyPr/>
          <a:lstStyle/>
          <a:p>
            <a:pPr marL="343080" indent="-273960">
              <a:lnSpc>
                <a:spcPct val="100000"/>
              </a:lnSpc>
              <a:buClr>
                <a:srgbClr val="94C600"/>
              </a:buClr>
              <a:buSzPct val="76000"/>
              <a:buFont typeface="Wingdings 2" charset="2"/>
              <a:buChar char=""/>
            </a:pPr>
            <a:r>
              <a:rPr lang="en-US" sz="2800" b="1" strike="noStrike" spc="-1" dirty="0">
                <a:solidFill>
                  <a:srgbClr val="3E3D2D"/>
                </a:solidFill>
                <a:uFill>
                  <a:solidFill>
                    <a:srgbClr val="FFFFFF"/>
                  </a:solidFill>
                </a:uFill>
                <a:latin typeface="Century Gothic"/>
              </a:rPr>
              <a:t>Feature Extraction</a:t>
            </a:r>
            <a:endParaRPr sz="2800" dirty="0"/>
          </a:p>
          <a:p>
            <a:pPr marL="343080" indent="-273960">
              <a:lnSpc>
                <a:spcPct val="100000"/>
              </a:lnSpc>
              <a:buClr>
                <a:srgbClr val="94C600"/>
              </a:buClr>
              <a:buSzPct val="76000"/>
              <a:buFont typeface="Wingdings 2" charset="2"/>
              <a:buChar char=""/>
            </a:pPr>
            <a:r>
              <a:rPr lang="en-US" sz="2800" strike="noStrike" spc="-1" dirty="0">
                <a:solidFill>
                  <a:srgbClr val="3E3D2D"/>
                </a:solidFill>
                <a:uFill>
                  <a:solidFill>
                    <a:srgbClr val="FFFFFF"/>
                  </a:solidFill>
                </a:uFill>
                <a:latin typeface="Century Gothic"/>
              </a:rPr>
              <a:t>Feature matrix : N*F*V where N-</a:t>
            </a:r>
            <a:r>
              <a:rPr lang="en-US" sz="2800" strike="noStrike" spc="-1" dirty="0" err="1">
                <a:solidFill>
                  <a:srgbClr val="3E3D2D"/>
                </a:solidFill>
                <a:uFill>
                  <a:solidFill>
                    <a:srgbClr val="FFFFFF"/>
                  </a:solidFill>
                </a:uFill>
                <a:latin typeface="Century Gothic"/>
              </a:rPr>
              <a:t>num</a:t>
            </a:r>
            <a:r>
              <a:rPr lang="en-US" sz="2800" strike="noStrike" spc="-1" dirty="0">
                <a:solidFill>
                  <a:srgbClr val="3E3D2D"/>
                </a:solidFill>
                <a:uFill>
                  <a:solidFill>
                    <a:srgbClr val="FFFFFF"/>
                  </a:solidFill>
                </a:uFill>
                <a:latin typeface="Century Gothic"/>
              </a:rPr>
              <a:t> of vids , F – </a:t>
            </a:r>
            <a:r>
              <a:rPr lang="en-US" sz="2800" strike="noStrike" spc="-1" dirty="0" err="1">
                <a:solidFill>
                  <a:srgbClr val="3E3D2D"/>
                </a:solidFill>
                <a:uFill>
                  <a:solidFill>
                    <a:srgbClr val="FFFFFF"/>
                  </a:solidFill>
                </a:uFill>
                <a:latin typeface="Century Gothic"/>
              </a:rPr>
              <a:t>num</a:t>
            </a:r>
            <a:r>
              <a:rPr lang="en-US" sz="2800" strike="noStrike" spc="-1" dirty="0">
                <a:solidFill>
                  <a:srgbClr val="3E3D2D"/>
                </a:solidFill>
                <a:uFill>
                  <a:solidFill>
                    <a:srgbClr val="FFFFFF"/>
                  </a:solidFill>
                </a:uFill>
                <a:latin typeface="Century Gothic"/>
              </a:rPr>
              <a:t> of frames per vid, V-feature vector.  (34,28,9</a:t>
            </a:r>
            <a:r>
              <a:rPr lang="en-US" sz="2800" strike="noStrike" spc="-1" dirty="0" smtClean="0">
                <a:solidFill>
                  <a:srgbClr val="3E3D2D"/>
                </a:solidFill>
                <a:uFill>
                  <a:solidFill>
                    <a:srgbClr val="FFFFFF"/>
                  </a:solidFill>
                </a:uFill>
                <a:latin typeface="Century Gothic"/>
              </a:rPr>
              <a:t>)</a:t>
            </a:r>
            <a:endParaRPr lang="en-US" sz="2800" dirty="0"/>
          </a:p>
          <a:p>
            <a:pPr marL="343080" indent="-273960">
              <a:lnSpc>
                <a:spcPct val="100000"/>
              </a:lnSpc>
              <a:buClr>
                <a:srgbClr val="94C600"/>
              </a:buClr>
              <a:buSzPct val="76000"/>
              <a:buFont typeface="Wingdings 2" charset="2"/>
              <a:buChar char=""/>
            </a:pPr>
            <a:r>
              <a:rPr lang="en-US" sz="2800" b="1" strike="noStrike" spc="-1" dirty="0" smtClean="0">
                <a:solidFill>
                  <a:srgbClr val="3E3D2D"/>
                </a:solidFill>
                <a:uFill>
                  <a:solidFill>
                    <a:srgbClr val="FFFFFF"/>
                  </a:solidFill>
                </a:uFill>
                <a:latin typeface="Century Gothic"/>
              </a:rPr>
              <a:t>Dimension </a:t>
            </a:r>
            <a:r>
              <a:rPr lang="en-US" sz="2800" b="1" strike="noStrike" spc="-1" dirty="0">
                <a:solidFill>
                  <a:srgbClr val="3E3D2D"/>
                </a:solidFill>
                <a:uFill>
                  <a:solidFill>
                    <a:srgbClr val="FFFFFF"/>
                  </a:solidFill>
                </a:uFill>
                <a:latin typeface="Century Gothic"/>
              </a:rPr>
              <a:t>1,2 – Mean Red , STD Red</a:t>
            </a:r>
            <a:r>
              <a:rPr lang="en-US" sz="2800" b="1" strike="noStrike" spc="-1" dirty="0" smtClean="0">
                <a:solidFill>
                  <a:srgbClr val="3E3D2D"/>
                </a:solidFill>
                <a:uFill>
                  <a:solidFill>
                    <a:srgbClr val="FFFFFF"/>
                  </a:solidFill>
                </a:uFill>
                <a:latin typeface="Century Gothic"/>
              </a:rPr>
              <a:t>:</a:t>
            </a:r>
          </a:p>
          <a:p>
            <a:pPr marL="343080" indent="-273960">
              <a:lnSpc>
                <a:spcPct val="100000"/>
              </a:lnSpc>
              <a:buClr>
                <a:srgbClr val="94C600"/>
              </a:buClr>
              <a:buSzPct val="76000"/>
              <a:buFont typeface="Wingdings 2" charset="2"/>
              <a:buChar char=""/>
            </a:pPr>
            <a:r>
              <a:rPr lang="en-US" sz="2800" b="1" strike="noStrike" spc="-1" dirty="0" smtClean="0">
                <a:solidFill>
                  <a:srgbClr val="3E3D2D"/>
                </a:solidFill>
                <a:uFill>
                  <a:solidFill>
                    <a:srgbClr val="FFFFFF"/>
                  </a:solidFill>
                </a:uFill>
                <a:latin typeface="Century Gothic"/>
              </a:rPr>
              <a:t>Dimensions 3,4 - Mean </a:t>
            </a:r>
            <a:r>
              <a:rPr lang="en-US" sz="2800" b="1" strike="noStrike" spc="-1" dirty="0" err="1" smtClean="0">
                <a:solidFill>
                  <a:srgbClr val="3E3D2D"/>
                </a:solidFill>
                <a:uFill>
                  <a:solidFill>
                    <a:srgbClr val="FFFFFF"/>
                  </a:solidFill>
                </a:uFill>
                <a:latin typeface="Century Gothic"/>
              </a:rPr>
              <a:t>Green,STD</a:t>
            </a:r>
            <a:r>
              <a:rPr lang="en-US" sz="2800" b="1" strike="noStrike" spc="-1" dirty="0" smtClean="0">
                <a:solidFill>
                  <a:srgbClr val="3E3D2D"/>
                </a:solidFill>
                <a:uFill>
                  <a:solidFill>
                    <a:srgbClr val="FFFFFF"/>
                  </a:solidFill>
                </a:uFill>
                <a:latin typeface="Century Gothic"/>
              </a:rPr>
              <a:t> Green</a:t>
            </a:r>
            <a:endParaRPr lang="en-US" sz="2800" dirty="0" smtClean="0"/>
          </a:p>
          <a:p>
            <a:pPr marL="343080" indent="-273960">
              <a:lnSpc>
                <a:spcPct val="100000"/>
              </a:lnSpc>
              <a:buClr>
                <a:srgbClr val="94C600"/>
              </a:buClr>
              <a:buSzPct val="76000"/>
              <a:buFont typeface="Wingdings 2" charset="2"/>
              <a:buChar char=""/>
            </a:pPr>
            <a:r>
              <a:rPr lang="en-US" sz="2800" b="1" strike="noStrike" spc="-1" dirty="0" smtClean="0">
                <a:solidFill>
                  <a:srgbClr val="3E3D2D"/>
                </a:solidFill>
                <a:uFill>
                  <a:solidFill>
                    <a:srgbClr val="FFFFFF"/>
                  </a:solidFill>
                </a:uFill>
                <a:latin typeface="Century Gothic"/>
              </a:rPr>
              <a:t>Dimensions 5,6 – Mean </a:t>
            </a:r>
            <a:r>
              <a:rPr lang="en-US" sz="2800" b="1" strike="noStrike" spc="-1" dirty="0" err="1" smtClean="0">
                <a:solidFill>
                  <a:srgbClr val="3E3D2D"/>
                </a:solidFill>
                <a:uFill>
                  <a:solidFill>
                    <a:srgbClr val="FFFFFF"/>
                  </a:solidFill>
                </a:uFill>
                <a:latin typeface="Century Gothic"/>
              </a:rPr>
              <a:t>Blue,STD</a:t>
            </a:r>
            <a:r>
              <a:rPr lang="en-US" sz="2800" b="1" strike="noStrike" spc="-1" dirty="0" smtClean="0">
                <a:solidFill>
                  <a:srgbClr val="3E3D2D"/>
                </a:solidFill>
                <a:uFill>
                  <a:solidFill>
                    <a:srgbClr val="FFFFFF"/>
                  </a:solidFill>
                </a:uFill>
                <a:latin typeface="Century Gothic"/>
              </a:rPr>
              <a:t> blue</a:t>
            </a:r>
            <a:endParaRPr lang="en-US" sz="2800" dirty="0" smtClean="0"/>
          </a:p>
          <a:p>
            <a:pPr marL="68760">
              <a:lnSpc>
                <a:spcPct val="100000"/>
              </a:lnSpc>
            </a:pPr>
            <a:r>
              <a:rPr lang="en-US" sz="2800" strike="noStrike" spc="-1" dirty="0" smtClean="0">
                <a:solidFill>
                  <a:srgbClr val="3E3D2D"/>
                </a:solidFill>
                <a:uFill>
                  <a:solidFill>
                    <a:srgbClr val="FFFFFF"/>
                  </a:solidFill>
                </a:uFill>
                <a:latin typeface="Century Gothic"/>
              </a:rPr>
              <a:t>   </a:t>
            </a:r>
            <a:endParaRPr dirty="0"/>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extShape 1"/>
          <p:cNvSpPr txBox="1"/>
          <p:nvPr/>
        </p:nvSpPr>
        <p:spPr>
          <a:xfrm>
            <a:off x="1043640" y="762120"/>
            <a:ext cx="7024320" cy="609120"/>
          </a:xfrm>
          <a:prstGeom prst="rect">
            <a:avLst/>
          </a:prstGeom>
          <a:noFill/>
          <a:ln>
            <a:noFill/>
          </a:ln>
        </p:spPr>
        <p:txBody>
          <a:bodyPr anchor="b"/>
          <a:lstStyle/>
          <a:p>
            <a:pPr>
              <a:lnSpc>
                <a:spcPct val="100000"/>
              </a:lnSpc>
            </a:pPr>
            <a:r>
              <a:rPr lang="en-US" sz="4000" strike="noStrike" spc="-1">
                <a:solidFill>
                  <a:srgbClr val="94C600"/>
                </a:solidFill>
                <a:uFill>
                  <a:solidFill>
                    <a:srgbClr val="FFFFFF"/>
                  </a:solidFill>
                </a:uFill>
                <a:latin typeface="Century Gothic"/>
              </a:rPr>
              <a:t>RESEARCH METHODOLOGY</a:t>
            </a:r>
            <a:endParaRPr/>
          </a:p>
        </p:txBody>
      </p:sp>
      <p:sp>
        <p:nvSpPr>
          <p:cNvPr id="246" name="TextShape 2"/>
          <p:cNvSpPr txBox="1"/>
          <p:nvPr/>
        </p:nvSpPr>
        <p:spPr>
          <a:xfrm>
            <a:off x="609480" y="1447920"/>
            <a:ext cx="7924320" cy="4876560"/>
          </a:xfrm>
          <a:prstGeom prst="rect">
            <a:avLst/>
          </a:prstGeom>
          <a:noFill/>
          <a:ln>
            <a:noFill/>
          </a:ln>
        </p:spPr>
        <p:txBody>
          <a:bodyPr/>
          <a:lstStyle/>
          <a:p>
            <a:pPr marL="343080" indent="-273960">
              <a:lnSpc>
                <a:spcPct val="100000"/>
              </a:lnSpc>
              <a:buClr>
                <a:srgbClr val="94C600"/>
              </a:buClr>
              <a:buSzPct val="76000"/>
              <a:buFont typeface="Wingdings 2" charset="2"/>
              <a:buChar char=""/>
            </a:pPr>
            <a:r>
              <a:rPr lang="en-US" sz="2400" b="1" strike="noStrike" spc="-1" dirty="0">
                <a:solidFill>
                  <a:srgbClr val="3E3D2D"/>
                </a:solidFill>
                <a:uFill>
                  <a:solidFill>
                    <a:srgbClr val="FFFFFF"/>
                  </a:solidFill>
                </a:uFill>
                <a:latin typeface="Century Gothic"/>
              </a:rPr>
              <a:t>Dimension 7 – Shannon’s Entropy : Texture</a:t>
            </a:r>
            <a:endParaRPr dirty="0"/>
          </a:p>
          <a:p>
            <a:pPr marL="68760">
              <a:lnSpc>
                <a:spcPct val="100000"/>
              </a:lnSpc>
            </a:pPr>
            <a:r>
              <a:rPr lang="en-US" sz="2400" strike="noStrike" spc="-1" dirty="0">
                <a:solidFill>
                  <a:srgbClr val="3E3D2D"/>
                </a:solidFill>
                <a:uFill>
                  <a:solidFill>
                    <a:srgbClr val="FFFFFF"/>
                  </a:solidFill>
                </a:uFill>
                <a:latin typeface="Century Gothic"/>
              </a:rPr>
              <a:t>   Color Histograms :</a:t>
            </a:r>
            <a:endParaRPr dirty="0"/>
          </a:p>
          <a:p>
            <a:pPr marL="68760">
              <a:lnSpc>
                <a:spcPct val="100000"/>
              </a:lnSpc>
            </a:pPr>
            <a:r>
              <a:rPr lang="en-US" sz="2400" b="1" strike="noStrike" spc="-1" dirty="0">
                <a:solidFill>
                  <a:srgbClr val="3E3D2D"/>
                </a:solidFill>
                <a:uFill>
                  <a:solidFill>
                    <a:srgbClr val="FFFFFF"/>
                  </a:solidFill>
                </a:uFill>
                <a:latin typeface="Century Gothic"/>
              </a:rPr>
              <a:t>   </a:t>
            </a:r>
            <a:r>
              <a:rPr lang="en-US" sz="2400" strike="noStrike" spc="-1" dirty="0">
                <a:solidFill>
                  <a:srgbClr val="3E3D2D"/>
                </a:solidFill>
                <a:uFill>
                  <a:solidFill>
                    <a:srgbClr val="FFFFFF"/>
                  </a:solidFill>
                </a:uFill>
                <a:latin typeface="Century Gothic"/>
              </a:rPr>
              <a:t>Bins : 0-255 (256 bins) </a:t>
            </a:r>
            <a:endParaRPr dirty="0"/>
          </a:p>
          <a:p>
            <a:pPr marL="68760">
              <a:lnSpc>
                <a:spcPct val="100000"/>
              </a:lnSpc>
            </a:pPr>
            <a:r>
              <a:rPr lang="en-US" sz="2400" strike="noStrike" spc="-1" dirty="0">
                <a:solidFill>
                  <a:srgbClr val="3E3D2D"/>
                </a:solidFill>
                <a:uFill>
                  <a:solidFill>
                    <a:srgbClr val="FFFFFF"/>
                  </a:solidFill>
                </a:uFill>
                <a:latin typeface="Century Gothic"/>
              </a:rPr>
              <a:t>   Split into color planes and calculate their       respective color histograms.</a:t>
            </a:r>
            <a:endParaRPr dirty="0"/>
          </a:p>
          <a:p>
            <a:pPr marL="68760">
              <a:lnSpc>
                <a:spcPct val="100000"/>
              </a:lnSpc>
            </a:pPr>
            <a:r>
              <a:rPr lang="en-US" sz="2400" b="1" strike="noStrike" spc="-1" dirty="0">
                <a:solidFill>
                  <a:srgbClr val="3E3D2D"/>
                </a:solidFill>
                <a:uFill>
                  <a:solidFill>
                    <a:srgbClr val="FFFFFF"/>
                  </a:solidFill>
                </a:uFill>
                <a:latin typeface="Century Gothic"/>
              </a:rPr>
              <a:t>      Blue </a:t>
            </a:r>
            <a:r>
              <a:rPr lang="en-US" sz="2400" b="1" strike="noStrike" spc="-1" dirty="0" err="1">
                <a:solidFill>
                  <a:srgbClr val="3E3D2D"/>
                </a:solidFill>
                <a:uFill>
                  <a:solidFill>
                    <a:srgbClr val="FFFFFF"/>
                  </a:solidFill>
                </a:uFill>
                <a:latin typeface="Century Gothic"/>
              </a:rPr>
              <a:t>Hist</a:t>
            </a:r>
            <a:r>
              <a:rPr lang="en-US" sz="2400" b="1" strike="noStrike" spc="-1" dirty="0">
                <a:solidFill>
                  <a:srgbClr val="3E3D2D"/>
                </a:solidFill>
                <a:uFill>
                  <a:solidFill>
                    <a:srgbClr val="FFFFFF"/>
                  </a:solidFill>
                </a:uFill>
                <a:latin typeface="Century Gothic"/>
              </a:rPr>
              <a:t>              Green </a:t>
            </a:r>
            <a:r>
              <a:rPr lang="en-US" sz="2400" b="1" strike="noStrike" spc="-1" dirty="0" err="1">
                <a:solidFill>
                  <a:srgbClr val="3E3D2D"/>
                </a:solidFill>
                <a:uFill>
                  <a:solidFill>
                    <a:srgbClr val="FFFFFF"/>
                  </a:solidFill>
                </a:uFill>
                <a:latin typeface="Century Gothic"/>
              </a:rPr>
              <a:t>Hist</a:t>
            </a:r>
            <a:r>
              <a:rPr lang="en-US" sz="2400" b="1" strike="noStrike" spc="-1" dirty="0">
                <a:solidFill>
                  <a:srgbClr val="3E3D2D"/>
                </a:solidFill>
                <a:uFill>
                  <a:solidFill>
                    <a:srgbClr val="FFFFFF"/>
                  </a:solidFill>
                </a:uFill>
                <a:latin typeface="Century Gothic"/>
              </a:rPr>
              <a:t>              Red </a:t>
            </a:r>
            <a:r>
              <a:rPr lang="en-US" sz="2400" b="1" strike="noStrike" spc="-1" dirty="0" err="1">
                <a:solidFill>
                  <a:srgbClr val="3E3D2D"/>
                </a:solidFill>
                <a:uFill>
                  <a:solidFill>
                    <a:srgbClr val="FFFFFF"/>
                  </a:solidFill>
                </a:uFill>
                <a:latin typeface="Century Gothic"/>
              </a:rPr>
              <a:t>Hist</a:t>
            </a:r>
            <a:endParaRPr dirty="0"/>
          </a:p>
        </p:txBody>
      </p:sp>
      <p:pic>
        <p:nvPicPr>
          <p:cNvPr id="247" name="Picture 2"/>
          <p:cNvPicPr/>
          <p:nvPr/>
        </p:nvPicPr>
        <p:blipFill>
          <a:blip r:embed="rId2"/>
          <a:stretch/>
        </p:blipFill>
        <p:spPr>
          <a:xfrm>
            <a:off x="609480" y="4038480"/>
            <a:ext cx="2777400" cy="2133360"/>
          </a:xfrm>
          <a:prstGeom prst="rect">
            <a:avLst/>
          </a:prstGeom>
          <a:ln>
            <a:noFill/>
          </a:ln>
        </p:spPr>
      </p:pic>
      <p:pic>
        <p:nvPicPr>
          <p:cNvPr id="248" name="Picture 3"/>
          <p:cNvPicPr/>
          <p:nvPr/>
        </p:nvPicPr>
        <p:blipFill>
          <a:blip r:embed="rId3"/>
          <a:stretch/>
        </p:blipFill>
        <p:spPr>
          <a:xfrm>
            <a:off x="3124080" y="4066200"/>
            <a:ext cx="2708280" cy="1904760"/>
          </a:xfrm>
          <a:prstGeom prst="rect">
            <a:avLst/>
          </a:prstGeom>
          <a:ln>
            <a:noFill/>
          </a:ln>
        </p:spPr>
      </p:pic>
      <p:pic>
        <p:nvPicPr>
          <p:cNvPr id="249" name="Picture 4"/>
          <p:cNvPicPr/>
          <p:nvPr/>
        </p:nvPicPr>
        <p:blipFill>
          <a:blip r:embed="rId4"/>
          <a:stretch/>
        </p:blipFill>
        <p:spPr>
          <a:xfrm>
            <a:off x="5638680" y="4191120"/>
            <a:ext cx="2895120" cy="1970280"/>
          </a:xfrm>
          <a:prstGeom prst="rect">
            <a:avLst/>
          </a:prstGeom>
          <a:ln>
            <a:noFill/>
          </a:ln>
        </p:spPr>
      </p:pic>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extShape 1"/>
          <p:cNvSpPr txBox="1"/>
          <p:nvPr/>
        </p:nvSpPr>
        <p:spPr>
          <a:xfrm>
            <a:off x="1043640" y="762120"/>
            <a:ext cx="7024320" cy="609120"/>
          </a:xfrm>
          <a:prstGeom prst="rect">
            <a:avLst/>
          </a:prstGeom>
          <a:noFill/>
          <a:ln>
            <a:noFill/>
          </a:ln>
        </p:spPr>
        <p:txBody>
          <a:bodyPr anchor="b"/>
          <a:lstStyle/>
          <a:p>
            <a:pPr>
              <a:lnSpc>
                <a:spcPct val="100000"/>
              </a:lnSpc>
            </a:pPr>
            <a:r>
              <a:rPr lang="en-US" sz="4000" strike="noStrike" spc="-1">
                <a:solidFill>
                  <a:srgbClr val="94C600"/>
                </a:solidFill>
                <a:uFill>
                  <a:solidFill>
                    <a:srgbClr val="FFFFFF"/>
                  </a:solidFill>
                </a:uFill>
                <a:latin typeface="Century Gothic"/>
              </a:rPr>
              <a:t>RESEARCH METHODOLOGY</a:t>
            </a:r>
            <a:endParaRPr/>
          </a:p>
        </p:txBody>
      </p:sp>
      <p:sp>
        <p:nvSpPr>
          <p:cNvPr id="251" name="TextShape 2"/>
          <p:cNvSpPr txBox="1"/>
          <p:nvPr/>
        </p:nvSpPr>
        <p:spPr>
          <a:xfrm>
            <a:off x="1043640" y="1447920"/>
            <a:ext cx="6777000" cy="4384440"/>
          </a:xfrm>
          <a:prstGeom prst="rect">
            <a:avLst/>
          </a:prstGeom>
          <a:noFill/>
          <a:ln>
            <a:noFill/>
          </a:ln>
        </p:spPr>
        <p:txBody>
          <a:bodyPr/>
          <a:lstStyle/>
          <a:p>
            <a:pPr marL="343080" indent="-273960">
              <a:lnSpc>
                <a:spcPct val="100000"/>
              </a:lnSpc>
              <a:buClr>
                <a:srgbClr val="94C600"/>
              </a:buClr>
              <a:buSzPct val="76000"/>
              <a:buFont typeface="Wingdings 2" charset="2"/>
              <a:buChar char=""/>
            </a:pPr>
            <a:r>
              <a:rPr lang="en-US" sz="2400" strike="noStrike" spc="-1">
                <a:solidFill>
                  <a:srgbClr val="3E3D2D"/>
                </a:solidFill>
                <a:uFill>
                  <a:solidFill>
                    <a:srgbClr val="FFFFFF"/>
                  </a:solidFill>
                </a:uFill>
                <a:latin typeface="Century Gothic"/>
              </a:rPr>
              <a:t>Then the frequency count for each color is obtained and then the following formula is used to calculate the entropy value</a:t>
            </a:r>
            <a:endParaRPr/>
          </a:p>
          <a:p>
            <a:pPr marL="343080" indent="-273960">
              <a:lnSpc>
                <a:spcPct val="100000"/>
              </a:lnSpc>
              <a:buClr>
                <a:srgbClr val="94C600"/>
              </a:buClr>
              <a:buSzPct val="76000"/>
              <a:buFont typeface="Wingdings 2" charset="2"/>
              <a:buChar char=""/>
            </a:pPr>
            <a:r>
              <a:rPr lang="en-US" sz="2400" strike="noStrike" spc="-1">
                <a:solidFill>
                  <a:srgbClr val="3E3D2D"/>
                </a:solidFill>
                <a:uFill>
                  <a:solidFill>
                    <a:srgbClr val="FFFFFF"/>
                  </a:solidFill>
                </a:uFill>
                <a:latin typeface="Century Gothic"/>
              </a:rPr>
              <a:t>entropy+ = -(Hc/frequency(color))*  log10((Hc/frequency(color)))</a:t>
            </a:r>
            <a:endParaRPr/>
          </a:p>
          <a:p>
            <a:pPr marL="343080" indent="-273960">
              <a:lnSpc>
                <a:spcPct val="100000"/>
              </a:lnSpc>
              <a:buClr>
                <a:srgbClr val="94C600"/>
              </a:buClr>
              <a:buSzPct val="76000"/>
              <a:buFont typeface="Wingdings 2" charset="2"/>
              <a:buChar char=""/>
            </a:pPr>
            <a:r>
              <a:rPr lang="en-US" sz="2400" strike="noStrike" spc="-1">
                <a:solidFill>
                  <a:srgbClr val="3E3D2D"/>
                </a:solidFill>
                <a:uFill>
                  <a:solidFill>
                    <a:srgbClr val="FFFFFF"/>
                  </a:solidFill>
                </a:uFill>
                <a:latin typeface="Century Gothic"/>
              </a:rPr>
              <a:t>Hc - value at ith bin of the histogram.</a:t>
            </a: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1089</TotalTime>
  <Words>3258</Words>
  <Application>Microsoft Macintosh PowerPoint</Application>
  <PresentationFormat>On-screen Show (4:3)</PresentationFormat>
  <Paragraphs>271</Paragraphs>
  <Slides>62</Slides>
  <Notes>0</Notes>
  <HiddenSlides>0</HiddenSlides>
  <MMClips>0</MMClips>
  <ScaleCrop>false</ScaleCrop>
  <HeadingPairs>
    <vt:vector size="4" baseType="variant">
      <vt:variant>
        <vt:lpstr>Theme</vt:lpstr>
      </vt:variant>
      <vt:variant>
        <vt:i4>3</vt:i4>
      </vt:variant>
      <vt:variant>
        <vt:lpstr>Slide Titles</vt:lpstr>
      </vt:variant>
      <vt:variant>
        <vt:i4>62</vt:i4>
      </vt:variant>
    </vt:vector>
  </HeadingPairs>
  <TitlesOfParts>
    <vt:vector size="65" baseType="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RESEARCH METHODOLOGY </vt:lpstr>
      <vt:lpstr>PowerPoint Presentation</vt:lpstr>
      <vt:lpstr>Reg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SEMANTIC RECOGNITION</dc:title>
  <dc:creator>SidPee</dc:creator>
  <cp:lastModifiedBy>mac user</cp:lastModifiedBy>
  <cp:revision>37</cp:revision>
  <dcterms:created xsi:type="dcterms:W3CDTF">2015-08-24T08:35:27Z</dcterms:created>
  <dcterms:modified xsi:type="dcterms:W3CDTF">2016-02-08T18:31:16Z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40</vt:i4>
  </property>
</Properties>
</file>