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C24646"/>
    <a:srgbClr val="F2F2F2"/>
    <a:srgbClr val="C87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39" y="429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11.png"/><Relationship Id="rId17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22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7AE87-F91F-45B2-A60B-5F1959B6B065}"/>
              </a:ext>
            </a:extLst>
          </p:cNvPr>
          <p:cNvSpPr/>
          <p:nvPr/>
        </p:nvSpPr>
        <p:spPr>
          <a:xfrm>
            <a:off x="1428444" y="427736"/>
            <a:ext cx="3173918" cy="611859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Graphic 4" descr="Play">
            <a:extLst>
              <a:ext uri="{FF2B5EF4-FFF2-40B4-BE49-F238E27FC236}">
                <a16:creationId xmlns:a16="http://schemas.microsoft.com/office/drawing/2014/main" id="{5997FDDE-0B34-4BF9-BE94-647EE3D1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461" y="550257"/>
            <a:ext cx="476278" cy="360504"/>
          </a:xfrm>
          <a:prstGeom prst="rect">
            <a:avLst/>
          </a:prstGeom>
        </p:spPr>
      </p:pic>
      <p:pic>
        <p:nvPicPr>
          <p:cNvPr id="7" name="Graphic 6" descr="End">
            <a:extLst>
              <a:ext uri="{FF2B5EF4-FFF2-40B4-BE49-F238E27FC236}">
                <a16:creationId xmlns:a16="http://schemas.microsoft.com/office/drawing/2014/main" id="{2EEE7C2E-CD3F-40FB-935F-9B4A4060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09" y="492885"/>
            <a:ext cx="507193" cy="475248"/>
          </a:xfrm>
          <a:prstGeom prst="rect">
            <a:avLst/>
          </a:prstGeom>
        </p:spPr>
      </p:pic>
      <p:pic>
        <p:nvPicPr>
          <p:cNvPr id="9" name="Graphic 8" descr="Beginning">
            <a:extLst>
              <a:ext uri="{FF2B5EF4-FFF2-40B4-BE49-F238E27FC236}">
                <a16:creationId xmlns:a16="http://schemas.microsoft.com/office/drawing/2014/main" id="{927E636D-00A2-486A-86EC-F3B009754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322" y="495954"/>
            <a:ext cx="476278" cy="4752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D78895-FE6B-42AD-ADFF-23CC5F63E35B}"/>
              </a:ext>
            </a:extLst>
          </p:cNvPr>
          <p:cNvSpPr>
            <a:spLocks noChangeAspect="1"/>
          </p:cNvSpPr>
          <p:nvPr/>
        </p:nvSpPr>
        <p:spPr>
          <a:xfrm>
            <a:off x="2514834" y="593011"/>
            <a:ext cx="280420" cy="279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2E363660-3F0E-4503-8BD8-8E9F9319E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846" y="550258"/>
            <a:ext cx="361286" cy="360505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24771A-0A96-4075-9B55-764BBFDC182E}"/>
              </a:ext>
            </a:extLst>
          </p:cNvPr>
          <p:cNvSpPr>
            <a:spLocks noChangeAspect="1"/>
          </p:cNvSpPr>
          <p:nvPr/>
        </p:nvSpPr>
        <p:spPr>
          <a:xfrm>
            <a:off x="1547206" y="582429"/>
            <a:ext cx="318233" cy="317544"/>
          </a:xfrm>
          <a:prstGeom prst="flowChartConnector">
            <a:avLst/>
          </a:prstGeom>
          <a:solidFill>
            <a:srgbClr val="C2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877F11-4D0F-464C-9858-4BF2FD879E32}"/>
              </a:ext>
            </a:extLst>
          </p:cNvPr>
          <p:cNvSpPr/>
          <p:nvPr/>
        </p:nvSpPr>
        <p:spPr>
          <a:xfrm>
            <a:off x="4840066" y="435260"/>
            <a:ext cx="610362" cy="61188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spc="-113" dirty="0">
                <a:latin typeface="Graphik" panose="020B0503030202060203" pitchFamily="34" charset="0"/>
              </a:rPr>
              <a:t>120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4B9D2C-5774-45DD-9E14-1A42BBE9DAE4}"/>
              </a:ext>
            </a:extLst>
          </p:cNvPr>
          <p:cNvSpPr/>
          <p:nvPr/>
        </p:nvSpPr>
        <p:spPr>
          <a:xfrm>
            <a:off x="5519239" y="435260"/>
            <a:ext cx="610362" cy="61188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00" spc="-113" dirty="0">
              <a:latin typeface="Graphik" panose="020B050303020206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625B6-35AB-42B9-BA42-DC1FC618BBDC}"/>
              </a:ext>
            </a:extLst>
          </p:cNvPr>
          <p:cNvSpPr txBox="1"/>
          <p:nvPr/>
        </p:nvSpPr>
        <p:spPr>
          <a:xfrm>
            <a:off x="5602651" y="503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F4EB9-8F9B-48EB-A08F-C67034F21796}"/>
              </a:ext>
            </a:extLst>
          </p:cNvPr>
          <p:cNvSpPr txBox="1"/>
          <p:nvPr/>
        </p:nvSpPr>
        <p:spPr>
          <a:xfrm>
            <a:off x="5836081" y="614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5ADD37-5B3B-48A4-BC24-D3D94764CB8C}"/>
              </a:ext>
            </a:extLst>
          </p:cNvPr>
          <p:cNvCxnSpPr>
            <a:cxnSpLocks/>
          </p:cNvCxnSpPr>
          <p:nvPr/>
        </p:nvCxnSpPr>
        <p:spPr>
          <a:xfrm rot="-3540000">
            <a:off x="5618225" y="731769"/>
            <a:ext cx="455153" cy="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4B9FEB-964E-4932-A2F2-6104515A9922}"/>
              </a:ext>
            </a:extLst>
          </p:cNvPr>
          <p:cNvGrpSpPr/>
          <p:nvPr/>
        </p:nvGrpSpPr>
        <p:grpSpPr>
          <a:xfrm>
            <a:off x="6198693" y="429498"/>
            <a:ext cx="706316" cy="708074"/>
            <a:chOff x="6579482" y="169738"/>
            <a:chExt cx="941754" cy="94409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CFF609D-7021-4EB3-80AE-A145F1DC4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09E5F6-F245-4DFB-9AA9-486D71796A70}"/>
                </a:ext>
              </a:extLst>
            </p:cNvPr>
            <p:cNvGrpSpPr/>
            <p:nvPr/>
          </p:nvGrpSpPr>
          <p:grpSpPr>
            <a:xfrm>
              <a:off x="6579482" y="169738"/>
              <a:ext cx="941754" cy="944099"/>
              <a:chOff x="6579482" y="169738"/>
              <a:chExt cx="941754" cy="9440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B2798B2-5ED2-4E10-9179-BBEEEF64DF5B}"/>
                  </a:ext>
                </a:extLst>
              </p:cNvPr>
              <p:cNvCxnSpPr>
                <a:cxnSpLocks/>
                <a:stCxn id="28" idx="2"/>
                <a:endCxn id="28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86D832E-3367-4D2F-8947-D26CCE85EB48}"/>
                  </a:ext>
                </a:extLst>
              </p:cNvPr>
              <p:cNvCxnSpPr>
                <a:cxnSpLocks/>
                <a:stCxn id="28" idx="1"/>
                <a:endCxn id="28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Graphic 40" descr="Add">
            <a:extLst>
              <a:ext uri="{FF2B5EF4-FFF2-40B4-BE49-F238E27FC236}">
                <a16:creationId xmlns:a16="http://schemas.microsoft.com/office/drawing/2014/main" id="{D79F002E-F103-489A-AC08-9A0293434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202153" y="435261"/>
            <a:ext cx="342512" cy="34251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FF6751-0DD6-424E-81F0-6693A9226CAF}"/>
              </a:ext>
            </a:extLst>
          </p:cNvPr>
          <p:cNvCxnSpPr>
            <a:cxnSpLocks/>
          </p:cNvCxnSpPr>
          <p:nvPr/>
        </p:nvCxnSpPr>
        <p:spPr>
          <a:xfrm>
            <a:off x="6602273" y="606516"/>
            <a:ext cx="25397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11E148-A28E-4CBA-9BED-F2AC07266CD5}"/>
              </a:ext>
            </a:extLst>
          </p:cNvPr>
          <p:cNvGrpSpPr/>
          <p:nvPr/>
        </p:nvGrpSpPr>
        <p:grpSpPr>
          <a:xfrm>
            <a:off x="6271728" y="811148"/>
            <a:ext cx="197302" cy="252360"/>
            <a:chOff x="6586047" y="1220721"/>
            <a:chExt cx="263069" cy="3364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A02BE08-4665-40A8-9B71-80863E8F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047" y="1311052"/>
              <a:ext cx="245537" cy="246149"/>
            </a:xfrm>
            <a:prstGeom prst="roundRect">
              <a:avLst>
                <a:gd name="adj" fmla="val 5340"/>
              </a:avLst>
            </a:prstGeom>
            <a:solidFill>
              <a:srgbClr val="696969">
                <a:alpha val="0"/>
              </a:srgbClr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1B2597-609F-4B32-9C51-895E57FC9FB6}"/>
                </a:ext>
              </a:extLst>
            </p:cNvPr>
            <p:cNvSpPr/>
            <p:nvPr/>
          </p:nvSpPr>
          <p:spPr>
            <a:xfrm>
              <a:off x="6699285" y="1220721"/>
              <a:ext cx="149831" cy="15155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BCE3EE-02E5-49FC-A1C5-1BCA5F113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841" y="1272779"/>
              <a:ext cx="152382" cy="217696"/>
            </a:xfrm>
            <a:prstGeom prst="straightConnector1">
              <a:avLst/>
            </a:prstGeom>
            <a:ln w="25400">
              <a:solidFill>
                <a:srgbClr val="F2F2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Graphic 61" descr="Disk">
            <a:extLst>
              <a:ext uri="{FF2B5EF4-FFF2-40B4-BE49-F238E27FC236}">
                <a16:creationId xmlns:a16="http://schemas.microsoft.com/office/drawing/2014/main" id="{C9D9E948-0856-42FA-9F08-2508A2F7D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81259" y="816346"/>
            <a:ext cx="296376" cy="296376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ECE9F41-03B3-4FAE-80DA-9FEA862125C5}"/>
              </a:ext>
            </a:extLst>
          </p:cNvPr>
          <p:cNvGrpSpPr>
            <a:grpSpLocks noChangeAspect="1"/>
          </p:cNvGrpSpPr>
          <p:nvPr/>
        </p:nvGrpSpPr>
        <p:grpSpPr>
          <a:xfrm>
            <a:off x="6974101" y="427733"/>
            <a:ext cx="917276" cy="460056"/>
            <a:chOff x="6579482" y="169738"/>
            <a:chExt cx="941754" cy="94409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6DB52E8-3773-4689-AD3E-DA597320A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B83262-C110-4E54-A62B-F6416A73B32A}"/>
                </a:ext>
              </a:extLst>
            </p:cNvPr>
            <p:cNvCxnSpPr>
              <a:cxnSpLocks/>
              <a:stCxn id="64" idx="2"/>
              <a:endCxn id="64" idx="0"/>
            </p:cNvCxnSpPr>
            <p:nvPr/>
          </p:nvCxnSpPr>
          <p:spPr>
            <a:xfrm flipV="1">
              <a:off x="7050359" y="169738"/>
              <a:ext cx="0" cy="94409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phic 70" descr="Line arrow Rotate left">
            <a:extLst>
              <a:ext uri="{FF2B5EF4-FFF2-40B4-BE49-F238E27FC236}">
                <a16:creationId xmlns:a16="http://schemas.microsoft.com/office/drawing/2014/main" id="{97E01F21-99D7-49DB-8317-24E77D5FE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7831" y="478966"/>
            <a:ext cx="357591" cy="357591"/>
          </a:xfrm>
          <a:prstGeom prst="rect">
            <a:avLst/>
          </a:prstGeom>
        </p:spPr>
      </p:pic>
      <p:pic>
        <p:nvPicPr>
          <p:cNvPr id="72" name="Graphic 71" descr="Line arrow Rotate left">
            <a:extLst>
              <a:ext uri="{FF2B5EF4-FFF2-40B4-BE49-F238E27FC236}">
                <a16:creationId xmlns:a16="http://schemas.microsoft.com/office/drawing/2014/main" id="{6B4E6A51-9B00-4A19-A336-76179FA7BF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449856" y="481292"/>
            <a:ext cx="363249" cy="357591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AE5C3A-37D8-4227-845B-1E53A9ABFF45}"/>
              </a:ext>
            </a:extLst>
          </p:cNvPr>
          <p:cNvGrpSpPr/>
          <p:nvPr/>
        </p:nvGrpSpPr>
        <p:grpSpPr>
          <a:xfrm>
            <a:off x="187652" y="427733"/>
            <a:ext cx="1059473" cy="708076"/>
            <a:chOff x="6579482" y="169736"/>
            <a:chExt cx="941754" cy="94410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B882B73-43BD-4E12-89B8-AB68E6145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A279411-91AE-4128-87CD-13ED6D65875A}"/>
                </a:ext>
              </a:extLst>
            </p:cNvPr>
            <p:cNvGrpSpPr/>
            <p:nvPr/>
          </p:nvGrpSpPr>
          <p:grpSpPr>
            <a:xfrm>
              <a:off x="6579482" y="169736"/>
              <a:ext cx="941754" cy="944100"/>
              <a:chOff x="6579482" y="169736"/>
              <a:chExt cx="941754" cy="9441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FE46E0B-5012-49F8-8226-6C16A7A68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3400" y="169737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1A17444-B958-4966-95BB-AC90890CA6C9}"/>
                  </a:ext>
                </a:extLst>
              </p:cNvPr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A84CCAA-F559-43B9-A739-02A054FA2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7318" y="169736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5" name="Graphic 84" descr="Scissors">
            <a:extLst>
              <a:ext uri="{FF2B5EF4-FFF2-40B4-BE49-F238E27FC236}">
                <a16:creationId xmlns:a16="http://schemas.microsoft.com/office/drawing/2014/main" id="{421DE2B8-B992-4BC4-ADCD-15D2EDBA57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8043518">
            <a:off x="208043" y="464951"/>
            <a:ext cx="309305" cy="309305"/>
          </a:xfrm>
          <a:prstGeom prst="rect">
            <a:avLst/>
          </a:prstGeom>
        </p:spPr>
      </p:pic>
      <p:pic>
        <p:nvPicPr>
          <p:cNvPr id="87" name="Graphic 86" descr="Magnifying glass">
            <a:extLst>
              <a:ext uri="{FF2B5EF4-FFF2-40B4-BE49-F238E27FC236}">
                <a16:creationId xmlns:a16="http://schemas.microsoft.com/office/drawing/2014/main" id="{409A0EB1-C6FC-497F-A8AC-DE6E1CC16D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9075" y="819389"/>
            <a:ext cx="278094" cy="278094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AD7DF9-C762-4E85-BA34-BC3CEE029FFB}"/>
              </a:ext>
            </a:extLst>
          </p:cNvPr>
          <p:cNvGrpSpPr/>
          <p:nvPr/>
        </p:nvGrpSpPr>
        <p:grpSpPr>
          <a:xfrm>
            <a:off x="627429" y="1632248"/>
            <a:ext cx="1078893" cy="1051633"/>
            <a:chOff x="6031677" y="2614161"/>
            <a:chExt cx="1438524" cy="140217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4D27DE-591F-4D7F-AD5B-5C58361EC4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31677" y="2614161"/>
              <a:ext cx="1438524" cy="1402177"/>
              <a:chOff x="8209215" y="1196477"/>
              <a:chExt cx="997462" cy="972260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08DDB64-50DF-40F4-8594-644D7D3EC0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4923" y="1224638"/>
                <a:ext cx="941754" cy="944099"/>
              </a:xfrm>
              <a:prstGeom prst="roundRect">
                <a:avLst>
                  <a:gd name="adj" fmla="val 2892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spc="-113" dirty="0">
                  <a:latin typeface="Graphik" panose="020B0503030202060203" pitchFamily="34" charset="0"/>
                </a:endParaRPr>
              </a:p>
            </p:txBody>
          </p:sp>
          <p:pic>
            <p:nvPicPr>
              <p:cNvPr id="111" name="Graphic 110" descr="Close">
                <a:extLst>
                  <a:ext uri="{FF2B5EF4-FFF2-40B4-BE49-F238E27FC236}">
                    <a16:creationId xmlns:a16="http://schemas.microsoft.com/office/drawing/2014/main" id="{B6CE2663-9520-48CE-971E-E05C8D1AD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097566" y="1242158"/>
                <a:ext cx="99066" cy="99066"/>
              </a:xfrm>
              <a:prstGeom prst="rect">
                <a:avLst/>
              </a:prstGeom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44B568-466A-4126-8697-34A2985AD0C4}"/>
                  </a:ext>
                </a:extLst>
              </p:cNvPr>
              <p:cNvSpPr txBox="1"/>
              <p:nvPr/>
            </p:nvSpPr>
            <p:spPr>
              <a:xfrm>
                <a:off x="8209215" y="1196477"/>
                <a:ext cx="783977" cy="234751"/>
              </a:xfrm>
              <a:prstGeom prst="rect">
                <a:avLst/>
              </a:prstGeom>
              <a:noFill/>
            </p:spPr>
            <p:txBody>
              <a:bodyPr wrap="square" tIns="68580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95000"/>
                      </a:schemeClr>
                    </a:solidFill>
                    <a:latin typeface="Graphik" panose="020B0503030202060203" pitchFamily="34" charset="0"/>
                  </a:rPr>
                  <a:t> Export as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A2145B08-DDC5-4C8B-A254-BCC247AAE8BC}"/>
                  </a:ext>
                </a:extLst>
              </p:cNvPr>
              <p:cNvSpPr/>
              <p:nvPr/>
            </p:nvSpPr>
            <p:spPr>
              <a:xfrm>
                <a:off x="8281886" y="1472637"/>
                <a:ext cx="631133" cy="122424"/>
              </a:xfrm>
              <a:prstGeom prst="roundRect">
                <a:avLst>
                  <a:gd name="adj" fmla="val 843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srgbClr val="696969"/>
                    </a:solidFill>
                  </a:rPr>
                  <a:t>Filename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561EBDAF-5C4E-40FB-AFC8-3AC9E9ED2F5E}"/>
                  </a:ext>
                </a:extLst>
              </p:cNvPr>
              <p:cNvSpPr/>
              <p:nvPr/>
            </p:nvSpPr>
            <p:spPr>
              <a:xfrm>
                <a:off x="8922255" y="1472635"/>
                <a:ext cx="264649" cy="674544"/>
              </a:xfrm>
              <a:prstGeom prst="roundRect">
                <a:avLst>
                  <a:gd name="adj" fmla="val 442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" tIns="6858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600" dirty="0">
                    <a:solidFill>
                      <a:srgbClr val="696969"/>
                    </a:solidFill>
                  </a:rPr>
                  <a:t>.mp3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.wav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</a:t>
                </a:r>
                <a:r>
                  <a:rPr lang="en-US" sz="600" dirty="0" err="1">
                    <a:solidFill>
                      <a:srgbClr val="696969"/>
                    </a:solidFill>
                  </a:rPr>
                  <a:t>flac</a:t>
                </a:r>
                <a:endParaRPr lang="en-US" sz="600" dirty="0">
                  <a:solidFill>
                    <a:srgbClr val="696969"/>
                  </a:solidFill>
                </a:endParaRP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</a:t>
                </a:r>
                <a:r>
                  <a:rPr lang="en-US" sz="600" dirty="0" err="1">
                    <a:solidFill>
                      <a:srgbClr val="696969"/>
                    </a:solidFill>
                  </a:rPr>
                  <a:t>aiff</a:t>
                </a:r>
                <a:endParaRPr lang="en-US" sz="600" dirty="0">
                  <a:solidFill>
                    <a:srgbClr val="696969"/>
                  </a:solidFill>
                </a:endParaRP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.pcm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.AAC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.WMA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.DSD</a:t>
                </a:r>
              </a:p>
              <a:p>
                <a:pPr algn="ctr"/>
                <a:endParaRPr lang="en-US" sz="375" dirty="0">
                  <a:solidFill>
                    <a:srgbClr val="696969"/>
                  </a:solidFill>
                </a:endParaRPr>
              </a:p>
            </p:txBody>
          </p:sp>
        </p:grp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0CA66C38-FFDB-4533-B9B4-49E920C830B0}"/>
                </a:ext>
              </a:extLst>
            </p:cNvPr>
            <p:cNvSpPr/>
            <p:nvPr/>
          </p:nvSpPr>
          <p:spPr>
            <a:xfrm>
              <a:off x="7409580" y="3038248"/>
              <a:ext cx="18288" cy="365760"/>
            </a:xfrm>
            <a:prstGeom prst="roundRect">
              <a:avLst/>
            </a:prstGeom>
            <a:solidFill>
              <a:srgbClr val="6969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654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4A4309-8135-46E1-AC5C-3D13BE89BA2C}"/>
              </a:ext>
            </a:extLst>
          </p:cNvPr>
          <p:cNvSpPr/>
          <p:nvPr/>
        </p:nvSpPr>
        <p:spPr>
          <a:xfrm>
            <a:off x="0" y="0"/>
            <a:ext cx="9144000" cy="48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42D08-098A-4DF0-BA38-46648933F3BB}"/>
              </a:ext>
            </a:extLst>
          </p:cNvPr>
          <p:cNvGrpSpPr>
            <a:grpSpLocks noChangeAspect="1"/>
          </p:cNvGrpSpPr>
          <p:nvPr/>
        </p:nvGrpSpPr>
        <p:grpSpPr>
          <a:xfrm>
            <a:off x="1069056" y="73221"/>
            <a:ext cx="1744093" cy="336222"/>
            <a:chOff x="1428444" y="427736"/>
            <a:chExt cx="3173918" cy="6118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1B6536-232E-4B70-B54C-91BDA329A920}"/>
                </a:ext>
              </a:extLst>
            </p:cNvPr>
            <p:cNvSpPr/>
            <p:nvPr/>
          </p:nvSpPr>
          <p:spPr>
            <a:xfrm>
              <a:off x="1428444" y="427736"/>
              <a:ext cx="3173918" cy="61185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4" name="Graphic 13" descr="Play">
              <a:extLst>
                <a:ext uri="{FF2B5EF4-FFF2-40B4-BE49-F238E27FC236}">
                  <a16:creationId xmlns:a16="http://schemas.microsoft.com/office/drawing/2014/main" id="{CFC952C4-6249-41E0-B7B4-DF19FBEEA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6461" y="550257"/>
              <a:ext cx="476278" cy="360504"/>
            </a:xfrm>
            <a:prstGeom prst="rect">
              <a:avLst/>
            </a:prstGeom>
          </p:spPr>
        </p:pic>
        <p:pic>
          <p:nvPicPr>
            <p:cNvPr id="15" name="Graphic 14" descr="End">
              <a:extLst>
                <a:ext uri="{FF2B5EF4-FFF2-40B4-BE49-F238E27FC236}">
                  <a16:creationId xmlns:a16="http://schemas.microsoft.com/office/drawing/2014/main" id="{06E750F0-DACF-4A22-A4B7-3593902C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6309" y="492885"/>
              <a:ext cx="507193" cy="475248"/>
            </a:xfrm>
            <a:prstGeom prst="rect">
              <a:avLst/>
            </a:prstGeom>
          </p:spPr>
        </p:pic>
        <p:pic>
          <p:nvPicPr>
            <p:cNvPr id="16" name="Graphic 15" descr="Beginning">
              <a:extLst>
                <a:ext uri="{FF2B5EF4-FFF2-40B4-BE49-F238E27FC236}">
                  <a16:creationId xmlns:a16="http://schemas.microsoft.com/office/drawing/2014/main" id="{7A9E4FB4-7701-41FA-B329-87BE0DF67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5322" y="495954"/>
              <a:ext cx="476278" cy="47524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E6F656-CD18-46C2-80C6-6C8214C31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4834" y="593011"/>
              <a:ext cx="280420" cy="279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8" name="Graphic 17" descr="Pause">
              <a:extLst>
                <a:ext uri="{FF2B5EF4-FFF2-40B4-BE49-F238E27FC236}">
                  <a16:creationId xmlns:a16="http://schemas.microsoft.com/office/drawing/2014/main" id="{11BAABD2-94CE-40B6-97D3-750800439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01846" y="550258"/>
              <a:ext cx="361286" cy="360505"/>
            </a:xfrm>
            <a:prstGeom prst="rect">
              <a:avLst/>
            </a:prstGeom>
          </p:spPr>
        </p:pic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F2712C8-79E2-439D-A4F2-1E7578B8D8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206" y="582429"/>
              <a:ext cx="318233" cy="317544"/>
            </a:xfrm>
            <a:prstGeom prst="flowChartConnector">
              <a:avLst/>
            </a:prstGeom>
            <a:solidFill>
              <a:srgbClr val="C2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6978BA-4FCF-46A6-8FBC-A2A4A28DE067}"/>
              </a:ext>
            </a:extLst>
          </p:cNvPr>
          <p:cNvSpPr>
            <a:spLocks noChangeAspect="1"/>
          </p:cNvSpPr>
          <p:nvPr/>
        </p:nvSpPr>
        <p:spPr>
          <a:xfrm>
            <a:off x="3194244" y="77894"/>
            <a:ext cx="335387" cy="33622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pc="-113" dirty="0">
                <a:latin typeface="Graphik" panose="020B0503030202060203" pitchFamily="34" charset="0"/>
              </a:rPr>
              <a:t>120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F118C7-A3D3-46AB-8BBF-5D1D1CE66072}"/>
              </a:ext>
            </a:extLst>
          </p:cNvPr>
          <p:cNvGrpSpPr>
            <a:grpSpLocks noChangeAspect="1"/>
          </p:cNvGrpSpPr>
          <p:nvPr/>
        </p:nvGrpSpPr>
        <p:grpSpPr>
          <a:xfrm>
            <a:off x="3881684" y="1429740"/>
            <a:ext cx="438170" cy="422459"/>
            <a:chOff x="3671077" y="1426167"/>
            <a:chExt cx="646150" cy="62298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87A18D4-5DE2-4D02-9221-35822A418E83}"/>
                </a:ext>
              </a:extLst>
            </p:cNvPr>
            <p:cNvSpPr/>
            <p:nvPr/>
          </p:nvSpPr>
          <p:spPr>
            <a:xfrm>
              <a:off x="3706865" y="1437267"/>
              <a:ext cx="610362" cy="611882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2F913B-E41D-43E4-A3A6-E595E10B1493}"/>
                </a:ext>
              </a:extLst>
            </p:cNvPr>
            <p:cNvSpPr txBox="1"/>
            <p:nvPr/>
          </p:nvSpPr>
          <p:spPr>
            <a:xfrm>
              <a:off x="3671077" y="1426167"/>
              <a:ext cx="301686" cy="4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C81358-9B6B-4651-B9B7-DA91F7BF3ED0}"/>
                </a:ext>
              </a:extLst>
            </p:cNvPr>
            <p:cNvSpPr txBox="1"/>
            <p:nvPr/>
          </p:nvSpPr>
          <p:spPr>
            <a:xfrm>
              <a:off x="3971848" y="1630405"/>
              <a:ext cx="301686" cy="4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E2DA1F-AE2E-45ED-9650-16D93F6B3949}"/>
                </a:ext>
              </a:extLst>
            </p:cNvPr>
            <p:cNvCxnSpPr>
              <a:cxnSpLocks/>
            </p:cNvCxnSpPr>
            <p:nvPr/>
          </p:nvCxnSpPr>
          <p:spPr>
            <a:xfrm rot="18060000">
              <a:off x="3778361" y="1741692"/>
              <a:ext cx="455153" cy="0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77DFDB-091A-456A-8F21-DD192E78DAD1}"/>
              </a:ext>
            </a:extLst>
          </p:cNvPr>
          <p:cNvGrpSpPr/>
          <p:nvPr/>
        </p:nvGrpSpPr>
        <p:grpSpPr>
          <a:xfrm>
            <a:off x="4386319" y="1431505"/>
            <a:ext cx="706316" cy="708074"/>
            <a:chOff x="6579482" y="169738"/>
            <a:chExt cx="941754" cy="94409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7C25E6C-3C0E-4237-B1F2-0EFC17B55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8B47D17-5095-4C00-A2CF-61CB282C6DA1}"/>
                </a:ext>
              </a:extLst>
            </p:cNvPr>
            <p:cNvGrpSpPr/>
            <p:nvPr/>
          </p:nvGrpSpPr>
          <p:grpSpPr>
            <a:xfrm>
              <a:off x="6579482" y="169738"/>
              <a:ext cx="941754" cy="944099"/>
              <a:chOff x="6579482" y="169738"/>
              <a:chExt cx="941754" cy="94409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E24CD34-E31A-4AC4-A8FB-14E01D0A5734}"/>
                  </a:ext>
                </a:extLst>
              </p:cNvPr>
              <p:cNvCxnSpPr>
                <a:cxnSpLocks/>
                <a:stCxn id="33" idx="2"/>
                <a:endCxn id="33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10050D9-53A4-4A55-9841-A9EE0150335F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F7C20DDC-E840-44E0-89B8-2A073CF0C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389779" y="1437268"/>
            <a:ext cx="342512" cy="34251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BA87BB-E64C-4537-B13B-A4C56383FCFF}"/>
              </a:ext>
            </a:extLst>
          </p:cNvPr>
          <p:cNvCxnSpPr>
            <a:cxnSpLocks/>
          </p:cNvCxnSpPr>
          <p:nvPr/>
        </p:nvCxnSpPr>
        <p:spPr>
          <a:xfrm>
            <a:off x="4789899" y="1608523"/>
            <a:ext cx="25397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F6AD0C-40FD-443A-90F3-DF4823618C13}"/>
              </a:ext>
            </a:extLst>
          </p:cNvPr>
          <p:cNvGrpSpPr/>
          <p:nvPr/>
        </p:nvGrpSpPr>
        <p:grpSpPr>
          <a:xfrm>
            <a:off x="4459354" y="1813155"/>
            <a:ext cx="197302" cy="252360"/>
            <a:chOff x="6586047" y="1220721"/>
            <a:chExt cx="263069" cy="3364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185E4E6-3B79-4F49-B53B-96F715E3C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047" y="1311052"/>
              <a:ext cx="245537" cy="246149"/>
            </a:xfrm>
            <a:prstGeom prst="roundRect">
              <a:avLst>
                <a:gd name="adj" fmla="val 5340"/>
              </a:avLst>
            </a:prstGeom>
            <a:solidFill>
              <a:srgbClr val="696969">
                <a:alpha val="0"/>
              </a:srgbClr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0BE21F-77AB-40C2-974D-F25E6DD9D688}"/>
                </a:ext>
              </a:extLst>
            </p:cNvPr>
            <p:cNvSpPr/>
            <p:nvPr/>
          </p:nvSpPr>
          <p:spPr>
            <a:xfrm>
              <a:off x="6699285" y="1220721"/>
              <a:ext cx="149831" cy="15155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D22BB7-2B5D-479A-AC70-9D62CB044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841" y="1272779"/>
              <a:ext cx="152382" cy="217696"/>
            </a:xfrm>
            <a:prstGeom prst="straightConnector1">
              <a:avLst/>
            </a:prstGeom>
            <a:ln w="25400">
              <a:solidFill>
                <a:srgbClr val="F2F2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Graphic 42" descr="Disk">
            <a:extLst>
              <a:ext uri="{FF2B5EF4-FFF2-40B4-BE49-F238E27FC236}">
                <a16:creationId xmlns:a16="http://schemas.microsoft.com/office/drawing/2014/main" id="{E6DB2183-3B4B-4E80-915F-091A43F0B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8885" y="1818353"/>
            <a:ext cx="296376" cy="29637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4E749A8-2357-44E9-8F8C-00F2095754A7}"/>
              </a:ext>
            </a:extLst>
          </p:cNvPr>
          <p:cNvGrpSpPr>
            <a:grpSpLocks noChangeAspect="1"/>
          </p:cNvGrpSpPr>
          <p:nvPr/>
        </p:nvGrpSpPr>
        <p:grpSpPr>
          <a:xfrm>
            <a:off x="5161727" y="1429740"/>
            <a:ext cx="917276" cy="460056"/>
            <a:chOff x="6579482" y="169738"/>
            <a:chExt cx="941754" cy="944099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F8DFD3-98B3-476C-9774-464A41636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9B7092-F7BD-4558-9C2D-4A0E4631C91F}"/>
                </a:ext>
              </a:extLst>
            </p:cNvPr>
            <p:cNvCxnSpPr>
              <a:cxnSpLocks/>
              <a:stCxn id="45" idx="2"/>
              <a:endCxn id="45" idx="0"/>
            </p:cNvCxnSpPr>
            <p:nvPr/>
          </p:nvCxnSpPr>
          <p:spPr>
            <a:xfrm flipV="1">
              <a:off x="7050359" y="169738"/>
              <a:ext cx="0" cy="94409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Graphic 46" descr="Line arrow Rotate left">
            <a:extLst>
              <a:ext uri="{FF2B5EF4-FFF2-40B4-BE49-F238E27FC236}">
                <a16:creationId xmlns:a16="http://schemas.microsoft.com/office/drawing/2014/main" id="{9B1F1574-8071-43E9-A965-E50DDFFB06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75457" y="1480973"/>
            <a:ext cx="357591" cy="357591"/>
          </a:xfrm>
          <a:prstGeom prst="rect">
            <a:avLst/>
          </a:prstGeom>
        </p:spPr>
      </p:pic>
      <p:pic>
        <p:nvPicPr>
          <p:cNvPr id="48" name="Graphic 47" descr="Line arrow Rotate left">
            <a:extLst>
              <a:ext uri="{FF2B5EF4-FFF2-40B4-BE49-F238E27FC236}">
                <a16:creationId xmlns:a16="http://schemas.microsoft.com/office/drawing/2014/main" id="{C3D383E7-7ACD-4DDF-8359-7844AA31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637482" y="1483299"/>
            <a:ext cx="363249" cy="357591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714018E-F49F-4C3D-B0DB-07F98B149D1E}"/>
              </a:ext>
            </a:extLst>
          </p:cNvPr>
          <p:cNvGrpSpPr>
            <a:grpSpLocks noChangeAspect="1"/>
          </p:cNvGrpSpPr>
          <p:nvPr/>
        </p:nvGrpSpPr>
        <p:grpSpPr>
          <a:xfrm>
            <a:off x="19564" y="17978"/>
            <a:ext cx="668397" cy="446709"/>
            <a:chOff x="187652" y="427733"/>
            <a:chExt cx="1059473" cy="70807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F3E6144-A291-4655-B3F9-D840E09D56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7652" y="427733"/>
              <a:ext cx="1059473" cy="708076"/>
              <a:chOff x="6579482" y="169736"/>
              <a:chExt cx="941754" cy="944101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A75F541-FB9E-4093-8B7B-05CA033E7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820106F-EC44-4CF5-B76D-CD0D1D23F469}"/>
                  </a:ext>
                </a:extLst>
              </p:cNvPr>
              <p:cNvGrpSpPr/>
              <p:nvPr/>
            </p:nvGrpSpPr>
            <p:grpSpPr>
              <a:xfrm>
                <a:off x="6579482" y="169736"/>
                <a:ext cx="941754" cy="944100"/>
                <a:chOff x="6579482" y="169736"/>
                <a:chExt cx="941754" cy="94410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72F9987-4DF3-4539-841A-C31A5EAFD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3400" y="169737"/>
                  <a:ext cx="0" cy="944099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D29B6D9-0ACE-4662-B20F-6740FB3737EB}"/>
                    </a:ext>
                  </a:extLst>
                </p:cNvPr>
                <p:cNvCxnSpPr>
                  <a:cxnSpLocks/>
                  <a:stCxn id="50" idx="1"/>
                  <a:endCxn id="50" idx="3"/>
                </p:cNvCxnSpPr>
                <p:nvPr/>
              </p:nvCxnSpPr>
              <p:spPr>
                <a:xfrm>
                  <a:off x="6579482" y="641788"/>
                  <a:ext cx="94175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C838EB6-0ED1-49AA-A605-D301D5542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7318" y="169736"/>
                  <a:ext cx="0" cy="944099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5" name="Graphic 54" descr="Scissors">
              <a:extLst>
                <a:ext uri="{FF2B5EF4-FFF2-40B4-BE49-F238E27FC236}">
                  <a16:creationId xmlns:a16="http://schemas.microsoft.com/office/drawing/2014/main" id="{EBE4FABC-5475-4520-A388-DE4670149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43518">
              <a:off x="208043" y="464951"/>
              <a:ext cx="309305" cy="309305"/>
            </a:xfrm>
            <a:prstGeom prst="rect">
              <a:avLst/>
            </a:prstGeom>
          </p:spPr>
        </p:pic>
        <p:pic>
          <p:nvPicPr>
            <p:cNvPr id="56" name="Graphic 55" descr="Magnifying glass">
              <a:extLst>
                <a:ext uri="{FF2B5EF4-FFF2-40B4-BE49-F238E27FC236}">
                  <a16:creationId xmlns:a16="http://schemas.microsoft.com/office/drawing/2014/main" id="{00153CDB-1702-4A62-A4D5-999042F78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19075" y="819389"/>
              <a:ext cx="278094" cy="278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7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26</Words>
  <Application>Microsoft Office PowerPoint</Application>
  <PresentationFormat>On-screen Show (16:10)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Graphik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LIN TAN</dc:creator>
  <cp:lastModifiedBy>JUN LIN TAN</cp:lastModifiedBy>
  <cp:revision>16</cp:revision>
  <dcterms:created xsi:type="dcterms:W3CDTF">2020-03-11T00:38:02Z</dcterms:created>
  <dcterms:modified xsi:type="dcterms:W3CDTF">2020-03-11T02:42:44Z</dcterms:modified>
</cp:coreProperties>
</file>