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96969"/>
    <a:srgbClr val="C24646"/>
    <a:srgbClr val="C87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118" d="100"/>
          <a:sy n="118" d="100"/>
        </p:scale>
        <p:origin x="-34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5C69-327F-42A9-B7A1-59EE6DFD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821E-51EF-4376-98AE-AA41A2CF1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6B60-546D-4490-B724-00320114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1239B-E7FC-496A-BE71-2E68A26F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0FF96-AFCE-4A9D-868B-8A2F01A0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8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087-0281-4A04-BBBC-DEFABA18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DDED-63C6-49FD-BBC9-DE541EC4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4225-2757-47F3-9551-61639EEB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74A4-3EAC-47AB-916A-429B1227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E1F-2441-46E8-AE6C-16870519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1CFF0-ECF9-4B56-B2AF-6D31ADBD1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8B4BD-1220-427E-BE19-4530A637E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86E4-B5E0-4DC6-9BD9-FF7C48C9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8C48-E516-4D33-A552-EE9D46A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F262-32F4-4A52-A4BE-A47A844C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BE92-05C2-4F3B-8D4E-058A7E0F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D360-5E73-4AA5-A44A-83605964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2A92-8CEC-40AD-9BA6-5B128552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F2308-2F88-4950-BDF3-9FFA5C25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827A-E9AC-4A6F-A146-3C73768A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888B-868B-4A82-BA51-77C569DF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0F67-169D-477D-B714-179301BD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0F1C-8DC3-4D82-9B7D-A23C514B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E869-18B2-4CD7-92FD-31D86268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6DC5-C2F4-4385-8973-702B7AE8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956A-E89C-4141-9B2E-8608569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4A69-C43A-4710-A8B8-7E39E5400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F5693-1D95-471B-96C9-C322D84E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CF33-9D70-4240-9694-7E3EABD4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756EF-2AB5-408C-97A5-9B7CC2E2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7E85-C062-4A6F-8D44-B37FAE96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E72-BB05-4F93-B5DF-84B843B7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EC50-B627-4937-A21B-589DDC80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FA49-FE73-4BBF-B5B1-2C67DBE3D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2665B-C260-4563-8C5B-19D7E102D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4FD2B-C0BB-4919-ACE6-FC82B3CBF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56D4A-9632-45D7-9D32-454634E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1649A-4363-4BD8-BBBB-89FDD88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AE101-74FB-4E8A-B31C-7E7A7792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6A14-6BA9-437B-8113-864DAC92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97E6A-00EE-4568-894B-565620F8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28B56-BD11-43F8-AAB6-C7ED7283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1E499-18B4-440B-B697-507846F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41681-98CE-42A3-B89D-4EEB0535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E33B7-A38A-4715-B8C9-1CFBCE3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3093-CB8F-45F2-B6E8-568ED31A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B94F-CD20-4F3D-A41E-708A905D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2382-DC94-46D0-BE61-0CFB5DAE5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51167-C386-41E8-98AD-C375E11E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003DE-59BE-4009-B9E5-7AEF177B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4B481-6C10-43AF-89B6-69C34053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4B1EF-8BC8-438E-BD90-8F49C2D8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B110-13A6-44C9-9708-25EBE3F5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6E9F7-9F1D-4A3C-859B-6E5A449F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B453-2337-4259-87E5-87461C98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A4980-3855-40EB-9AC6-D9EF6E8C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7CFCC-5DAA-476B-8B8C-A32143C9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22D2-BC04-4FDA-B332-97718B45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E93C6-58EF-4E97-8C1A-546DC3E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A4D41-C934-4CEB-9BBF-252FF52D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CAC4-9C6B-4CC1-B302-355C361C9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1F-C8D4-4898-B1D1-53AEA0C6389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4F8C-3B4D-42F0-9BC6-E5319259B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5DF1-E993-4080-A259-39E374386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ACA5-3D9B-4C3C-9534-EBD83484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7AE87-F91F-45B2-A60B-5F1959B6B065}"/>
              </a:ext>
            </a:extLst>
          </p:cNvPr>
          <p:cNvSpPr/>
          <p:nvPr/>
        </p:nvSpPr>
        <p:spPr>
          <a:xfrm>
            <a:off x="149087" y="169738"/>
            <a:ext cx="4649621" cy="81584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5997FDDE-0B34-4BF9-BE94-647EE3D1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3924" y="230845"/>
            <a:ext cx="916382" cy="693628"/>
          </a:xfrm>
          <a:prstGeom prst="rect">
            <a:avLst/>
          </a:prstGeom>
        </p:spPr>
      </p:pic>
      <p:pic>
        <p:nvPicPr>
          <p:cNvPr id="7" name="Graphic 6" descr="End">
            <a:extLst>
              <a:ext uri="{FF2B5EF4-FFF2-40B4-BE49-F238E27FC236}">
                <a16:creationId xmlns:a16="http://schemas.microsoft.com/office/drawing/2014/main" id="{2EEE7C2E-CD3F-40FB-935F-9B4A4060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9217" y="120460"/>
            <a:ext cx="975863" cy="914400"/>
          </a:xfrm>
          <a:prstGeom prst="rect">
            <a:avLst/>
          </a:prstGeom>
        </p:spPr>
      </p:pic>
      <p:pic>
        <p:nvPicPr>
          <p:cNvPr id="9" name="Graphic 8" descr="Beginning">
            <a:extLst>
              <a:ext uri="{FF2B5EF4-FFF2-40B4-BE49-F238E27FC236}">
                <a16:creationId xmlns:a16="http://schemas.microsoft.com/office/drawing/2014/main" id="{927E636D-00A2-486A-86EC-F3B009754A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117" y="120460"/>
            <a:ext cx="916382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D78895-FE6B-42AD-ADFF-23CC5F63E35B}"/>
              </a:ext>
            </a:extLst>
          </p:cNvPr>
          <p:cNvSpPr>
            <a:spLocks noChangeAspect="1"/>
          </p:cNvSpPr>
          <p:nvPr/>
        </p:nvSpPr>
        <p:spPr>
          <a:xfrm>
            <a:off x="1547257" y="308473"/>
            <a:ext cx="539541" cy="538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Pause">
            <a:extLst>
              <a:ext uri="{FF2B5EF4-FFF2-40B4-BE49-F238E27FC236}">
                <a16:creationId xmlns:a16="http://schemas.microsoft.com/office/drawing/2014/main" id="{2E363660-3F0E-4503-8BD8-8E9F9319EF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83" y="230845"/>
            <a:ext cx="695133" cy="693629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624771A-0A96-4075-9B55-764BBFDC182E}"/>
              </a:ext>
            </a:extLst>
          </p:cNvPr>
          <p:cNvSpPr>
            <a:spLocks noChangeAspect="1"/>
          </p:cNvSpPr>
          <p:nvPr/>
        </p:nvSpPr>
        <p:spPr>
          <a:xfrm>
            <a:off x="311330" y="308472"/>
            <a:ext cx="539541" cy="538374"/>
          </a:xfrm>
          <a:prstGeom prst="flowChartConnector">
            <a:avLst/>
          </a:prstGeom>
          <a:solidFill>
            <a:srgbClr val="C2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877F11-4D0F-464C-9858-4BF2FD879E32}"/>
              </a:ext>
            </a:extLst>
          </p:cNvPr>
          <p:cNvSpPr/>
          <p:nvPr/>
        </p:nvSpPr>
        <p:spPr>
          <a:xfrm>
            <a:off x="4854992" y="169738"/>
            <a:ext cx="813816" cy="81584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-150" dirty="0">
                <a:latin typeface="Graphik" panose="020B0503030202060203" pitchFamily="34" charset="0"/>
              </a:rPr>
              <a:t>120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4B9D2C-5774-45DD-9E14-1A42BBE9DAE4}"/>
              </a:ext>
            </a:extLst>
          </p:cNvPr>
          <p:cNvSpPr/>
          <p:nvPr/>
        </p:nvSpPr>
        <p:spPr>
          <a:xfrm>
            <a:off x="5719721" y="169738"/>
            <a:ext cx="813816" cy="815842"/>
          </a:xfrm>
          <a:prstGeom prst="roundRect">
            <a:avLst>
              <a:gd name="adj" fmla="val 5340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spc="-150" dirty="0">
              <a:latin typeface="Graphik" panose="020B050303020206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625B6-35AB-42B9-BA42-DC1FC618BBDC}"/>
              </a:ext>
            </a:extLst>
          </p:cNvPr>
          <p:cNvSpPr txBox="1"/>
          <p:nvPr/>
        </p:nvSpPr>
        <p:spPr>
          <a:xfrm>
            <a:off x="5784759" y="267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F4EB9-8F9B-48EB-A08F-C67034F21796}"/>
              </a:ext>
            </a:extLst>
          </p:cNvPr>
          <p:cNvSpPr txBox="1"/>
          <p:nvPr/>
        </p:nvSpPr>
        <p:spPr>
          <a:xfrm>
            <a:off x="6096000" y="416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5ADD37-5B3B-48A4-BC24-D3D94764CB8C}"/>
              </a:ext>
            </a:extLst>
          </p:cNvPr>
          <p:cNvCxnSpPr>
            <a:cxnSpLocks/>
          </p:cNvCxnSpPr>
          <p:nvPr/>
        </p:nvCxnSpPr>
        <p:spPr>
          <a:xfrm rot="-3540000">
            <a:off x="5805522" y="572767"/>
            <a:ext cx="606871" cy="0"/>
          </a:xfrm>
          <a:prstGeom prst="line">
            <a:avLst/>
          </a:prstGeom>
          <a:ln w="317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4B9FEB-964E-4932-A2F2-6104515A9922}"/>
              </a:ext>
            </a:extLst>
          </p:cNvPr>
          <p:cNvGrpSpPr/>
          <p:nvPr/>
        </p:nvGrpSpPr>
        <p:grpSpPr>
          <a:xfrm>
            <a:off x="6579482" y="169738"/>
            <a:ext cx="941754" cy="944099"/>
            <a:chOff x="6579482" y="169738"/>
            <a:chExt cx="941754" cy="9440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CFF609D-7021-4EB3-80AE-A145F1DC4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spc="-150" dirty="0">
                <a:latin typeface="Graphik" panose="020B05030302020602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09E5F6-F245-4DFB-9AA9-486D71796A70}"/>
                </a:ext>
              </a:extLst>
            </p:cNvPr>
            <p:cNvGrpSpPr/>
            <p:nvPr/>
          </p:nvGrpSpPr>
          <p:grpSpPr>
            <a:xfrm>
              <a:off x="6579482" y="169738"/>
              <a:ext cx="941754" cy="944099"/>
              <a:chOff x="6579482" y="169738"/>
              <a:chExt cx="941754" cy="944099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B2798B2-5ED2-4E10-9179-BBEEEF64DF5B}"/>
                  </a:ext>
                </a:extLst>
              </p:cNvPr>
              <p:cNvCxnSpPr>
                <a:cxnSpLocks/>
                <a:stCxn id="28" idx="2"/>
                <a:endCxn id="28" idx="0"/>
              </p:cNvCxnSpPr>
              <p:nvPr/>
            </p:nvCxnSpPr>
            <p:spPr>
              <a:xfrm flipV="1">
                <a:off x="7050359" y="169738"/>
                <a:ext cx="0" cy="94409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86D832E-3367-4D2F-8947-D26CCE85EB48}"/>
                  </a:ext>
                </a:extLst>
              </p:cNvPr>
              <p:cNvCxnSpPr>
                <a:cxnSpLocks/>
                <a:stCxn id="28" idx="1"/>
                <a:endCxn id="28" idx="3"/>
              </p:cNvCxnSpPr>
              <p:nvPr/>
            </p:nvCxnSpPr>
            <p:spPr>
              <a:xfrm>
                <a:off x="6579482" y="641788"/>
                <a:ext cx="94175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Graphic 40" descr="Add">
            <a:extLst>
              <a:ext uri="{FF2B5EF4-FFF2-40B4-BE49-F238E27FC236}">
                <a16:creationId xmlns:a16="http://schemas.microsoft.com/office/drawing/2014/main" id="{D79F002E-F103-489A-AC08-9A0293434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584095" y="177422"/>
            <a:ext cx="456683" cy="45668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FF6751-0DD6-424E-81F0-6693A9226CAF}"/>
              </a:ext>
            </a:extLst>
          </p:cNvPr>
          <p:cNvCxnSpPr>
            <a:cxnSpLocks/>
          </p:cNvCxnSpPr>
          <p:nvPr/>
        </p:nvCxnSpPr>
        <p:spPr>
          <a:xfrm>
            <a:off x="7117588" y="405763"/>
            <a:ext cx="338632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11E148-A28E-4CBA-9BED-F2AC07266CD5}"/>
              </a:ext>
            </a:extLst>
          </p:cNvPr>
          <p:cNvGrpSpPr/>
          <p:nvPr/>
        </p:nvGrpSpPr>
        <p:grpSpPr>
          <a:xfrm>
            <a:off x="6676861" y="678606"/>
            <a:ext cx="263069" cy="336480"/>
            <a:chOff x="6586047" y="1220721"/>
            <a:chExt cx="263069" cy="3364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A02BE08-4665-40A8-9B71-80863E8F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047" y="1311052"/>
              <a:ext cx="245537" cy="246149"/>
            </a:xfrm>
            <a:prstGeom prst="roundRect">
              <a:avLst>
                <a:gd name="adj" fmla="val 5340"/>
              </a:avLst>
            </a:prstGeom>
            <a:solidFill>
              <a:srgbClr val="696969">
                <a:alpha val="0"/>
              </a:srgb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spc="-150" dirty="0">
                <a:latin typeface="Graphik" panose="020B050303020206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1B2597-609F-4B32-9C51-895E57FC9FB6}"/>
                </a:ext>
              </a:extLst>
            </p:cNvPr>
            <p:cNvSpPr/>
            <p:nvPr/>
          </p:nvSpPr>
          <p:spPr>
            <a:xfrm>
              <a:off x="6699285" y="1220721"/>
              <a:ext cx="149831" cy="151554"/>
            </a:xfrm>
            <a:prstGeom prst="rect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BCE3EE-02E5-49FC-A1C5-1BCA5F113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5841" y="1272779"/>
              <a:ext cx="152382" cy="217696"/>
            </a:xfrm>
            <a:prstGeom prst="straightConnector1">
              <a:avLst/>
            </a:prstGeom>
            <a:ln w="25400">
              <a:solidFill>
                <a:srgbClr val="F2F2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Graphic 61" descr="Disk">
            <a:extLst>
              <a:ext uri="{FF2B5EF4-FFF2-40B4-BE49-F238E27FC236}">
                <a16:creationId xmlns:a16="http://schemas.microsoft.com/office/drawing/2014/main" id="{C9D9E948-0856-42FA-9F08-2508A2F7D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89570" y="685536"/>
            <a:ext cx="395168" cy="39516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ECE9F41-03B3-4FAE-80DA-9FEA862125C5}"/>
              </a:ext>
            </a:extLst>
          </p:cNvPr>
          <p:cNvGrpSpPr>
            <a:grpSpLocks noChangeAspect="1"/>
          </p:cNvGrpSpPr>
          <p:nvPr/>
        </p:nvGrpSpPr>
        <p:grpSpPr>
          <a:xfrm>
            <a:off x="7567181" y="167385"/>
            <a:ext cx="1223035" cy="613408"/>
            <a:chOff x="6579482" y="169738"/>
            <a:chExt cx="941754" cy="944099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6DB52E8-3773-4689-AD3E-DA597320A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9482" y="169738"/>
              <a:ext cx="941754" cy="944099"/>
            </a:xfrm>
            <a:prstGeom prst="roundRect">
              <a:avLst>
                <a:gd name="adj" fmla="val 5340"/>
              </a:avLst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spc="-150" dirty="0">
                <a:latin typeface="Graphik" panose="020B050303020206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B83262-C110-4E54-A62B-F6416A73B32A}"/>
                </a:ext>
              </a:extLst>
            </p:cNvPr>
            <p:cNvCxnSpPr>
              <a:cxnSpLocks/>
              <a:stCxn id="64" idx="2"/>
              <a:endCxn id="64" idx="0"/>
            </p:cNvCxnSpPr>
            <p:nvPr/>
          </p:nvCxnSpPr>
          <p:spPr>
            <a:xfrm flipV="1">
              <a:off x="7050359" y="169738"/>
              <a:ext cx="0" cy="944099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Graphic 70" descr="Line arrow Rotate left">
            <a:extLst>
              <a:ext uri="{FF2B5EF4-FFF2-40B4-BE49-F238E27FC236}">
                <a16:creationId xmlns:a16="http://schemas.microsoft.com/office/drawing/2014/main" id="{97E01F21-99D7-49DB-8317-24E77D5FE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1665" y="235695"/>
            <a:ext cx="476788" cy="476788"/>
          </a:xfrm>
          <a:prstGeom prst="rect">
            <a:avLst/>
          </a:prstGeom>
        </p:spPr>
      </p:pic>
      <p:pic>
        <p:nvPicPr>
          <p:cNvPr id="72" name="Graphic 71" descr="Line arrow Rotate left">
            <a:extLst>
              <a:ext uri="{FF2B5EF4-FFF2-40B4-BE49-F238E27FC236}">
                <a16:creationId xmlns:a16="http://schemas.microsoft.com/office/drawing/2014/main" id="{6B4E6A51-9B00-4A19-A336-76179FA7BF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247698" y="238796"/>
            <a:ext cx="484332" cy="4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1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Graphik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LIN TAN</dc:creator>
  <cp:lastModifiedBy>JUN LIN TAN</cp:lastModifiedBy>
  <cp:revision>8</cp:revision>
  <dcterms:created xsi:type="dcterms:W3CDTF">2020-03-11T00:38:02Z</dcterms:created>
  <dcterms:modified xsi:type="dcterms:W3CDTF">2020-03-11T01:40:40Z</dcterms:modified>
</cp:coreProperties>
</file>